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2"/>
  </p:notesMasterIdLst>
  <p:handoutMasterIdLst>
    <p:handoutMasterId r:id="rId113"/>
  </p:handoutMasterIdLst>
  <p:sldIdLst>
    <p:sldId id="585" r:id="rId2"/>
    <p:sldId id="651" r:id="rId3"/>
    <p:sldId id="530" r:id="rId4"/>
    <p:sldId id="652" r:id="rId5"/>
    <p:sldId id="260" r:id="rId6"/>
    <p:sldId id="262" r:id="rId7"/>
    <p:sldId id="263" r:id="rId8"/>
    <p:sldId id="264" r:id="rId9"/>
    <p:sldId id="533" r:id="rId10"/>
    <p:sldId id="532" r:id="rId11"/>
    <p:sldId id="534" r:id="rId12"/>
    <p:sldId id="518" r:id="rId13"/>
    <p:sldId id="507" r:id="rId14"/>
    <p:sldId id="508" r:id="rId15"/>
    <p:sldId id="553" r:id="rId16"/>
    <p:sldId id="568" r:id="rId17"/>
    <p:sldId id="569" r:id="rId18"/>
    <p:sldId id="554" r:id="rId19"/>
    <p:sldId id="570" r:id="rId20"/>
    <p:sldId id="572" r:id="rId21"/>
    <p:sldId id="571" r:id="rId22"/>
    <p:sldId id="573" r:id="rId23"/>
    <p:sldId id="580" r:id="rId24"/>
    <p:sldId id="574" r:id="rId25"/>
    <p:sldId id="575" r:id="rId26"/>
    <p:sldId id="581" r:id="rId27"/>
    <p:sldId id="576" r:id="rId28"/>
    <p:sldId id="577" r:id="rId29"/>
    <p:sldId id="578" r:id="rId30"/>
    <p:sldId id="579" r:id="rId31"/>
    <p:sldId id="552" r:id="rId32"/>
    <p:sldId id="658" r:id="rId33"/>
    <p:sldId id="659" r:id="rId34"/>
    <p:sldId id="660" r:id="rId35"/>
    <p:sldId id="661" r:id="rId36"/>
    <p:sldId id="662" r:id="rId37"/>
    <p:sldId id="663" r:id="rId38"/>
    <p:sldId id="664" r:id="rId39"/>
    <p:sldId id="538" r:id="rId40"/>
    <p:sldId id="674" r:id="rId41"/>
    <p:sldId id="648" r:id="rId42"/>
    <p:sldId id="650" r:id="rId43"/>
    <p:sldId id="672" r:id="rId44"/>
    <p:sldId id="649" r:id="rId45"/>
    <p:sldId id="512" r:id="rId46"/>
    <p:sldId id="500" r:id="rId47"/>
    <p:sldId id="267" r:id="rId48"/>
    <p:sldId id="487" r:id="rId49"/>
    <p:sldId id="547" r:id="rId50"/>
    <p:sldId id="539" r:id="rId51"/>
    <p:sldId id="495" r:id="rId52"/>
    <p:sldId id="524" r:id="rId53"/>
    <p:sldId id="614" r:id="rId54"/>
    <p:sldId id="529" r:id="rId55"/>
    <p:sldId id="523" r:id="rId56"/>
    <p:sldId id="497" r:id="rId57"/>
    <p:sldId id="506" r:id="rId58"/>
    <p:sldId id="559" r:id="rId59"/>
    <p:sldId id="560" r:id="rId60"/>
    <p:sldId id="582" r:id="rId61"/>
    <p:sldId id="561" r:id="rId62"/>
    <p:sldId id="583" r:id="rId63"/>
    <p:sldId id="584" r:id="rId64"/>
    <p:sldId id="562" r:id="rId65"/>
    <p:sldId id="675" r:id="rId66"/>
    <p:sldId id="586" r:id="rId67"/>
    <p:sldId id="563" r:id="rId68"/>
    <p:sldId id="587" r:id="rId69"/>
    <p:sldId id="588" r:id="rId70"/>
    <p:sldId id="564" r:id="rId71"/>
    <p:sldId id="589" r:id="rId72"/>
    <p:sldId id="590" r:id="rId73"/>
    <p:sldId id="565" r:id="rId74"/>
    <p:sldId id="591" r:id="rId75"/>
    <p:sldId id="592" r:id="rId76"/>
    <p:sldId id="566" r:id="rId77"/>
    <p:sldId id="593" r:id="rId78"/>
    <p:sldId id="594" r:id="rId79"/>
    <p:sldId id="567" r:id="rId80"/>
    <p:sldId id="540" r:id="rId81"/>
    <p:sldId id="680" r:id="rId82"/>
    <p:sldId id="520" r:id="rId83"/>
    <p:sldId id="503" r:id="rId84"/>
    <p:sldId id="599" r:id="rId85"/>
    <p:sldId id="667" r:id="rId86"/>
    <p:sldId id="499" r:id="rId87"/>
    <p:sldId id="521" r:id="rId88"/>
    <p:sldId id="504" r:id="rId89"/>
    <p:sldId id="600" r:id="rId90"/>
    <p:sldId id="668" r:id="rId91"/>
    <p:sldId id="519" r:id="rId92"/>
    <p:sldId id="598" r:id="rId93"/>
    <p:sldId id="527" r:id="rId94"/>
    <p:sldId id="528" r:id="rId95"/>
    <p:sldId id="505" r:id="rId96"/>
    <p:sldId id="602" r:id="rId97"/>
    <p:sldId id="653" r:id="rId98"/>
    <p:sldId id="665" r:id="rId99"/>
    <p:sldId id="654" r:id="rId100"/>
    <p:sldId id="655" r:id="rId101"/>
    <p:sldId id="656" r:id="rId102"/>
    <p:sldId id="657" r:id="rId103"/>
    <p:sldId id="536" r:id="rId104"/>
    <p:sldId id="535" r:id="rId105"/>
    <p:sldId id="673" r:id="rId106"/>
    <p:sldId id="681" r:id="rId107"/>
    <p:sldId id="676" r:id="rId108"/>
    <p:sldId id="677" r:id="rId109"/>
    <p:sldId id="678" r:id="rId110"/>
    <p:sldId id="679" r:id="rId111"/>
  </p:sldIdLst>
  <p:sldSz cx="12192000" cy="6858000"/>
  <p:notesSz cx="7315200" cy="9601200"/>
  <p:custDataLst>
    <p:tags r:id="rId114"/>
  </p:custDataLst>
  <p:defaultTextStyle>
    <a:defPPr>
      <a:defRPr lang="en-US"/>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4D4D4D"/>
    <a:srgbClr val="004600"/>
    <a:srgbClr val="003300"/>
    <a:srgbClr val="D60093"/>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0" autoAdjust="0"/>
    <p:restoredTop sz="94849" autoAdjust="0"/>
  </p:normalViewPr>
  <p:slideViewPr>
    <p:cSldViewPr>
      <p:cViewPr varScale="1">
        <p:scale>
          <a:sx n="91" d="100"/>
          <a:sy n="91" d="100"/>
        </p:scale>
        <p:origin x="53" y="67"/>
      </p:cViewPr>
      <p:guideLst>
        <p:guide orient="horz" pos="2352"/>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1992" y="-96"/>
      </p:cViewPr>
      <p:guideLst>
        <p:guide orient="horz" pos="3025"/>
        <p:guide pos="23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1EA494D-B9B8-4F35-AC99-1EED17847A46}"/>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SENG697: Agent-based Software Engineering</a:t>
            </a:r>
            <a:endParaRPr lang="en-US" altLang="ja-JP"/>
          </a:p>
          <a:p>
            <a:pPr>
              <a:defRPr/>
            </a:pPr>
            <a:r>
              <a:rPr lang="en-US" altLang="ja-JP"/>
              <a:t>B.H.Far (University of Calgary)</a:t>
            </a:r>
            <a:endParaRPr lang="ja-JP" altLang="en-US"/>
          </a:p>
        </p:txBody>
      </p:sp>
      <p:sp>
        <p:nvSpPr>
          <p:cNvPr id="4099" name="Rectangle 3">
            <a:extLst>
              <a:ext uri="{FF2B5EF4-FFF2-40B4-BE49-F238E27FC236}">
                <a16:creationId xmlns:a16="http://schemas.microsoft.com/office/drawing/2014/main" id="{204EA125-4D55-4B7B-9E46-D76F71C66EA4}"/>
              </a:ext>
            </a:extLst>
          </p:cNvPr>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en-US"/>
              <a:t>2007 (Fall)</a:t>
            </a:r>
            <a:endParaRPr lang="en-US" altLang="ja-JP"/>
          </a:p>
        </p:txBody>
      </p:sp>
      <p:sp>
        <p:nvSpPr>
          <p:cNvPr id="4100" name="Rectangle 4">
            <a:extLst>
              <a:ext uri="{FF2B5EF4-FFF2-40B4-BE49-F238E27FC236}">
                <a16:creationId xmlns:a16="http://schemas.microsoft.com/office/drawing/2014/main" id="{DD834E19-B07D-4234-BB51-EE7F70E02893}"/>
              </a:ext>
            </a:extLst>
          </p:cNvPr>
          <p:cNvSpPr>
            <a:spLocks noGrp="1" noChangeArrowheads="1"/>
          </p:cNvSpPr>
          <p:nvPr>
            <p:ph type="ftr" sz="quarter" idx="2"/>
          </p:nvPr>
        </p:nvSpPr>
        <p:spPr bwMode="auto">
          <a:xfrm>
            <a:off x="0" y="9120188"/>
            <a:ext cx="4013200"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http://www.enel.ucalgary.ca/People/far/Lecture/SENG697/</a:t>
            </a:r>
            <a:endParaRPr lang="en-US" altLang="ja-JP"/>
          </a:p>
          <a:p>
            <a:pPr>
              <a:defRPr/>
            </a:pPr>
            <a:r>
              <a:rPr lang="en-US" altLang="ja-JP"/>
              <a:t>far@ucalgary.ca</a:t>
            </a:r>
          </a:p>
        </p:txBody>
      </p:sp>
      <p:sp>
        <p:nvSpPr>
          <p:cNvPr id="4101" name="Rectangle 5">
            <a:extLst>
              <a:ext uri="{FF2B5EF4-FFF2-40B4-BE49-F238E27FC236}">
                <a16:creationId xmlns:a16="http://schemas.microsoft.com/office/drawing/2014/main" id="{C408DAF1-67FD-47EB-B1CD-6CEE22C8FBF3}"/>
              </a:ext>
            </a:extLst>
          </p:cNvPr>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a:defRPr sz="900" b="0">
                <a:latin typeface="Times New Roman" panose="02020603050405020304" pitchFamily="18" charset="0"/>
                <a:cs typeface="Arial" panose="020B0604020202020204" pitchFamily="34" charset="0"/>
              </a:defRPr>
            </a:lvl1pPr>
          </a:lstStyle>
          <a:p>
            <a:fld id="{CD12A113-774C-434F-B5B5-6E2018C3EC0A}" type="slidenum">
              <a:rPr lang="ja-JP" altLang="en-US"/>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315EB8F-31FB-4B44-9D3E-BCFDC5CBDEC9}"/>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SENG697: Agent-based Software Engineering</a:t>
            </a:r>
            <a:endParaRPr lang="en-US" altLang="ja-JP"/>
          </a:p>
        </p:txBody>
      </p:sp>
      <p:sp>
        <p:nvSpPr>
          <p:cNvPr id="6147" name="Rectangle 3">
            <a:extLst>
              <a:ext uri="{FF2B5EF4-FFF2-40B4-BE49-F238E27FC236}">
                <a16:creationId xmlns:a16="http://schemas.microsoft.com/office/drawing/2014/main" id="{4B3402FE-C0C0-4F88-8078-EF52FF5179AC}"/>
              </a:ext>
            </a:extLst>
          </p:cNvPr>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en-US"/>
              <a:t>2007 (Fall)</a:t>
            </a:r>
            <a:endParaRPr lang="en-US" altLang="ja-JP"/>
          </a:p>
        </p:txBody>
      </p:sp>
      <p:sp>
        <p:nvSpPr>
          <p:cNvPr id="12292" name="Rectangle 4">
            <a:extLst>
              <a:ext uri="{FF2B5EF4-FFF2-40B4-BE49-F238E27FC236}">
                <a16:creationId xmlns:a16="http://schemas.microsoft.com/office/drawing/2014/main" id="{AFA347BE-435C-4B8A-B778-E99493F47EBD}"/>
              </a:ext>
            </a:extLst>
          </p:cNvPr>
          <p:cNvSpPr>
            <a:spLocks noGrp="1" noRot="1" noChangeAspect="1" noChangeArrowheads="1"/>
          </p:cNvSpPr>
          <p:nvPr>
            <p:ph type="sldImg" idx="2"/>
          </p:nvPr>
        </p:nvSpPr>
        <p:spPr bwMode="auto">
          <a:xfrm>
            <a:off x="461963" y="722313"/>
            <a:ext cx="6396037"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C0EED83-3EDB-44C9-800A-817DB9E7BDF1}"/>
              </a:ext>
            </a:extLst>
          </p:cNvPr>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p>
            <a:pPr lvl="0"/>
            <a:r>
              <a:rPr lang="ja-JP" altLang="en-US" noProof="0"/>
              <a:t>マスターテキストの書式設定</a:t>
            </a:r>
          </a:p>
          <a:p>
            <a:pPr lvl="1"/>
            <a:r>
              <a:rPr lang="ja-JP" altLang="en-US" noProof="0"/>
              <a:t>第 2 レベル</a:t>
            </a:r>
          </a:p>
          <a:p>
            <a:pPr lvl="2"/>
            <a:r>
              <a:rPr lang="ja-JP" altLang="en-US" noProof="0"/>
              <a:t>第 3 レベル</a:t>
            </a:r>
          </a:p>
          <a:p>
            <a:pPr lvl="3"/>
            <a:r>
              <a:rPr lang="ja-JP" altLang="en-US" noProof="0"/>
              <a:t>第 4 レベル</a:t>
            </a:r>
          </a:p>
          <a:p>
            <a:pPr lvl="4"/>
            <a:r>
              <a:rPr lang="ja-JP" altLang="en-US" noProof="0"/>
              <a:t>第 5 レベル</a:t>
            </a:r>
          </a:p>
        </p:txBody>
      </p:sp>
      <p:sp>
        <p:nvSpPr>
          <p:cNvPr id="6150" name="Rectangle 6">
            <a:extLst>
              <a:ext uri="{FF2B5EF4-FFF2-40B4-BE49-F238E27FC236}">
                <a16:creationId xmlns:a16="http://schemas.microsoft.com/office/drawing/2014/main" id="{F07C5EF8-B4E4-4072-BEE6-519B226EAAF1}"/>
              </a:ext>
            </a:extLst>
          </p:cNvPr>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http://www.enel.ucalgary.ca/People/far/Lecture/SENG697/</a:t>
            </a:r>
            <a:endParaRPr lang="en-US" altLang="ja-JP"/>
          </a:p>
        </p:txBody>
      </p:sp>
      <p:sp>
        <p:nvSpPr>
          <p:cNvPr id="6151" name="Rectangle 7">
            <a:extLst>
              <a:ext uri="{FF2B5EF4-FFF2-40B4-BE49-F238E27FC236}">
                <a16:creationId xmlns:a16="http://schemas.microsoft.com/office/drawing/2014/main" id="{EB386BAC-5FBC-4ECD-96B1-AF50CC9AD164}"/>
              </a:ext>
            </a:extLst>
          </p:cNvPr>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a:defRPr sz="900" b="0">
                <a:latin typeface="Times New Roman" panose="02020603050405020304" pitchFamily="18" charset="0"/>
                <a:cs typeface="Arial" panose="020B0604020202020204" pitchFamily="34" charset="0"/>
              </a:defRPr>
            </a:lvl1pPr>
          </a:lstStyle>
          <a:p>
            <a:fld id="{601C090A-B9F4-46A3-85A3-7E4C549D71A6}" type="slidenum">
              <a:rPr lang="ja-JP" altLang="en-US"/>
              <a:pPr/>
              <a:t>‹#›</a:t>
            </a:fld>
            <a:endParaRPr lang="en-US" altLang="ja-JP"/>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1B6868B-B207-4E6F-BA7B-F6478794837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ja-JP" altLang="en-US" sz="900" b="0">
                <a:latin typeface="Times New Roman" panose="02020603050405020304" pitchFamily="18" charset="0"/>
              </a:rPr>
              <a:t>SENG697: Agent-based Software Engineering</a:t>
            </a:r>
            <a:endParaRPr lang="en-US" altLang="ja-JP" sz="900" b="0">
              <a:latin typeface="Times New Roman" panose="02020603050405020304" pitchFamily="18" charset="0"/>
            </a:endParaRPr>
          </a:p>
        </p:txBody>
      </p:sp>
      <p:sp>
        <p:nvSpPr>
          <p:cNvPr id="15363" name="Rectangle 3">
            <a:extLst>
              <a:ext uri="{FF2B5EF4-FFF2-40B4-BE49-F238E27FC236}">
                <a16:creationId xmlns:a16="http://schemas.microsoft.com/office/drawing/2014/main" id="{3FB5D28B-DD11-4286-9198-1E0A957286C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en-US" altLang="tr-TR" sz="900" b="0">
                <a:latin typeface="Times New Roman" panose="02020603050405020304" pitchFamily="18" charset="0"/>
              </a:rPr>
              <a:t>2007 (Fall)</a:t>
            </a:r>
            <a:endParaRPr lang="en-US" altLang="ja-JP" sz="900" b="0">
              <a:latin typeface="Times New Roman" panose="02020603050405020304" pitchFamily="18" charset="0"/>
            </a:endParaRPr>
          </a:p>
        </p:txBody>
      </p:sp>
      <p:sp>
        <p:nvSpPr>
          <p:cNvPr id="15364" name="Rectangle 6">
            <a:extLst>
              <a:ext uri="{FF2B5EF4-FFF2-40B4-BE49-F238E27FC236}">
                <a16:creationId xmlns:a16="http://schemas.microsoft.com/office/drawing/2014/main" id="{96884DF8-AEF9-4979-95B3-AC24C560952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ja-JP" altLang="en-US" sz="900" b="0">
                <a:latin typeface="Times New Roman" panose="02020603050405020304" pitchFamily="18" charset="0"/>
              </a:rPr>
              <a:t>http://www.enel.ucalgary.ca/People/far/Lecture/SENG697/</a:t>
            </a:r>
            <a:endParaRPr lang="en-US" altLang="ja-JP" sz="900" b="0">
              <a:latin typeface="Times New Roman" panose="02020603050405020304" pitchFamily="18" charset="0"/>
            </a:endParaRPr>
          </a:p>
        </p:txBody>
      </p:sp>
      <p:sp>
        <p:nvSpPr>
          <p:cNvPr id="15365" name="Rectangle 7">
            <a:extLst>
              <a:ext uri="{FF2B5EF4-FFF2-40B4-BE49-F238E27FC236}">
                <a16:creationId xmlns:a16="http://schemas.microsoft.com/office/drawing/2014/main" id="{3E060FC3-68D0-4FB4-BD59-F5B30081F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fld id="{0EC2B544-4D7E-43C9-A6EE-252FF7743FA7}" type="slidenum">
              <a:rPr lang="ja-JP" altLang="en-US" sz="900" b="0">
                <a:latin typeface="Times New Roman" panose="02020603050405020304" pitchFamily="18" charset="0"/>
              </a:rPr>
              <a:pPr/>
              <a:t>1</a:t>
            </a:fld>
            <a:endParaRPr lang="en-US" altLang="ja-JP" sz="900" b="0">
              <a:latin typeface="Times New Roman" panose="02020603050405020304" pitchFamily="18" charset="0"/>
            </a:endParaRPr>
          </a:p>
        </p:txBody>
      </p:sp>
      <p:sp>
        <p:nvSpPr>
          <p:cNvPr id="15366" name="Rectangle 2">
            <a:extLst>
              <a:ext uri="{FF2B5EF4-FFF2-40B4-BE49-F238E27FC236}">
                <a16:creationId xmlns:a16="http://schemas.microsoft.com/office/drawing/2014/main" id="{893338B3-7B0F-4E63-A930-AD4E743A23A0}"/>
              </a:ext>
            </a:extLst>
          </p:cNvPr>
          <p:cNvSpPr>
            <a:spLocks noGrp="1" noRot="1" noChangeAspect="1" noChangeArrowheads="1" noTextEdit="1"/>
          </p:cNvSpPr>
          <p:nvPr>
            <p:ph type="sldImg"/>
          </p:nvPr>
        </p:nvSpPr>
        <p:spPr>
          <a:xfrm>
            <a:off x="461963" y="722313"/>
            <a:ext cx="6396037" cy="3598862"/>
          </a:xfrm>
          <a:ln/>
        </p:spPr>
      </p:sp>
      <p:sp>
        <p:nvSpPr>
          <p:cNvPr id="15367" name="Rectangle 3">
            <a:extLst>
              <a:ext uri="{FF2B5EF4-FFF2-40B4-BE49-F238E27FC236}">
                <a16:creationId xmlns:a16="http://schemas.microsoft.com/office/drawing/2014/main" id="{4D74E5DD-18F7-458F-9651-09B5AA662F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A2251F-4DE9-428E-A704-566BFC55FEF2}" type="slidenum">
              <a:rPr lang="en-US" altLang="en-US" sz="1000" smtClean="0"/>
              <a:pPr/>
              <a:t>5</a:t>
            </a:fld>
            <a:endParaRPr lang="en-US" altLang="en-US" sz="1000"/>
          </a:p>
        </p:txBody>
      </p:sp>
      <p:sp>
        <p:nvSpPr>
          <p:cNvPr id="117763" name="Rectangle 2"/>
          <p:cNvSpPr>
            <a:spLocks noGrp="1" noRot="1" noChangeAspect="1" noChangeArrowheads="1" noTextEdit="1"/>
          </p:cNvSpPr>
          <p:nvPr>
            <p:ph type="sldImg"/>
          </p:nvPr>
        </p:nvSpPr>
        <p:spPr>
          <a:xfrm>
            <a:off x="393700" y="692150"/>
            <a:ext cx="6070600" cy="3416300"/>
          </a:xfrm>
          <a:ln cap="flat"/>
        </p:spPr>
      </p:sp>
      <p:sp>
        <p:nvSpPr>
          <p:cNvPr id="11776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CAE0C60-3B54-4293-A4D4-D216D48D2BCE}" type="slidenum">
              <a:rPr lang="en-US" altLang="en-US" sz="1000" smtClean="0"/>
              <a:pPr/>
              <a:t>109</a:t>
            </a:fld>
            <a:endParaRPr lang="en-US" altLang="en-US" sz="1000"/>
          </a:p>
        </p:txBody>
      </p:sp>
      <p:sp>
        <p:nvSpPr>
          <p:cNvPr id="118787" name="Rectangle 2"/>
          <p:cNvSpPr>
            <a:spLocks noGrp="1" noRot="1" noChangeAspect="1" noChangeArrowheads="1" noTextEdit="1"/>
          </p:cNvSpPr>
          <p:nvPr>
            <p:ph type="sldImg"/>
          </p:nvPr>
        </p:nvSpPr>
        <p:spPr>
          <a:xfrm>
            <a:off x="393700" y="692150"/>
            <a:ext cx="6070600"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a:t>Example 12.4</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WP138">
            <a:extLst>
              <a:ext uri="{FF2B5EF4-FFF2-40B4-BE49-F238E27FC236}">
                <a16:creationId xmlns:a16="http://schemas.microsoft.com/office/drawing/2014/main" id="{B7A6DC31-C178-4ABF-BE37-9D3A673BF5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a:extLst>
              <a:ext uri="{FF2B5EF4-FFF2-40B4-BE49-F238E27FC236}">
                <a16:creationId xmlns:a16="http://schemas.microsoft.com/office/drawing/2014/main" id="{030D6B63-AC11-41D7-B65A-3EDBE6B03156}"/>
              </a:ext>
            </a:extLst>
          </p:cNvPr>
          <p:cNvSpPr>
            <a:spLocks noChangeShapeType="1"/>
          </p:cNvSpPr>
          <p:nvPr/>
        </p:nvSpPr>
        <p:spPr bwMode="auto">
          <a:xfrm>
            <a:off x="237067" y="2852738"/>
            <a:ext cx="11523133" cy="0"/>
          </a:xfrm>
          <a:prstGeom prst="line">
            <a:avLst/>
          </a:prstGeom>
          <a:noFill/>
          <a:ln w="28575">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pic>
        <p:nvPicPr>
          <p:cNvPr id="6" name="Picture 11" descr="http://sf08.hcsnet.edu.au/files2/arch/logos/coloured/HCSNet_logo_blue.png">
            <a:extLst>
              <a:ext uri="{FF2B5EF4-FFF2-40B4-BE49-F238E27FC236}">
                <a16:creationId xmlns:a16="http://schemas.microsoft.com/office/drawing/2014/main" id="{0871184D-1311-4CD5-9CEF-CD9182ADFE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1" y="600076"/>
            <a:ext cx="226483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8200" name="Rectangle 8"/>
          <p:cNvSpPr>
            <a:spLocks noGrp="1" noChangeArrowheads="1"/>
          </p:cNvSpPr>
          <p:nvPr>
            <p:ph type="subTitle" idx="1"/>
          </p:nvPr>
        </p:nvSpPr>
        <p:spPr>
          <a:xfrm>
            <a:off x="551385" y="2924944"/>
            <a:ext cx="11208816" cy="2543994"/>
          </a:xfrm>
        </p:spPr>
        <p:txBody>
          <a:bodyPr/>
          <a:lstStyle>
            <a:lvl1pPr marL="0" indent="0" algn="ctr">
              <a:buFont typeface="Wingdings" pitchFamily="2" charset="2"/>
              <a:buNone/>
              <a:defRPr/>
            </a:lvl1pPr>
          </a:lstStyle>
          <a:p>
            <a:r>
              <a:rPr lang="en-US" altLang="ja-JP" dirty="0"/>
              <a:t>Click to edit Master subtitle style</a:t>
            </a:r>
          </a:p>
        </p:txBody>
      </p:sp>
      <p:sp>
        <p:nvSpPr>
          <p:cNvPr id="648201" name="Rectangle 9"/>
          <p:cNvSpPr>
            <a:spLocks noGrp="1" noChangeArrowheads="1"/>
          </p:cNvSpPr>
          <p:nvPr>
            <p:ph type="ctrTitle"/>
          </p:nvPr>
        </p:nvSpPr>
        <p:spPr>
          <a:xfrm>
            <a:off x="2446867" y="436066"/>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
        <p:nvSpPr>
          <p:cNvPr id="7" name="Rectangle 5">
            <a:extLst>
              <a:ext uri="{FF2B5EF4-FFF2-40B4-BE49-F238E27FC236}">
                <a16:creationId xmlns:a16="http://schemas.microsoft.com/office/drawing/2014/main" id="{8293B1A4-D507-401B-9A0B-F3698B995A27}"/>
              </a:ext>
            </a:extLst>
          </p:cNvPr>
          <p:cNvSpPr>
            <a:spLocks noGrp="1" noChangeArrowheads="1"/>
          </p:cNvSpPr>
          <p:nvPr>
            <p:ph type="dt" sz="half" idx="10"/>
          </p:nvPr>
        </p:nvSpPr>
        <p:spPr>
          <a:xfrm>
            <a:off x="559101" y="6248400"/>
            <a:ext cx="2540000" cy="457200"/>
          </a:xfrm>
        </p:spPr>
        <p:txBody>
          <a:bodyPr/>
          <a:lstStyle>
            <a:lvl1pPr>
              <a:defRPr>
                <a:solidFill>
                  <a:schemeClr val="bg2"/>
                </a:solidFill>
              </a:defRPr>
            </a:lvl1pPr>
          </a:lstStyle>
          <a:p>
            <a:pPr>
              <a:defRPr/>
            </a:pPr>
            <a:endParaRPr lang="en-US" altLang="ja-JP" dirty="0"/>
          </a:p>
        </p:txBody>
      </p:sp>
      <p:sp>
        <p:nvSpPr>
          <p:cNvPr id="8" name="Rectangle 6">
            <a:extLst>
              <a:ext uri="{FF2B5EF4-FFF2-40B4-BE49-F238E27FC236}">
                <a16:creationId xmlns:a16="http://schemas.microsoft.com/office/drawing/2014/main" id="{95AE1AE9-BE62-4ECE-B6AF-85AA4C4F24E5}"/>
              </a:ext>
            </a:extLst>
          </p:cNvPr>
          <p:cNvSpPr>
            <a:spLocks noGrp="1" noChangeArrowheads="1"/>
          </p:cNvSpPr>
          <p:nvPr>
            <p:ph type="ftr" sz="quarter" idx="11"/>
          </p:nvPr>
        </p:nvSpPr>
        <p:spPr>
          <a:xfrm>
            <a:off x="4225393" y="6248400"/>
            <a:ext cx="3860800" cy="457200"/>
          </a:xfrm>
        </p:spPr>
        <p:txBody>
          <a:bodyPr/>
          <a:lstStyle>
            <a:lvl1pPr>
              <a:defRPr>
                <a:solidFill>
                  <a:schemeClr val="bg2"/>
                </a:solidFill>
              </a:defRPr>
            </a:lvl1pPr>
          </a:lstStyle>
          <a:p>
            <a:pPr>
              <a:defRPr/>
            </a:pPr>
            <a:endParaRPr lang="en-US" altLang="ja-JP" dirty="0"/>
          </a:p>
        </p:txBody>
      </p:sp>
      <p:sp>
        <p:nvSpPr>
          <p:cNvPr id="9" name="Rectangle 7">
            <a:extLst>
              <a:ext uri="{FF2B5EF4-FFF2-40B4-BE49-F238E27FC236}">
                <a16:creationId xmlns:a16="http://schemas.microsoft.com/office/drawing/2014/main" id="{FAB943D7-D58E-413B-A18B-42E6A9D528CB}"/>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9DC2AC88-5197-410F-ADB2-E7A0565DD5E6}" type="slidenum">
              <a:rPr lang="ja-JP" altLang="en-US"/>
              <a:pPr/>
              <a:t>‹#›</a:t>
            </a:fld>
            <a:endParaRPr lang="en-US" altLang="ja-JP"/>
          </a:p>
        </p:txBody>
      </p:sp>
    </p:spTree>
    <p:extLst>
      <p:ext uri="{BB962C8B-B14F-4D97-AF65-F5344CB8AC3E}">
        <p14:creationId xmlns:p14="http://schemas.microsoft.com/office/powerpoint/2010/main" val="2943798783"/>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968E50-7746-42EA-BF85-2835268EA9A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DB9FBFBA-4EEB-4B76-A38E-2204DE26AFD7}"/>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AF3621DC-3681-4A53-BF21-F912066D236D}"/>
              </a:ext>
            </a:extLst>
          </p:cNvPr>
          <p:cNvSpPr>
            <a:spLocks noGrp="1" noChangeArrowheads="1"/>
          </p:cNvSpPr>
          <p:nvPr>
            <p:ph type="sldNum" sz="quarter" idx="12"/>
          </p:nvPr>
        </p:nvSpPr>
        <p:spPr/>
        <p:txBody>
          <a:bodyPr/>
          <a:lstStyle>
            <a:lvl1pPr>
              <a:defRPr/>
            </a:lvl1pPr>
          </a:lstStyle>
          <a:p>
            <a:fld id="{6C30B445-A615-4F77-ADEB-619495E3BFF0}" type="slidenum">
              <a:rPr lang="ja-JP" altLang="en-US"/>
              <a:pPr/>
              <a:t>‹#›</a:t>
            </a:fld>
            <a:endParaRPr lang="en-US" altLang="ja-JP"/>
          </a:p>
        </p:txBody>
      </p:sp>
    </p:spTree>
    <p:extLst>
      <p:ext uri="{BB962C8B-B14F-4D97-AF65-F5344CB8AC3E}">
        <p14:creationId xmlns:p14="http://schemas.microsoft.com/office/powerpoint/2010/main" val="169206056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A9E3FC-A499-4617-8868-DE2EEA4F507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BE0BD64B-A32F-432E-9A6C-B54C6F44AC02}"/>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D47906EE-86AF-4C2E-81F0-9EC57ECCC01B}"/>
              </a:ext>
            </a:extLst>
          </p:cNvPr>
          <p:cNvSpPr>
            <a:spLocks noGrp="1" noChangeArrowheads="1"/>
          </p:cNvSpPr>
          <p:nvPr>
            <p:ph type="sldNum" sz="quarter" idx="12"/>
          </p:nvPr>
        </p:nvSpPr>
        <p:spPr/>
        <p:txBody>
          <a:bodyPr/>
          <a:lstStyle>
            <a:lvl1pPr>
              <a:defRPr/>
            </a:lvl1pPr>
          </a:lstStyle>
          <a:p>
            <a:fld id="{10B94EC3-F083-41B5-966A-42A9219918C6}" type="slidenum">
              <a:rPr lang="ja-JP" altLang="en-US"/>
              <a:pPr/>
              <a:t>‹#›</a:t>
            </a:fld>
            <a:endParaRPr lang="en-US" altLang="ja-JP"/>
          </a:p>
        </p:txBody>
      </p:sp>
    </p:spTree>
    <p:extLst>
      <p:ext uri="{BB962C8B-B14F-4D97-AF65-F5344CB8AC3E}">
        <p14:creationId xmlns:p14="http://schemas.microsoft.com/office/powerpoint/2010/main" val="499703039"/>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53858337-9C64-492E-B15B-AEE53A6ABE2C}" type="slidenum">
              <a:rPr lang="en-US"/>
              <a:pPr>
                <a:defRPr/>
              </a:pPr>
              <a:t>‹#›</a:t>
            </a:fld>
            <a:endParaRPr lang="en-US"/>
          </a:p>
        </p:txBody>
      </p:sp>
    </p:spTree>
    <p:extLst>
      <p:ext uri="{BB962C8B-B14F-4D97-AF65-F5344CB8AC3E}">
        <p14:creationId xmlns:p14="http://schemas.microsoft.com/office/powerpoint/2010/main" val="14192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285750"/>
            <a:ext cx="10363200" cy="1143000"/>
          </a:xfrm>
        </p:spPr>
        <p:txBody>
          <a:bodyPr/>
          <a:lstStyle/>
          <a:p>
            <a:r>
              <a:rPr lang="en-US"/>
              <a:t>Click to edit Master title style</a:t>
            </a:r>
          </a:p>
        </p:txBody>
      </p:sp>
      <p:sp>
        <p:nvSpPr>
          <p:cNvPr id="3" name="Content Placeholder 2"/>
          <p:cNvSpPr>
            <a:spLocks noGrp="1"/>
          </p:cNvSpPr>
          <p:nvPr>
            <p:ph sz="quarter" idx="1"/>
          </p:nvPr>
        </p:nvSpPr>
        <p:spPr>
          <a:xfrm>
            <a:off x="914400" y="165735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5735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379095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79095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068619B9-9CE5-4C1A-AE80-20307C279BB5}" type="slidenum">
              <a:rPr lang="en-US"/>
              <a:pPr>
                <a:defRPr/>
              </a:pPr>
              <a:t>‹#›</a:t>
            </a:fld>
            <a:endParaRPr lang="en-US"/>
          </a:p>
        </p:txBody>
      </p:sp>
    </p:spTree>
    <p:extLst>
      <p:ext uri="{BB962C8B-B14F-4D97-AF65-F5344CB8AC3E}">
        <p14:creationId xmlns:p14="http://schemas.microsoft.com/office/powerpoint/2010/main" val="52967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
            <a:extLst>
              <a:ext uri="{FF2B5EF4-FFF2-40B4-BE49-F238E27FC236}">
                <a16:creationId xmlns:a16="http://schemas.microsoft.com/office/drawing/2014/main" id="{75E10BA9-F5CA-4BE0-9A58-7A2E4E27C00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1">
            <a:extLst>
              <a:ext uri="{FF2B5EF4-FFF2-40B4-BE49-F238E27FC236}">
                <a16:creationId xmlns:a16="http://schemas.microsoft.com/office/drawing/2014/main" id="{9C99D6C5-BB18-4C76-AC9F-5F50A517328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2">
            <a:extLst>
              <a:ext uri="{FF2B5EF4-FFF2-40B4-BE49-F238E27FC236}">
                <a16:creationId xmlns:a16="http://schemas.microsoft.com/office/drawing/2014/main" id="{0B9D57F2-107C-4BE6-BCD8-0537C8B5B183}"/>
              </a:ext>
            </a:extLst>
          </p:cNvPr>
          <p:cNvSpPr>
            <a:spLocks noGrp="1" noChangeArrowheads="1"/>
          </p:cNvSpPr>
          <p:nvPr>
            <p:ph type="sldNum" sz="quarter" idx="12"/>
          </p:nvPr>
        </p:nvSpPr>
        <p:spPr>
          <a:ln/>
        </p:spPr>
        <p:txBody>
          <a:bodyPr/>
          <a:lstStyle>
            <a:lvl1pPr>
              <a:defRPr/>
            </a:lvl1pPr>
          </a:lstStyle>
          <a:p>
            <a:fld id="{EA6424A8-CF04-499B-8855-1C002B408772}" type="slidenum">
              <a:rPr lang="ja-JP" altLang="en-US"/>
              <a:pPr/>
              <a:t>‹#›</a:t>
            </a:fld>
            <a:endParaRPr lang="en-US" altLang="ja-JP"/>
          </a:p>
        </p:txBody>
      </p:sp>
    </p:spTree>
    <p:extLst>
      <p:ext uri="{BB962C8B-B14F-4D97-AF65-F5344CB8AC3E}">
        <p14:creationId xmlns:p14="http://schemas.microsoft.com/office/powerpoint/2010/main" val="20104728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AC43B62B-8DBD-45F0-859B-FC9470C60E80}"/>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496C7B8A-FC05-4237-AA17-6603AD4126B4}"/>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6F9DF623-FB35-47B7-86CC-8279CE835D1A}"/>
              </a:ext>
            </a:extLst>
          </p:cNvPr>
          <p:cNvSpPr>
            <a:spLocks noGrp="1" noChangeArrowheads="1"/>
          </p:cNvSpPr>
          <p:nvPr>
            <p:ph type="sldNum" sz="quarter" idx="12"/>
          </p:nvPr>
        </p:nvSpPr>
        <p:spPr/>
        <p:txBody>
          <a:bodyPr/>
          <a:lstStyle>
            <a:lvl1pPr>
              <a:defRPr/>
            </a:lvl1pPr>
          </a:lstStyle>
          <a:p>
            <a:fld id="{0D934C91-C5D8-4AE9-9D34-DAFF74E52F85}" type="slidenum">
              <a:rPr lang="ja-JP" altLang="en-US"/>
              <a:pPr/>
              <a:t>‹#›</a:t>
            </a:fld>
            <a:endParaRPr lang="en-US" altLang="ja-JP"/>
          </a:p>
        </p:txBody>
      </p:sp>
    </p:spTree>
    <p:extLst>
      <p:ext uri="{BB962C8B-B14F-4D97-AF65-F5344CB8AC3E}">
        <p14:creationId xmlns:p14="http://schemas.microsoft.com/office/powerpoint/2010/main" val="2025222302"/>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032336-0464-4618-A20D-AED2C8277310}"/>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2AD984A5-FDB8-4FF6-9EC6-2179DBAE56C0}"/>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93244D28-471D-477C-92D6-76ABF143F072}"/>
              </a:ext>
            </a:extLst>
          </p:cNvPr>
          <p:cNvSpPr>
            <a:spLocks noGrp="1" noChangeArrowheads="1"/>
          </p:cNvSpPr>
          <p:nvPr>
            <p:ph type="sldNum" sz="quarter" idx="12"/>
          </p:nvPr>
        </p:nvSpPr>
        <p:spPr/>
        <p:txBody>
          <a:bodyPr/>
          <a:lstStyle>
            <a:lvl1pPr>
              <a:defRPr/>
            </a:lvl1pPr>
          </a:lstStyle>
          <a:p>
            <a:fld id="{6D7B22AC-9E04-4E17-AEFC-C7E4EAD3FA67}" type="slidenum">
              <a:rPr lang="ja-JP" altLang="en-US"/>
              <a:pPr/>
              <a:t>‹#›</a:t>
            </a:fld>
            <a:endParaRPr lang="en-US" altLang="ja-JP"/>
          </a:p>
        </p:txBody>
      </p:sp>
    </p:spTree>
    <p:extLst>
      <p:ext uri="{BB962C8B-B14F-4D97-AF65-F5344CB8AC3E}">
        <p14:creationId xmlns:p14="http://schemas.microsoft.com/office/powerpoint/2010/main" val="3124518183"/>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2095CA4-7E52-4525-BA7B-07B2D2F21506}"/>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8" name="Footer Placeholder 7">
            <a:extLst>
              <a:ext uri="{FF2B5EF4-FFF2-40B4-BE49-F238E27FC236}">
                <a16:creationId xmlns:a16="http://schemas.microsoft.com/office/drawing/2014/main" id="{796789A0-1098-41EF-AC4F-5ED20952CFE3}"/>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9" name="Slide Number Placeholder 8">
            <a:extLst>
              <a:ext uri="{FF2B5EF4-FFF2-40B4-BE49-F238E27FC236}">
                <a16:creationId xmlns:a16="http://schemas.microsoft.com/office/drawing/2014/main" id="{C771D109-E2C8-494F-814F-7EA03B2710E9}"/>
              </a:ext>
            </a:extLst>
          </p:cNvPr>
          <p:cNvSpPr>
            <a:spLocks noGrp="1" noChangeArrowheads="1"/>
          </p:cNvSpPr>
          <p:nvPr>
            <p:ph type="sldNum" sz="quarter" idx="12"/>
          </p:nvPr>
        </p:nvSpPr>
        <p:spPr/>
        <p:txBody>
          <a:bodyPr/>
          <a:lstStyle>
            <a:lvl1pPr>
              <a:defRPr/>
            </a:lvl1pPr>
          </a:lstStyle>
          <a:p>
            <a:fld id="{B8528817-1BB7-43A6-816D-0021231C4494}" type="slidenum">
              <a:rPr lang="ja-JP" altLang="en-US"/>
              <a:pPr/>
              <a:t>‹#›</a:t>
            </a:fld>
            <a:endParaRPr lang="en-US" altLang="ja-JP"/>
          </a:p>
        </p:txBody>
      </p:sp>
    </p:spTree>
    <p:extLst>
      <p:ext uri="{BB962C8B-B14F-4D97-AF65-F5344CB8AC3E}">
        <p14:creationId xmlns:p14="http://schemas.microsoft.com/office/powerpoint/2010/main" val="196940606"/>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65B9179-44A0-414D-AE77-4998F3F4E514}"/>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4" name="Footer Placeholder 3">
            <a:extLst>
              <a:ext uri="{FF2B5EF4-FFF2-40B4-BE49-F238E27FC236}">
                <a16:creationId xmlns:a16="http://schemas.microsoft.com/office/drawing/2014/main" id="{A2E9C234-7896-440F-BFF8-1DB531EF205E}"/>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5" name="Slide Number Placeholder 4">
            <a:extLst>
              <a:ext uri="{FF2B5EF4-FFF2-40B4-BE49-F238E27FC236}">
                <a16:creationId xmlns:a16="http://schemas.microsoft.com/office/drawing/2014/main" id="{6F5BC723-F042-4682-B94F-37148E552688}"/>
              </a:ext>
            </a:extLst>
          </p:cNvPr>
          <p:cNvSpPr>
            <a:spLocks noGrp="1" noChangeArrowheads="1"/>
          </p:cNvSpPr>
          <p:nvPr>
            <p:ph type="sldNum" sz="quarter" idx="12"/>
          </p:nvPr>
        </p:nvSpPr>
        <p:spPr/>
        <p:txBody>
          <a:bodyPr/>
          <a:lstStyle>
            <a:lvl1pPr>
              <a:defRPr/>
            </a:lvl1pPr>
          </a:lstStyle>
          <a:p>
            <a:fld id="{D7BA180B-6FBE-4759-9213-C69723D531F5}" type="slidenum">
              <a:rPr lang="ja-JP" altLang="en-US"/>
              <a:pPr/>
              <a:t>‹#›</a:t>
            </a:fld>
            <a:endParaRPr lang="en-US" altLang="ja-JP"/>
          </a:p>
        </p:txBody>
      </p:sp>
    </p:spTree>
    <p:extLst>
      <p:ext uri="{BB962C8B-B14F-4D97-AF65-F5344CB8AC3E}">
        <p14:creationId xmlns:p14="http://schemas.microsoft.com/office/powerpoint/2010/main" val="3866844310"/>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56BE7-5CD4-46E0-8DA8-4927F4A5D3DD}"/>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3" name="Footer Placeholder 2">
            <a:extLst>
              <a:ext uri="{FF2B5EF4-FFF2-40B4-BE49-F238E27FC236}">
                <a16:creationId xmlns:a16="http://schemas.microsoft.com/office/drawing/2014/main" id="{B37D90BC-6C1B-4AB9-B683-DFACEC19E059}"/>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4" name="Slide Number Placeholder 3">
            <a:extLst>
              <a:ext uri="{FF2B5EF4-FFF2-40B4-BE49-F238E27FC236}">
                <a16:creationId xmlns:a16="http://schemas.microsoft.com/office/drawing/2014/main" id="{434D732F-E79F-46BE-883B-987A772F2073}"/>
              </a:ext>
            </a:extLst>
          </p:cNvPr>
          <p:cNvSpPr>
            <a:spLocks noGrp="1" noChangeArrowheads="1"/>
          </p:cNvSpPr>
          <p:nvPr>
            <p:ph type="sldNum" sz="quarter" idx="12"/>
          </p:nvPr>
        </p:nvSpPr>
        <p:spPr/>
        <p:txBody>
          <a:bodyPr/>
          <a:lstStyle>
            <a:lvl1pPr>
              <a:defRPr/>
            </a:lvl1pPr>
          </a:lstStyle>
          <a:p>
            <a:fld id="{F2BEE56D-05CF-4EFA-89C1-D9154A8C26FB}" type="slidenum">
              <a:rPr lang="ja-JP" altLang="en-US"/>
              <a:pPr/>
              <a:t>‹#›</a:t>
            </a:fld>
            <a:endParaRPr lang="en-US" altLang="ja-JP"/>
          </a:p>
        </p:txBody>
      </p:sp>
    </p:spTree>
    <p:extLst>
      <p:ext uri="{BB962C8B-B14F-4D97-AF65-F5344CB8AC3E}">
        <p14:creationId xmlns:p14="http://schemas.microsoft.com/office/powerpoint/2010/main" val="136109478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D193012-88B8-44F5-A6ED-66E6615F362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2DD6137D-6952-41E7-86E1-FA8D3B6C5006}"/>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110A926E-2551-4B73-89D6-A03230598956}"/>
              </a:ext>
            </a:extLst>
          </p:cNvPr>
          <p:cNvSpPr>
            <a:spLocks noGrp="1" noChangeArrowheads="1"/>
          </p:cNvSpPr>
          <p:nvPr>
            <p:ph type="sldNum" sz="quarter" idx="12"/>
          </p:nvPr>
        </p:nvSpPr>
        <p:spPr/>
        <p:txBody>
          <a:bodyPr/>
          <a:lstStyle>
            <a:lvl1pPr>
              <a:defRPr/>
            </a:lvl1pPr>
          </a:lstStyle>
          <a:p>
            <a:fld id="{DDDDB803-B4F4-4CD3-8A24-960AB01246A2}" type="slidenum">
              <a:rPr lang="ja-JP" altLang="en-US"/>
              <a:pPr/>
              <a:t>‹#›</a:t>
            </a:fld>
            <a:endParaRPr lang="en-US" altLang="ja-JP"/>
          </a:p>
        </p:txBody>
      </p:sp>
    </p:spTree>
    <p:extLst>
      <p:ext uri="{BB962C8B-B14F-4D97-AF65-F5344CB8AC3E}">
        <p14:creationId xmlns:p14="http://schemas.microsoft.com/office/powerpoint/2010/main" val="214424168"/>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956F85A-8A09-4DF3-BC86-ED72E94CCC0D}"/>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CACED69C-D4AD-49B8-B11A-20C72BB33768}"/>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5BBCFCA8-B7AD-47BD-9E43-4A84199BBFC2}"/>
              </a:ext>
            </a:extLst>
          </p:cNvPr>
          <p:cNvSpPr>
            <a:spLocks noGrp="1" noChangeArrowheads="1"/>
          </p:cNvSpPr>
          <p:nvPr>
            <p:ph type="sldNum" sz="quarter" idx="12"/>
          </p:nvPr>
        </p:nvSpPr>
        <p:spPr/>
        <p:txBody>
          <a:bodyPr/>
          <a:lstStyle>
            <a:lvl1pPr>
              <a:defRPr/>
            </a:lvl1pPr>
          </a:lstStyle>
          <a:p>
            <a:fld id="{988C6044-9A5B-4507-BFB8-31CC950568E5}" type="slidenum">
              <a:rPr lang="ja-JP" altLang="en-US"/>
              <a:pPr/>
              <a:t>‹#›</a:t>
            </a:fld>
            <a:endParaRPr lang="en-US" altLang="ja-JP"/>
          </a:p>
        </p:txBody>
      </p:sp>
    </p:spTree>
    <p:extLst>
      <p:ext uri="{BB962C8B-B14F-4D97-AF65-F5344CB8AC3E}">
        <p14:creationId xmlns:p14="http://schemas.microsoft.com/office/powerpoint/2010/main" val="433130067"/>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WP138">
            <a:extLst>
              <a:ext uri="{FF2B5EF4-FFF2-40B4-BE49-F238E27FC236}">
                <a16:creationId xmlns:a16="http://schemas.microsoft.com/office/drawing/2014/main" id="{7980EE8F-781F-4A70-BB0F-F7ACF4C9D9D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a:extLst>
              <a:ext uri="{FF2B5EF4-FFF2-40B4-BE49-F238E27FC236}">
                <a16:creationId xmlns:a16="http://schemas.microsoft.com/office/drawing/2014/main" id="{E112F060-E103-4FC4-9564-A92D2BF865C5}"/>
              </a:ext>
            </a:extLst>
          </p:cNvPr>
          <p:cNvSpPr>
            <a:spLocks noChangeShapeType="1"/>
          </p:cNvSpPr>
          <p:nvPr/>
        </p:nvSpPr>
        <p:spPr bwMode="auto">
          <a:xfrm>
            <a:off x="143934" y="1171575"/>
            <a:ext cx="11713633" cy="25400"/>
          </a:xfrm>
          <a:prstGeom prst="line">
            <a:avLst/>
          </a:prstGeom>
          <a:noFill/>
          <a:ln w="38100">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sp>
        <p:nvSpPr>
          <p:cNvPr id="1028" name="Rectangle 9">
            <a:extLst>
              <a:ext uri="{FF2B5EF4-FFF2-40B4-BE49-F238E27FC236}">
                <a16:creationId xmlns:a16="http://schemas.microsoft.com/office/drawing/2014/main" id="{144A95DA-4961-4F0C-AFBA-EA6B04201706}"/>
              </a:ext>
            </a:extLst>
          </p:cNvPr>
          <p:cNvSpPr>
            <a:spLocks noGrp="1" noChangeArrowheads="1"/>
          </p:cNvSpPr>
          <p:nvPr>
            <p:ph type="body" idx="1"/>
          </p:nvPr>
        </p:nvSpPr>
        <p:spPr bwMode="auto">
          <a:xfrm>
            <a:off x="143934" y="1268413"/>
            <a:ext cx="1172421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a:extLst>
              <a:ext uri="{FF2B5EF4-FFF2-40B4-BE49-F238E27FC236}">
                <a16:creationId xmlns:a16="http://schemas.microsoft.com/office/drawing/2014/main" id="{A57392CD-2019-4479-BDFB-1DD5795B85AB}"/>
              </a:ext>
            </a:extLst>
          </p:cNvPr>
          <p:cNvSpPr>
            <a:spLocks noGrp="1" noChangeArrowheads="1"/>
          </p:cNvSpPr>
          <p:nvPr>
            <p:ph type="dt" sz="half" idx="2"/>
          </p:nvPr>
        </p:nvSpPr>
        <p:spPr bwMode="auto">
          <a:xfrm>
            <a:off x="119336"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ea typeface="ＭＳ Ｐゴシック" pitchFamily="34" charset="-128"/>
                <a:cs typeface="Arial" panose="020B0604020202020204" pitchFamily="34" charset="0"/>
              </a:defRPr>
            </a:lvl1pPr>
          </a:lstStyle>
          <a:p>
            <a:pPr>
              <a:defRPr/>
            </a:pPr>
            <a:endParaRPr lang="en-US" altLang="ja-JP"/>
          </a:p>
        </p:txBody>
      </p:sp>
      <p:sp>
        <p:nvSpPr>
          <p:cNvPr id="647179" name="Rectangle 11">
            <a:extLst>
              <a:ext uri="{FF2B5EF4-FFF2-40B4-BE49-F238E27FC236}">
                <a16:creationId xmlns:a16="http://schemas.microsoft.com/office/drawing/2014/main" id="{7E35E365-0113-4090-9384-EE7F4976AEBF}"/>
              </a:ext>
            </a:extLst>
          </p:cNvPr>
          <p:cNvSpPr>
            <a:spLocks noGrp="1" noChangeArrowheads="1"/>
          </p:cNvSpPr>
          <p:nvPr>
            <p:ph type="ftr" sz="quarter" idx="3"/>
          </p:nvPr>
        </p:nvSpPr>
        <p:spPr bwMode="auto">
          <a:xfrm>
            <a:off x="4007768"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ea typeface="ＭＳ Ｐゴシック" pitchFamily="34" charset="-128"/>
                <a:cs typeface="Arial" panose="020B0604020202020204" pitchFamily="34" charset="0"/>
              </a:defRPr>
            </a:lvl1pPr>
          </a:lstStyle>
          <a:p>
            <a:pPr>
              <a:defRPr/>
            </a:pPr>
            <a:endParaRPr lang="en-US" altLang="ja-JP" dirty="0"/>
          </a:p>
        </p:txBody>
      </p:sp>
      <p:sp>
        <p:nvSpPr>
          <p:cNvPr id="647180" name="Rectangle 12">
            <a:extLst>
              <a:ext uri="{FF2B5EF4-FFF2-40B4-BE49-F238E27FC236}">
                <a16:creationId xmlns:a16="http://schemas.microsoft.com/office/drawing/2014/main" id="{9AD15310-35A6-459F-8E63-7EA183A17E02}"/>
              </a:ext>
            </a:extLst>
          </p:cNvPr>
          <p:cNvSpPr>
            <a:spLocks noGrp="1" noChangeArrowheads="1"/>
          </p:cNvSpPr>
          <p:nvPr>
            <p:ph type="sldNum" sz="quarter" idx="4"/>
          </p:nvPr>
        </p:nvSpPr>
        <p:spPr bwMode="auto">
          <a:xfrm>
            <a:off x="931664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cs typeface="Arial" panose="020B0604020202020204" pitchFamily="34" charset="0"/>
              </a:defRPr>
            </a:lvl1pPr>
          </a:lstStyle>
          <a:p>
            <a:fld id="{31BE39C2-B5E3-409A-B393-618FC06AD74B}" type="slidenum">
              <a:rPr lang="ja-JP" altLang="en-US"/>
              <a:pPr/>
              <a:t>‹#›</a:t>
            </a:fld>
            <a:endParaRPr lang="en-US" altLang="ja-JP"/>
          </a:p>
        </p:txBody>
      </p:sp>
      <p:sp>
        <p:nvSpPr>
          <p:cNvPr id="1032" name="Line 13">
            <a:extLst>
              <a:ext uri="{FF2B5EF4-FFF2-40B4-BE49-F238E27FC236}">
                <a16:creationId xmlns:a16="http://schemas.microsoft.com/office/drawing/2014/main" id="{A4EA4CFC-FA9F-49B6-A115-A2AFA4B66CA6}"/>
              </a:ext>
            </a:extLst>
          </p:cNvPr>
          <p:cNvSpPr>
            <a:spLocks noChangeShapeType="1"/>
          </p:cNvSpPr>
          <p:nvPr/>
        </p:nvSpPr>
        <p:spPr bwMode="auto">
          <a:xfrm flipV="1">
            <a:off x="143934" y="6453188"/>
            <a:ext cx="11616266" cy="148"/>
          </a:xfrm>
          <a:prstGeom prst="line">
            <a:avLst/>
          </a:prstGeom>
          <a:noFill/>
          <a:ln w="19050">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sp>
        <p:nvSpPr>
          <p:cNvPr id="647182" name="Rectangle 14">
            <a:extLst>
              <a:ext uri="{FF2B5EF4-FFF2-40B4-BE49-F238E27FC236}">
                <a16:creationId xmlns:a16="http://schemas.microsoft.com/office/drawing/2014/main" id="{6F944576-BE6C-459C-8C2D-CC7DEB38B8E9}"/>
              </a:ext>
            </a:extLst>
          </p:cNvPr>
          <p:cNvSpPr>
            <a:spLocks noGrp="1" noChangeArrowheads="1"/>
          </p:cNvSpPr>
          <p:nvPr>
            <p:ph type="title"/>
          </p:nvPr>
        </p:nvSpPr>
        <p:spPr bwMode="auto">
          <a:xfrm>
            <a:off x="1422401" y="53975"/>
            <a:ext cx="10502900" cy="1030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dirty="0"/>
              <a:t>Click to edit Master title style</a:t>
            </a:r>
          </a:p>
        </p:txBody>
      </p:sp>
      <p:pic>
        <p:nvPicPr>
          <p:cNvPr id="1034" name="Picture 26">
            <a:extLst>
              <a:ext uri="{FF2B5EF4-FFF2-40B4-BE49-F238E27FC236}">
                <a16:creationId xmlns:a16="http://schemas.microsoft.com/office/drawing/2014/main" id="{F61C954D-237E-490E-AA6C-069E4890FDBC}"/>
              </a:ext>
            </a:extLst>
          </p:cNvPr>
          <p:cNvPicPr>
            <a:picLocks noChangeAspect="1" noChangeArrowheads="1"/>
          </p:cNvPicPr>
          <p:nvPr userDrawn="1"/>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114"/>
            <a:ext cx="148166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8" r:id="rId1"/>
    <p:sldLayoutId id="2147483897"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Lst>
  <p:transition>
    <p:dissolve/>
  </p:transition>
  <p:hf hdr="0"/>
  <p:txStyles>
    <p:titleStyle>
      <a:lvl1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HGあかね平成丸ｺﾞｼｯｸ体W8-S"/>
        </a:defRPr>
      </a:lvl1pPr>
      <a:lvl2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2pPr>
      <a:lvl3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3pPr>
      <a:lvl4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4pPr>
      <a:lvl5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1.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ml/Calculator.bat" TargetMode="External"/><Relationship Id="rId2" Type="http://schemas.openxmlformats.org/officeDocument/2006/relationships/hyperlink" Target="https://liveexample.pearsoncmg.com/html/Calculat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6.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nalyzeNumbers.bat" TargetMode="External"/><Relationship Id="rId2" Type="http://schemas.openxmlformats.org/officeDocument/2006/relationships/hyperlink" Target="https://liveexample.pearsoncmg.com/html/AnalyzeNumber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DeckOfCards.bat" TargetMode="External"/><Relationship Id="rId4" Type="http://schemas.openxmlformats.org/officeDocument/2006/relationships/hyperlink" Target="https://liveexample.pearsoncmg.com/html/DeckOfCards.html"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s://liveexample.pearsoncmg.com/dsanimation/24Poin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55.xml.rels><?xml version="1.0" encoding="UTF-8" standalone="yes"?>
<Relationships xmlns="http://schemas.openxmlformats.org/package/2006/relationships"><Relationship Id="rId3" Type="http://schemas.openxmlformats.org/officeDocument/2006/relationships/hyperlink" Target="https://liveexample.pearsoncmg.com/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ml/TestPassArray.bat"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ml/CountLettersInArray.bat" TargetMode="External"/><Relationship Id="rId4" Type="http://schemas.openxmlformats.org/officeDocument/2006/relationships/hyperlink" Target="https://liveexample.pearsoncmg.com/html/CountLettersInArray.html"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liveexample.pearsoncmg.com/html/VarArgsDemo.html" TargetMode="External"/><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 Id="rId4" Type="http://schemas.openxmlformats.org/officeDocument/2006/relationships/hyperlink" Target="html/VarArgsDemo.bat"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hyperlink" Target="https://liveexample.pearsoncmg.com/dsanimation/Linear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winword%20TestArrayOfObjects.java" TargetMode="Externa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9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D72456D-C7CE-4471-A317-D40BC09D0FB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9pPr>
          </a:lstStyle>
          <a:p>
            <a:pPr>
              <a:spcBef>
                <a:spcPct val="0"/>
              </a:spcBef>
              <a:buClrTx/>
              <a:buSzTx/>
              <a:buFontTx/>
              <a:buNone/>
            </a:pPr>
            <a:fld id="{34506F35-5E21-492C-B8FF-68451C4496B1}" type="slidenum">
              <a:rPr kumimoji="0" lang="ja-JP" altLang="en-US" sz="1200">
                <a:solidFill>
                  <a:schemeClr val="bg2"/>
                </a:solidFill>
                <a:latin typeface="Tahoma" panose="020B0604030504040204" pitchFamily="34" charset="0"/>
              </a:rPr>
              <a:pPr>
                <a:spcBef>
                  <a:spcPct val="0"/>
                </a:spcBef>
                <a:buClrTx/>
                <a:buSzTx/>
                <a:buFontTx/>
                <a:buNone/>
              </a:pPr>
              <a:t>1</a:t>
            </a:fld>
            <a:endParaRPr kumimoji="0" lang="en-US" altLang="ja-JP" sz="1200">
              <a:solidFill>
                <a:schemeClr val="bg2"/>
              </a:solidFill>
              <a:latin typeface="Tahoma" panose="020B0604030504040204" pitchFamily="34" charset="0"/>
            </a:endParaRPr>
          </a:p>
        </p:txBody>
      </p:sp>
      <p:sp>
        <p:nvSpPr>
          <p:cNvPr id="649220" name="Rectangle 4">
            <a:extLst>
              <a:ext uri="{FF2B5EF4-FFF2-40B4-BE49-F238E27FC236}">
                <a16:creationId xmlns:a16="http://schemas.microsoft.com/office/drawing/2014/main" id="{95845A84-DC70-4A6D-9B8A-179DC88A1C81}"/>
              </a:ext>
            </a:extLst>
          </p:cNvPr>
          <p:cNvSpPr>
            <a:spLocks noGrp="1" noChangeArrowheads="1"/>
          </p:cNvSpPr>
          <p:nvPr>
            <p:ph type="ctrTitle"/>
          </p:nvPr>
        </p:nvSpPr>
        <p:spPr>
          <a:xfrm>
            <a:off x="2927648" y="518866"/>
            <a:ext cx="8440018" cy="2015580"/>
          </a:xfrm>
        </p:spPr>
        <p:txBody>
          <a:bodyPr/>
          <a:lstStyle/>
          <a:p>
            <a:pPr algn="ctr" eaLnBrk="1" hangingPunct="1">
              <a:defRPr/>
            </a:pPr>
            <a:r>
              <a:rPr lang="tr-TR" altLang="ja-JP" sz="4400" dirty="0" err="1">
                <a:solidFill>
                  <a:srgbClr val="800000"/>
                </a:solidFill>
                <a:ea typeface="ＭＳ Ｐゴシック" panose="020B0600070205080204" pitchFamily="34" charset="-128"/>
                <a:cs typeface="Arial Unicode MS" panose="020B0604020202020204" pitchFamily="34" charset="-128"/>
              </a:rPr>
              <a:t>Computer</a:t>
            </a:r>
            <a:r>
              <a:rPr lang="tr-TR" altLang="ja-JP" sz="4400" dirty="0">
                <a:solidFill>
                  <a:srgbClr val="800000"/>
                </a:solidFill>
                <a:ea typeface="ＭＳ Ｐゴシック" panose="020B0600070205080204" pitchFamily="34" charset="-128"/>
                <a:cs typeface="Arial Unicode MS" panose="020B0604020202020204" pitchFamily="34" charset="-128"/>
              </a:rPr>
              <a:t> Programming</a:t>
            </a:r>
            <a:br>
              <a:rPr lang="tr-TR" altLang="ja-JP" sz="4400" dirty="0">
                <a:solidFill>
                  <a:srgbClr val="800000"/>
                </a:solidFill>
                <a:ea typeface="ＭＳ Ｐゴシック" panose="020B0600070205080204" pitchFamily="34" charset="-128"/>
                <a:cs typeface="Arial Unicode MS" panose="020B0604020202020204" pitchFamily="34" charset="-128"/>
              </a:rPr>
            </a:br>
            <a:br>
              <a:rPr lang="tr-TR" altLang="ja-JP" sz="2400" dirty="0">
                <a:solidFill>
                  <a:srgbClr val="800000"/>
                </a:solidFill>
                <a:ea typeface="ＭＳ Ｐゴシック" panose="020B0600070205080204" pitchFamily="34" charset="-128"/>
                <a:cs typeface="Arial Unicode MS" panose="020B0604020202020204" pitchFamily="34" charset="-128"/>
              </a:rPr>
            </a:br>
            <a:r>
              <a:rPr lang="tr-TR" altLang="ja-JP" sz="4400" dirty="0" err="1">
                <a:ea typeface="ＭＳ Ｐゴシック" panose="020B0600070205080204" pitchFamily="34" charset="-128"/>
                <a:cs typeface="Arial Unicode MS" panose="020B0604020202020204" pitchFamily="34" charset="-128"/>
              </a:rPr>
              <a:t>One</a:t>
            </a:r>
            <a:r>
              <a:rPr lang="tr-TR" altLang="ja-JP" sz="4400" dirty="0">
                <a:ea typeface="ＭＳ Ｐゴシック" panose="020B0600070205080204" pitchFamily="34" charset="-128"/>
                <a:cs typeface="Arial Unicode MS" panose="020B0604020202020204" pitchFamily="34" charset="-128"/>
              </a:rPr>
              <a:t> </a:t>
            </a:r>
            <a:r>
              <a:rPr lang="tr-TR" altLang="ja-JP" sz="4400" dirty="0" err="1">
                <a:ea typeface="ＭＳ Ｐゴシック" panose="020B0600070205080204" pitchFamily="34" charset="-128"/>
                <a:cs typeface="Arial Unicode MS" panose="020B0604020202020204" pitchFamily="34" charset="-128"/>
              </a:rPr>
              <a:t>Dimensional</a:t>
            </a:r>
            <a:r>
              <a:rPr lang="tr-TR" altLang="ja-JP" sz="4400" dirty="0">
                <a:ea typeface="ＭＳ Ｐゴシック" panose="020B0600070205080204" pitchFamily="34" charset="-128"/>
                <a:cs typeface="Arial Unicode MS" panose="020B0604020202020204" pitchFamily="34" charset="-128"/>
              </a:rPr>
              <a:t> </a:t>
            </a:r>
            <a:r>
              <a:rPr lang="tr-TR" altLang="ja-JP" sz="4400" dirty="0" err="1">
                <a:ea typeface="ＭＳ Ｐゴシック" panose="020B0600070205080204" pitchFamily="34" charset="-128"/>
                <a:cs typeface="Arial Unicode MS" panose="020B0604020202020204" pitchFamily="34" charset="-128"/>
              </a:rPr>
              <a:t>A</a:t>
            </a:r>
            <a:r>
              <a:rPr lang="tr-TR" altLang="en-US" sz="4400" dirty="0" err="1"/>
              <a:t>rrays</a:t>
            </a:r>
            <a:endParaRPr lang="en-CA" sz="4400" dirty="0">
              <a:ea typeface="ＭＳ Ｐゴシック" panose="020B0600070205080204" pitchFamily="34" charset="-128"/>
              <a:cs typeface="Arial Unicode MS" panose="020B0604020202020204" pitchFamily="34" charset="-128"/>
            </a:endParaRPr>
          </a:p>
        </p:txBody>
      </p:sp>
      <p:sp>
        <p:nvSpPr>
          <p:cNvPr id="649221" name="Rectangle 5">
            <a:extLst>
              <a:ext uri="{FF2B5EF4-FFF2-40B4-BE49-F238E27FC236}">
                <a16:creationId xmlns:a16="http://schemas.microsoft.com/office/drawing/2014/main" id="{9A0D97F2-0F97-4750-83BD-987790A01BAB}"/>
              </a:ext>
            </a:extLst>
          </p:cNvPr>
          <p:cNvSpPr>
            <a:spLocks noGrp="1" noChangeArrowheads="1"/>
          </p:cNvSpPr>
          <p:nvPr>
            <p:ph type="subTitle" idx="1"/>
          </p:nvPr>
        </p:nvSpPr>
        <p:spPr>
          <a:xfrm>
            <a:off x="3359150" y="2924176"/>
            <a:ext cx="6985000" cy="2544763"/>
          </a:xfrm>
        </p:spPr>
        <p:txBody>
          <a:bodyPr/>
          <a:lstStyle/>
          <a:p>
            <a:pPr eaLnBrk="1" hangingPunct="1">
              <a:defRPr/>
            </a:pPr>
            <a:endParaRPr lang="en-US" altLang="ja-JP" b="1" dirty="0">
              <a:effectLst>
                <a:outerShdw blurRad="38100" dist="38100" dir="2700000" algn="tl">
                  <a:srgbClr val="C0C0C0"/>
                </a:outerShdw>
              </a:effectLst>
              <a:ea typeface="リュウミンL-KL"/>
              <a:cs typeface="リュウミンL-KL"/>
            </a:endParaRPr>
          </a:p>
          <a:p>
            <a:pPr eaLnBrk="1" hangingPunct="1">
              <a:defRPr/>
            </a:pPr>
            <a:endParaRPr lang="en-CA" dirty="0">
              <a:ea typeface="リュウミンL-KL"/>
              <a:cs typeface="リュウミンL-KL"/>
            </a:endParaRPr>
          </a:p>
        </p:txBody>
      </p:sp>
      <p:sp>
        <p:nvSpPr>
          <p:cNvPr id="649223" name="Rectangle 7">
            <a:extLst>
              <a:ext uri="{FF2B5EF4-FFF2-40B4-BE49-F238E27FC236}">
                <a16:creationId xmlns:a16="http://schemas.microsoft.com/office/drawing/2014/main" id="{263A2C9E-D334-44E0-B6BD-2191B3611879}"/>
              </a:ext>
            </a:extLst>
          </p:cNvPr>
          <p:cNvSpPr>
            <a:spLocks noChangeArrowheads="1"/>
          </p:cNvSpPr>
          <p:nvPr/>
        </p:nvSpPr>
        <p:spPr bwMode="auto">
          <a:xfrm>
            <a:off x="2135560" y="3271839"/>
            <a:ext cx="7848229" cy="2739211"/>
          </a:xfrm>
          <a:prstGeom prst="rect">
            <a:avLst/>
          </a:prstGeom>
          <a:noFill/>
          <a:ln w="9525">
            <a:noFill/>
            <a:miter lim="800000"/>
            <a:headEnd/>
            <a:tailEnd/>
          </a:ln>
          <a:effectLst/>
        </p:spPr>
        <p:txBody>
          <a:bodyPr wrap="square">
            <a:spAutoFit/>
          </a:bodyPr>
          <a:lstStyle>
            <a:lvl1pPr>
              <a:defRPr kumimoji="1" sz="2400" b="1">
                <a:solidFill>
                  <a:schemeClr val="tx1"/>
                </a:solidFill>
                <a:latin typeface="Tahoma" panose="020B0604030504040204" pitchFamily="34" charset="0"/>
                <a:ea typeface="MS PGothic" panose="020B0600070205080204" pitchFamily="34" charset="-128"/>
              </a:defRPr>
            </a:lvl1pPr>
            <a:lvl2pPr marL="742950" indent="-285750">
              <a:defRPr kumimoji="1" sz="2400" b="1">
                <a:solidFill>
                  <a:schemeClr val="tx1"/>
                </a:solidFill>
                <a:latin typeface="Tahoma" panose="020B0604030504040204" pitchFamily="34" charset="0"/>
                <a:ea typeface="MS PGothic" panose="020B0600070205080204" pitchFamily="34" charset="-128"/>
              </a:defRPr>
            </a:lvl2pPr>
            <a:lvl3pPr marL="1143000" indent="-228600">
              <a:defRPr kumimoji="1" sz="2400" b="1">
                <a:solidFill>
                  <a:schemeClr val="tx1"/>
                </a:solidFill>
                <a:latin typeface="Tahoma" panose="020B0604030504040204" pitchFamily="34" charset="0"/>
                <a:ea typeface="MS PGothic" panose="020B0600070205080204" pitchFamily="34" charset="-128"/>
              </a:defRPr>
            </a:lvl3pPr>
            <a:lvl4pPr marL="1600200" indent="-228600">
              <a:defRPr kumimoji="1" sz="2400" b="1">
                <a:solidFill>
                  <a:schemeClr val="tx1"/>
                </a:solidFill>
                <a:latin typeface="Tahoma" panose="020B0604030504040204" pitchFamily="34" charset="0"/>
                <a:ea typeface="MS PGothic" panose="020B0600070205080204" pitchFamily="34" charset="-128"/>
              </a:defRPr>
            </a:lvl4pPr>
            <a:lvl5pPr marL="2057400" indent="-228600">
              <a:defRPr kumimoji="1" sz="2400"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CA" altLang="ja-JP" sz="2800" dirty="0">
              <a:cs typeface="Arial" panose="020B0604020202020204" pitchFamily="34" charset="0"/>
            </a:endParaRPr>
          </a:p>
          <a:p>
            <a:pPr algn="ctr" eaLnBrk="1" hangingPunct="1">
              <a:defRPr/>
            </a:pPr>
            <a:r>
              <a:rPr lang="tr-TR"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rPr>
              <a:t>Özgür Koray ŞAHİNGÖZ</a:t>
            </a:r>
          </a:p>
          <a:p>
            <a:pPr algn="ctr" eaLnBrk="1" hangingPunct="1">
              <a:defRPr/>
            </a:pPr>
            <a:r>
              <a:rPr lang="tr-TR"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rPr>
              <a:t>Prof.Dr.</a:t>
            </a:r>
          </a:p>
          <a:p>
            <a:pPr algn="ctr" eaLnBrk="1" hangingPunct="1">
              <a:defRPr/>
            </a:pPr>
            <a:endParaRPr lang="en-US"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endParaRPr>
          </a:p>
          <a:p>
            <a:pPr algn="ctr" eaLnBrk="1" hangingPunct="1">
              <a:defRPr/>
            </a:pP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Biruni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University</a:t>
            </a:r>
            <a:endParaRPr lang="en-US"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endParaRPr>
          </a:p>
          <a:p>
            <a:pPr algn="ctr" eaLnBrk="1" hangingPunct="1">
              <a:defRPr/>
            </a:pP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Computer</a:t>
            </a: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Engineering</a:t>
            </a: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Department</a:t>
            </a:r>
            <a:endParaRPr lang="en-US"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lstStyle/>
          <a:p>
            <a:r>
              <a:rPr lang="en-US" altLang="en-US"/>
              <a:t>Indexed Variables</a:t>
            </a:r>
          </a:p>
        </p:txBody>
      </p:sp>
      <p:sp>
        <p:nvSpPr>
          <p:cNvPr id="12292" name="Rectangle 3"/>
          <p:cNvSpPr>
            <a:spLocks noGrp="1" noChangeArrowheads="1"/>
          </p:cNvSpPr>
          <p:nvPr>
            <p:ph idx="1"/>
          </p:nvPr>
        </p:nvSpPr>
        <p:spPr>
          <a:noFill/>
        </p:spPr>
        <p:txBody>
          <a:bodyPr/>
          <a:lstStyle/>
          <a:p>
            <a:pPr marL="0" indent="0" algn="just">
              <a:buNone/>
            </a:pPr>
            <a:r>
              <a:rPr lang="en-US" altLang="en-US" sz="3000">
                <a:cs typeface="Courier New" pitchFamily="49" charset="0"/>
              </a:rPr>
              <a:t>The array elements are accessed through the index. The array indices are </a:t>
            </a:r>
            <a:r>
              <a:rPr lang="en-US" altLang="en-US" sz="3000" i="1">
                <a:cs typeface="Courier New" pitchFamily="49" charset="0"/>
              </a:rPr>
              <a:t>0-based</a:t>
            </a:r>
            <a:r>
              <a:rPr lang="en-US" altLang="en-US" sz="3000">
                <a:cs typeface="Courier New" pitchFamily="49" charset="0"/>
              </a:rPr>
              <a:t>, i.e., it starts from 0 to arrayRefVar.length-1. In the example in Figure 6.1, myList holds ten double values and the indices are from 0 to 9.</a:t>
            </a:r>
          </a:p>
          <a:p>
            <a:pPr marL="0" indent="0" algn="just">
              <a:buNone/>
            </a:pPr>
            <a:endParaRPr lang="en-US" altLang="en-US" sz="3000">
              <a:cs typeface="Times New Roman" pitchFamily="18" charset="0"/>
            </a:endParaRPr>
          </a:p>
          <a:p>
            <a:pPr marL="0" indent="0" algn="just">
              <a:buNone/>
            </a:pPr>
            <a:r>
              <a:rPr lang="en-US" altLang="en-US" sz="3000">
                <a:cs typeface="Courier New" pitchFamily="49" charset="0"/>
              </a:rPr>
              <a:t>Each element in the array is represented using the following syntax, known as an </a:t>
            </a:r>
            <a:r>
              <a:rPr lang="en-US" altLang="en-US" sz="3000" i="1">
                <a:cs typeface="Courier New" pitchFamily="49" charset="0"/>
              </a:rPr>
              <a:t>indexed variable</a:t>
            </a:r>
            <a:r>
              <a:rPr lang="en-US" altLang="en-US" sz="3000">
                <a:cs typeface="Courier New" pitchFamily="49" charset="0"/>
              </a:rPr>
              <a:t>:</a:t>
            </a:r>
          </a:p>
          <a:p>
            <a:pPr marL="0" indent="0" algn="just">
              <a:buNone/>
            </a:pPr>
            <a:endParaRPr lang="en-US" altLang="en-US" sz="3000">
              <a:cs typeface="Times New Roman" pitchFamily="18" charset="0"/>
            </a:endParaRPr>
          </a:p>
          <a:p>
            <a:pPr lvl="1" algn="just">
              <a:buFontTx/>
              <a:buNone/>
            </a:pPr>
            <a:r>
              <a:rPr lang="en-US" altLang="en-US" sz="2600">
                <a:cs typeface="Courier New" pitchFamily="49" charset="0"/>
              </a:rPr>
              <a:t>arrayRefVar[index];</a:t>
            </a:r>
            <a:endParaRPr lang="en-US" altLang="en-US" sz="2600">
              <a:cs typeface="Times New Roman" pitchFamily="18" charset="0"/>
            </a:endParaRPr>
          </a:p>
        </p:txBody>
      </p:sp>
      <p:sp>
        <p:nvSpPr>
          <p:cNvPr id="1229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95A8FB-21F6-41CD-9E65-E4659A8CC6AE}" type="slidenum">
              <a:rPr lang="en-US" altLang="en-US" sz="1400"/>
              <a:pPr/>
              <a:t>10</a:t>
            </a:fld>
            <a:endParaRPr lang="en-US" altLang="en-US" sz="1400"/>
          </a:p>
        </p:txBody>
      </p:sp>
    </p:spTree>
  </p:cSld>
  <p:clrMapOvr>
    <a:masterClrMapping/>
  </p:clrMapOvr>
  <p:transition>
    <p:dissolv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2D6FB74-DBF0-4823-A816-19B990719163}" type="slidenum">
              <a:rPr lang="en-US" altLang="en-US" sz="1400"/>
              <a:pPr/>
              <a:t>100</a:t>
            </a:fld>
            <a:endParaRPr lang="en-US" altLang="en-US" sz="1400"/>
          </a:p>
        </p:txBody>
      </p:sp>
      <p:sp>
        <p:nvSpPr>
          <p:cNvPr id="445442" name="Rectangle 2"/>
          <p:cNvSpPr>
            <a:spLocks noGrp="1" noChangeArrowheads="1"/>
          </p:cNvSpPr>
          <p:nvPr>
            <p:ph type="title"/>
          </p:nvPr>
        </p:nvSpPr>
        <p:spPr>
          <a:xfrm>
            <a:off x="2486026" y="2622551"/>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8548" name="Rectangle 3"/>
          <p:cNvSpPr>
            <a:spLocks noChangeArrowheads="1"/>
          </p:cNvSpPr>
          <p:nvPr/>
        </p:nvSpPr>
        <p:spPr bwMode="auto">
          <a:xfrm>
            <a:off x="1679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5444" name="Rectangle 4"/>
          <p:cNvSpPr>
            <a:spLocks noChangeArrowheads="1"/>
          </p:cNvSpPr>
          <p:nvPr/>
        </p:nvSpPr>
        <p:spPr bwMode="auto">
          <a:xfrm>
            <a:off x="1909764" y="471489"/>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5" name="Rectangle 5"/>
          <p:cNvSpPr>
            <a:spLocks noChangeArrowheads="1"/>
          </p:cNvSpPr>
          <p:nvPr/>
        </p:nvSpPr>
        <p:spPr bwMode="auto">
          <a:xfrm>
            <a:off x="1717676"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i+1;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105479" name="Rectangle 6"/>
          <p:cNvSpPr>
            <a:spLocks noChangeArrowheads="1"/>
          </p:cNvSpPr>
          <p:nvPr/>
        </p:nvSpPr>
        <p:spPr bwMode="auto">
          <a:xfrm>
            <a:off x="2025650" y="3582989"/>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5480" name="Rectangle 7"/>
          <p:cNvSpPr>
            <a:spLocks noChangeArrowheads="1"/>
          </p:cNvSpPr>
          <p:nvPr/>
        </p:nvSpPr>
        <p:spPr bwMode="auto">
          <a:xfrm>
            <a:off x="2217739" y="4773614"/>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5448" name="Line 8"/>
          <p:cNvSpPr>
            <a:spLocks noChangeShapeType="1"/>
          </p:cNvSpPr>
          <p:nvPr/>
        </p:nvSpPr>
        <p:spPr bwMode="auto">
          <a:xfrm>
            <a:off x="2293938" y="739776"/>
            <a:ext cx="0" cy="2805113"/>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P spid="4454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4936E2-E3E7-4332-8AAB-6C0EA2CCA69F}" type="slidenum">
              <a:rPr lang="en-US" altLang="en-US" sz="1400"/>
              <a:pPr/>
              <a:t>101</a:t>
            </a:fld>
            <a:endParaRPr lang="en-US" altLang="en-US" sz="1400"/>
          </a:p>
        </p:txBody>
      </p:sp>
      <p:sp>
        <p:nvSpPr>
          <p:cNvPr id="446466" name="Rectangle 2"/>
          <p:cNvSpPr>
            <a:spLocks noGrp="1" noChangeArrowheads="1"/>
          </p:cNvSpPr>
          <p:nvPr>
            <p:ph type="title"/>
          </p:nvPr>
        </p:nvSpPr>
        <p:spPr>
          <a:xfrm>
            <a:off x="2486026" y="2622551"/>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09572" name="Rectangle 3"/>
          <p:cNvSpPr>
            <a:spLocks noChangeArrowheads="1"/>
          </p:cNvSpPr>
          <p:nvPr/>
        </p:nvSpPr>
        <p:spPr bwMode="auto">
          <a:xfrm>
            <a:off x="1679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6468" name="Rectangle 4"/>
          <p:cNvSpPr>
            <a:spLocks noChangeArrowheads="1"/>
          </p:cNvSpPr>
          <p:nvPr/>
        </p:nvSpPr>
        <p:spPr bwMode="auto">
          <a:xfrm>
            <a:off x="1871664" y="471489"/>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6469" name="Rectangle 5"/>
          <p:cNvSpPr>
            <a:spLocks noChangeArrowheads="1"/>
          </p:cNvSpPr>
          <p:nvPr/>
        </p:nvSpPr>
        <p:spPr bwMode="auto">
          <a:xfrm>
            <a:off x="1717676"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800" dirty="0">
                <a:solidFill>
                  <a:schemeClr val="accent4"/>
                </a:solidFill>
              </a:rPr>
              <a:t>    </a:t>
            </a:r>
            <a:r>
              <a:rPr lang="en-US" sz="2000" dirty="0">
                <a:solidFill>
                  <a:schemeClr val="accent4"/>
                </a:solidFill>
              </a:rPr>
              <a:t>double </a:t>
            </a:r>
            <a:r>
              <a:rPr lang="en-US" sz="2000" dirty="0" err="1">
                <a:solidFill>
                  <a:schemeClr val="accent4"/>
                </a:solidFill>
              </a:rPr>
              <a:t>currentMin</a:t>
            </a:r>
            <a:r>
              <a:rPr lang="en-US" sz="2000" dirty="0">
                <a:solidFill>
                  <a:schemeClr val="accent4"/>
                </a:solidFill>
              </a:rPr>
              <a:t> = list[</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a:t>
            </a:r>
            <a:r>
              <a:rPr lang="en-US" sz="2000" dirty="0" err="1">
                <a:solidFill>
                  <a:schemeClr val="accent4"/>
                </a:solidFill>
              </a:rPr>
              <a:t>i</a:t>
            </a:r>
            <a:r>
              <a:rPr lang="en-US" sz="2000" dirty="0">
                <a:solidFill>
                  <a:schemeClr val="accent4"/>
                </a:solidFill>
              </a:rPr>
              <a:t>;</a:t>
            </a:r>
          </a:p>
          <a:p>
            <a:pPr>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j = </a:t>
            </a:r>
            <a:r>
              <a:rPr lang="en-US" sz="2000" dirty="0" err="1">
                <a:solidFill>
                  <a:schemeClr val="accent4"/>
                </a:solidFill>
              </a:rPr>
              <a:t>i</a:t>
            </a:r>
            <a:r>
              <a:rPr lang="en-US" sz="2000" dirty="0">
                <a:solidFill>
                  <a:schemeClr val="accent4"/>
                </a:solidFill>
              </a:rPr>
              <a:t>; j &lt; </a:t>
            </a:r>
            <a:r>
              <a:rPr lang="en-US" sz="2000" dirty="0" err="1">
                <a:solidFill>
                  <a:schemeClr val="accent4"/>
                </a:solidFill>
              </a:rPr>
              <a:t>list.length</a:t>
            </a:r>
            <a:r>
              <a:rPr lang="en-US" sz="2000" dirty="0">
                <a:solidFill>
                  <a:schemeClr val="accent4"/>
                </a:solidFill>
              </a:rPr>
              <a:t>; j++) {</a:t>
            </a:r>
          </a:p>
          <a:p>
            <a:pPr>
              <a:defRPr/>
            </a:pPr>
            <a:r>
              <a:rPr lang="en-US" sz="2000" dirty="0">
                <a:solidFill>
                  <a:schemeClr val="accent4"/>
                </a:solidFill>
              </a:rPr>
              <a:t>      if (</a:t>
            </a:r>
            <a:r>
              <a:rPr lang="en-US" sz="2000" dirty="0" err="1">
                <a:solidFill>
                  <a:schemeClr val="accent4"/>
                </a:solidFill>
              </a:rPr>
              <a:t>currentMin</a:t>
            </a:r>
            <a:r>
              <a:rPr lang="en-US" sz="2000" dirty="0">
                <a:solidFill>
                  <a:schemeClr val="accent4"/>
                </a:solidFill>
              </a:rPr>
              <a:t> &gt; list[j]) {</a:t>
            </a:r>
          </a:p>
          <a:p>
            <a:pPr>
              <a:defRPr/>
            </a:pPr>
            <a:r>
              <a:rPr lang="en-US" sz="2000" dirty="0">
                <a:solidFill>
                  <a:schemeClr val="accent4"/>
                </a:solidFill>
              </a:rPr>
              <a:t>        </a:t>
            </a:r>
            <a:r>
              <a:rPr lang="en-US" sz="2000" dirty="0" err="1">
                <a:solidFill>
                  <a:schemeClr val="accent4"/>
                </a:solidFill>
              </a:rPr>
              <a:t>currentMin</a:t>
            </a:r>
            <a:r>
              <a:rPr lang="en-US" sz="2000" dirty="0">
                <a:solidFill>
                  <a:schemeClr val="accent4"/>
                </a:solidFill>
              </a:rPr>
              <a:t> = list[j];</a:t>
            </a:r>
          </a:p>
          <a:p>
            <a:pPr>
              <a:defRPr/>
            </a:pPr>
            <a:r>
              <a:rPr lang="en-US" sz="2000" dirty="0">
                <a:solidFill>
                  <a:schemeClr val="accent4"/>
                </a:solidFill>
              </a:rPr>
              <a:t>        </a:t>
            </a:r>
            <a:r>
              <a:rPr lang="en-US" sz="2000" dirty="0" err="1">
                <a:solidFill>
                  <a:schemeClr val="accent4"/>
                </a:solidFill>
              </a:rPr>
              <a:t>currentMinIndex</a:t>
            </a:r>
            <a:r>
              <a:rPr lang="en-US" sz="2000" dirty="0">
                <a:solidFill>
                  <a:schemeClr val="accent4"/>
                </a:solidFill>
              </a:rPr>
              <a:t> = j;</a:t>
            </a:r>
          </a:p>
          <a:p>
            <a:pPr>
              <a:defRPr/>
            </a:pPr>
            <a:r>
              <a:rPr lang="en-US" sz="2000" dirty="0">
                <a:solidFill>
                  <a:schemeClr val="accent4"/>
                </a:solidFill>
              </a:rPr>
              <a:t>      }</a:t>
            </a:r>
          </a:p>
          <a:p>
            <a:pPr>
              <a:defRPr/>
            </a:pPr>
            <a:r>
              <a:rPr lang="en-US" sz="2000" dirty="0">
                <a:solidFill>
                  <a:schemeClr val="accent4"/>
                </a:solidFill>
              </a:rPr>
              <a:t>    }</a:t>
            </a:r>
          </a:p>
        </p:txBody>
      </p:sp>
      <p:sp>
        <p:nvSpPr>
          <p:cNvPr id="446470" name="Line 6"/>
          <p:cNvSpPr>
            <a:spLocks noChangeShapeType="1"/>
          </p:cNvSpPr>
          <p:nvPr/>
        </p:nvSpPr>
        <p:spPr bwMode="auto">
          <a:xfrm>
            <a:off x="2139950" y="779463"/>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P spid="446470"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932FFF8-964F-47F7-85F8-CD77DAA9D31C}" type="slidenum">
              <a:rPr lang="en-US" altLang="en-US" sz="1400"/>
              <a:pPr/>
              <a:t>102</a:t>
            </a:fld>
            <a:endParaRPr lang="en-US" altLang="en-US" sz="1400"/>
          </a:p>
        </p:txBody>
      </p:sp>
      <p:sp>
        <p:nvSpPr>
          <p:cNvPr id="447490" name="Rectangle 2"/>
          <p:cNvSpPr>
            <a:spLocks noGrp="1" noChangeArrowheads="1"/>
          </p:cNvSpPr>
          <p:nvPr>
            <p:ph type="title"/>
          </p:nvPr>
        </p:nvSpPr>
        <p:spPr>
          <a:xfrm>
            <a:off x="2486026" y="2622551"/>
            <a:ext cx="2111375" cy="417513"/>
          </a:xfrm>
        </p:spPr>
        <p:txBody>
          <a:bodyPr/>
          <a:lstStyle/>
          <a:p>
            <a:r>
              <a:rPr lang="en-US" altLang="en-US"/>
              <a:t>Expand</a:t>
            </a:r>
            <a:endParaRPr lang="en-US" altLang="en-US">
              <a:solidFill>
                <a:schemeClr val="tx1"/>
              </a:solidFill>
              <a:latin typeface="Book Antiqua" pitchFamily="18" charset="0"/>
              <a:hlinkClick r:id="rId2" action="ppaction://program"/>
            </a:endParaRPr>
          </a:p>
        </p:txBody>
      </p:sp>
      <p:sp>
        <p:nvSpPr>
          <p:cNvPr id="110596" name="Rectangle 3"/>
          <p:cNvSpPr>
            <a:spLocks noChangeArrowheads="1"/>
          </p:cNvSpPr>
          <p:nvPr/>
        </p:nvSpPr>
        <p:spPr bwMode="auto">
          <a:xfrm>
            <a:off x="1679575"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solidFill>
              </a:rPr>
              <a:t>for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 0; </a:t>
            </a:r>
            <a:r>
              <a:rPr lang="en-US" dirty="0" err="1">
                <a:solidFill>
                  <a:schemeClr val="accent4"/>
                </a:solidFill>
              </a:rPr>
              <a:t>i</a:t>
            </a:r>
            <a:r>
              <a:rPr lang="en-US" dirty="0">
                <a:solidFill>
                  <a:schemeClr val="accent4"/>
                </a:solidFill>
              </a:rPr>
              <a:t> &lt; </a:t>
            </a:r>
            <a:r>
              <a:rPr lang="en-US" dirty="0" err="1">
                <a:solidFill>
                  <a:schemeClr val="accent4"/>
                </a:solidFill>
              </a:rPr>
              <a:t>listSize</a:t>
            </a:r>
            <a:r>
              <a:rPr lang="en-US" dirty="0">
                <a:solidFill>
                  <a:schemeClr val="accent4"/>
                </a:solidFill>
              </a:rPr>
              <a:t>; </a:t>
            </a:r>
            <a:r>
              <a:rPr lang="en-US" dirty="0" err="1">
                <a:solidFill>
                  <a:schemeClr val="accent4"/>
                </a:solidFill>
              </a:rPr>
              <a:t>i</a:t>
            </a:r>
            <a:r>
              <a:rPr lang="en-US" dirty="0">
                <a:solidFill>
                  <a:schemeClr val="accent4"/>
                </a:solidFill>
              </a:rPr>
              <a:t>++) {</a:t>
            </a:r>
          </a:p>
          <a:p>
            <a:pPr>
              <a:defRPr/>
            </a:pPr>
            <a:r>
              <a:rPr lang="en-US" dirty="0">
                <a:solidFill>
                  <a:schemeClr val="accent4"/>
                </a:solidFill>
              </a:rPr>
              <a:t>  select the smallest element in list[i..listSize-1];</a:t>
            </a:r>
          </a:p>
          <a:p>
            <a:pPr>
              <a:defRPr/>
            </a:pPr>
            <a:r>
              <a:rPr lang="en-US" dirty="0">
                <a:solidFill>
                  <a:schemeClr val="accent4"/>
                </a:solidFill>
              </a:rPr>
              <a:t>  swap the smallest with list[</a:t>
            </a:r>
            <a:r>
              <a:rPr lang="en-US" dirty="0" err="1">
                <a:solidFill>
                  <a:schemeClr val="accent4"/>
                </a:solidFill>
              </a:rPr>
              <a:t>i</a:t>
            </a:r>
            <a:r>
              <a:rPr lang="en-US" dirty="0">
                <a:solidFill>
                  <a:schemeClr val="accent4"/>
                </a:solidFill>
              </a:rPr>
              <a:t>], if necessary;</a:t>
            </a:r>
          </a:p>
          <a:p>
            <a:pPr>
              <a:defRPr/>
            </a:pPr>
            <a:r>
              <a:rPr lang="en-US" dirty="0">
                <a:solidFill>
                  <a:schemeClr val="accent4"/>
                </a:solidFill>
              </a:rPr>
              <a:t>  // list[</a:t>
            </a:r>
            <a:r>
              <a:rPr lang="en-US" dirty="0" err="1">
                <a:solidFill>
                  <a:schemeClr val="accent4"/>
                </a:solidFill>
              </a:rPr>
              <a:t>i</a:t>
            </a:r>
            <a:r>
              <a:rPr lang="en-US" dirty="0">
                <a:solidFill>
                  <a:schemeClr val="accent4"/>
                </a:solidFill>
              </a:rPr>
              <a:t>] is in its correct position. </a:t>
            </a:r>
          </a:p>
          <a:p>
            <a:pPr>
              <a:defRPr/>
            </a:pPr>
            <a:r>
              <a:rPr lang="en-US" dirty="0">
                <a:solidFill>
                  <a:schemeClr val="accent4"/>
                </a:solidFill>
              </a:rPr>
              <a:t>  // The next iteration apply on list[i..listSize-1]</a:t>
            </a:r>
          </a:p>
          <a:p>
            <a:pPr>
              <a:defRPr/>
            </a:pPr>
            <a:r>
              <a:rPr lang="en-US" dirty="0">
                <a:solidFill>
                  <a:schemeClr val="accent4"/>
                </a:solidFill>
              </a:rPr>
              <a:t>}</a:t>
            </a:r>
          </a:p>
        </p:txBody>
      </p:sp>
      <p:sp>
        <p:nvSpPr>
          <p:cNvPr id="447492" name="Rectangle 4"/>
          <p:cNvSpPr>
            <a:spLocks noChangeArrowheads="1"/>
          </p:cNvSpPr>
          <p:nvPr/>
        </p:nvSpPr>
        <p:spPr bwMode="auto">
          <a:xfrm>
            <a:off x="1871663" y="855664"/>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7493" name="Rectangle 5"/>
          <p:cNvSpPr>
            <a:spLocks noChangeArrowheads="1"/>
          </p:cNvSpPr>
          <p:nvPr/>
        </p:nvSpPr>
        <p:spPr bwMode="auto">
          <a:xfrm>
            <a:off x="1717676" y="3160713"/>
            <a:ext cx="8986836"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bg2"/>
                </a:solidFill>
              </a:rPr>
              <a:t>    </a:t>
            </a:r>
          </a:p>
          <a:p>
            <a:pPr>
              <a:defRPr/>
            </a:pPr>
            <a:r>
              <a:rPr lang="en-US" dirty="0">
                <a:solidFill>
                  <a:schemeClr val="accent4"/>
                </a:solidFill>
              </a:rPr>
              <a:t>    if (</a:t>
            </a:r>
            <a:r>
              <a:rPr lang="en-US" dirty="0" err="1">
                <a:solidFill>
                  <a:schemeClr val="accent4"/>
                </a:solidFill>
              </a:rPr>
              <a:t>currentMinIndex</a:t>
            </a:r>
            <a:r>
              <a:rPr lang="en-US" dirty="0">
                <a:solidFill>
                  <a:schemeClr val="accent4"/>
                </a:solidFill>
              </a:rPr>
              <a:t> != </a:t>
            </a:r>
            <a:r>
              <a:rPr lang="en-US" dirty="0" err="1">
                <a:solidFill>
                  <a:schemeClr val="accent4"/>
                </a:solidFill>
              </a:rPr>
              <a:t>i</a:t>
            </a:r>
            <a:r>
              <a:rPr lang="en-US" dirty="0">
                <a:solidFill>
                  <a:schemeClr val="accent4"/>
                </a:solidFill>
              </a:rPr>
              <a:t>) {</a:t>
            </a:r>
          </a:p>
          <a:p>
            <a:pPr>
              <a:defRPr/>
            </a:pPr>
            <a:r>
              <a:rPr lang="en-US" dirty="0">
                <a:solidFill>
                  <a:schemeClr val="accent4"/>
                </a:solidFill>
              </a:rPr>
              <a:t>       list[</a:t>
            </a:r>
            <a:r>
              <a:rPr lang="en-US" dirty="0" err="1">
                <a:solidFill>
                  <a:schemeClr val="accent4"/>
                </a:solidFill>
              </a:rPr>
              <a:t>currentMinIndex</a:t>
            </a:r>
            <a:r>
              <a:rPr lang="en-US" dirty="0">
                <a:solidFill>
                  <a:schemeClr val="accent4"/>
                </a:solidFill>
              </a:rPr>
              <a:t>] = list[</a:t>
            </a:r>
            <a:r>
              <a:rPr lang="en-US" dirty="0" err="1">
                <a:solidFill>
                  <a:schemeClr val="accent4"/>
                </a:solidFill>
              </a:rPr>
              <a:t>i</a:t>
            </a:r>
            <a:r>
              <a:rPr lang="en-US" dirty="0">
                <a:solidFill>
                  <a:schemeClr val="accent4"/>
                </a:solidFill>
              </a:rPr>
              <a:t>];</a:t>
            </a:r>
          </a:p>
          <a:p>
            <a:pPr>
              <a:defRPr/>
            </a:pPr>
            <a:r>
              <a:rPr lang="en-US" dirty="0">
                <a:solidFill>
                  <a:schemeClr val="accent4"/>
                </a:solidFill>
              </a:rPr>
              <a:t>       list[</a:t>
            </a:r>
            <a:r>
              <a:rPr lang="en-US" dirty="0" err="1">
                <a:solidFill>
                  <a:schemeClr val="accent4"/>
                </a:solidFill>
              </a:rPr>
              <a:t>i</a:t>
            </a:r>
            <a:r>
              <a:rPr lang="en-US" dirty="0">
                <a:solidFill>
                  <a:schemeClr val="accent4"/>
                </a:solidFill>
              </a:rPr>
              <a:t>] = </a:t>
            </a:r>
            <a:r>
              <a:rPr lang="en-US" dirty="0" err="1">
                <a:solidFill>
                  <a:schemeClr val="accent4"/>
                </a:solidFill>
              </a:rPr>
              <a:t>currentMin</a:t>
            </a:r>
            <a:r>
              <a:rPr lang="en-US" dirty="0">
                <a:solidFill>
                  <a:schemeClr val="accent4"/>
                </a:solidFill>
              </a:rPr>
              <a:t>;</a:t>
            </a:r>
          </a:p>
          <a:p>
            <a:pPr>
              <a:defRPr/>
            </a:pPr>
            <a:r>
              <a:rPr lang="en-US" dirty="0">
                <a:solidFill>
                  <a:schemeClr val="accent4"/>
                </a:solidFill>
              </a:rPr>
              <a:t>    }</a:t>
            </a:r>
          </a:p>
        </p:txBody>
      </p:sp>
      <p:sp>
        <p:nvSpPr>
          <p:cNvPr id="447494" name="Line 6"/>
          <p:cNvSpPr>
            <a:spLocks noChangeShapeType="1"/>
          </p:cNvSpPr>
          <p:nvPr/>
        </p:nvSpPr>
        <p:spPr bwMode="auto">
          <a:xfrm>
            <a:off x="2139950"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P spid="44749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r>
              <a:rPr lang="en-US" altLang="en-US"/>
              <a:t>Wrap it in a Method</a:t>
            </a:r>
            <a:endParaRPr lang="en-US" altLang="en-US">
              <a:solidFill>
                <a:schemeClr val="tx1"/>
              </a:solidFill>
              <a:latin typeface="Book Antiqua" pitchFamily="18" charset="0"/>
              <a:hlinkClick r:id="rId2" action="ppaction://program"/>
            </a:endParaRPr>
          </a:p>
        </p:txBody>
      </p:sp>
      <p:sp>
        <p:nvSpPr>
          <p:cNvPr id="10854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021B6ED-5ABC-418A-9B80-1BEB58358C42}" type="slidenum">
              <a:rPr lang="en-US" altLang="en-US" sz="1400"/>
              <a:pPr/>
              <a:t>103</a:t>
            </a:fld>
            <a:endParaRPr lang="en-US" altLang="en-US" sz="1400"/>
          </a:p>
        </p:txBody>
      </p:sp>
      <p:sp>
        <p:nvSpPr>
          <p:cNvPr id="111620" name="Rectangle 3"/>
          <p:cNvSpPr>
            <a:spLocks noChangeArrowheads="1"/>
          </p:cNvSpPr>
          <p:nvPr/>
        </p:nvSpPr>
        <p:spPr bwMode="auto">
          <a:xfrm>
            <a:off x="911424" y="1340768"/>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 The method for sorting the numbers */</a:t>
            </a:r>
            <a:endParaRPr lang="en-US" sz="1600" dirty="0">
              <a:solidFill>
                <a:schemeClr val="accent4"/>
              </a:solidFill>
              <a:latin typeface="Courier"/>
              <a:cs typeface="Times New Roman" pitchFamily="18" charset="0"/>
            </a:endParaRPr>
          </a:p>
          <a:p>
            <a:pPr>
              <a:defRPr/>
            </a:pPr>
            <a:r>
              <a:rPr lang="en-US" dirty="0">
                <a:solidFill>
                  <a:schemeClr val="accent4"/>
                </a:solidFill>
              </a:rPr>
              <a:t>   </a:t>
            </a:r>
            <a:r>
              <a:rPr lang="en-US" sz="1600" dirty="0">
                <a:solidFill>
                  <a:schemeClr val="accent4"/>
                </a:solidFill>
                <a:latin typeface="Courier New" pitchFamily="49" charset="0"/>
                <a:cs typeface="Courier New" pitchFamily="49" charset="0"/>
              </a:rPr>
              <a:t>public static void </a:t>
            </a:r>
            <a:r>
              <a:rPr lang="en-US" sz="1600" dirty="0" err="1">
                <a:solidFill>
                  <a:schemeClr val="accent4"/>
                </a:solidFill>
                <a:latin typeface="Courier New" pitchFamily="49" charset="0"/>
                <a:cs typeface="Courier New" pitchFamily="49" charset="0"/>
              </a:rPr>
              <a:t>selectionSort</a:t>
            </a:r>
            <a:r>
              <a:rPr lang="en-US" sz="1600" dirty="0">
                <a:solidFill>
                  <a:schemeClr val="accent4"/>
                </a:solidFill>
                <a:latin typeface="Courier New" pitchFamily="49" charset="0"/>
                <a:cs typeface="Courier New" pitchFamily="49" charset="0"/>
              </a:rPr>
              <a:t>(double[] list) {</a:t>
            </a:r>
          </a:p>
          <a:p>
            <a:pPr>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 Find the minimum in the list[i..list.length-1]</a:t>
            </a:r>
          </a:p>
          <a:p>
            <a:pPr>
              <a:defRPr/>
            </a:pPr>
            <a:r>
              <a:rPr lang="en-US" sz="1600" dirty="0">
                <a:solidFill>
                  <a:schemeClr val="accent4"/>
                </a:solidFill>
                <a:latin typeface="Courier New" pitchFamily="49" charset="0"/>
                <a:cs typeface="Courier New" pitchFamily="49" charset="0"/>
              </a:rPr>
              <a:t>      double </a:t>
            </a:r>
            <a:r>
              <a:rPr lang="en-US" sz="1600" dirty="0" err="1">
                <a:solidFill>
                  <a:schemeClr val="accent4"/>
                </a:solidFill>
                <a:latin typeface="Courier New" pitchFamily="49" charset="0"/>
                <a:cs typeface="Courier New" pitchFamily="49" charset="0"/>
              </a:rPr>
              <a:t>currentMin</a:t>
            </a:r>
            <a:r>
              <a:rPr lang="en-US" sz="1600" dirty="0">
                <a:solidFill>
                  <a:schemeClr val="accent4"/>
                </a:solidFill>
                <a:latin typeface="Courier New" pitchFamily="49" charset="0"/>
                <a:cs typeface="Courier New" pitchFamily="49" charset="0"/>
              </a:rPr>
              <a:t>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p>
          <a:p>
            <a:pPr>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currentMinIndex</a:t>
            </a:r>
            <a:r>
              <a:rPr lang="en-US" sz="1600" dirty="0">
                <a:solidFill>
                  <a:schemeClr val="accent4"/>
                </a:solidFill>
                <a:latin typeface="Courier New" pitchFamily="49" charset="0"/>
                <a:cs typeface="Courier New" pitchFamily="49" charset="0"/>
              </a:rPr>
              <a:t> =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p>
          <a:p>
            <a:pPr>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j =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+ 1; j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j++) {</a:t>
            </a:r>
          </a:p>
          <a:p>
            <a:pPr>
              <a:defRPr/>
            </a:pPr>
            <a:r>
              <a:rPr lang="en-US" sz="1600" dirty="0">
                <a:solidFill>
                  <a:schemeClr val="accent4"/>
                </a:solidFill>
                <a:latin typeface="Courier New" pitchFamily="49" charset="0"/>
                <a:cs typeface="Courier New" pitchFamily="49" charset="0"/>
              </a:rPr>
              <a:t>        if (</a:t>
            </a:r>
            <a:r>
              <a:rPr lang="en-US" sz="1600" dirty="0" err="1">
                <a:solidFill>
                  <a:schemeClr val="accent4"/>
                </a:solidFill>
                <a:latin typeface="Courier New" pitchFamily="49" charset="0"/>
                <a:cs typeface="Courier New" pitchFamily="49" charset="0"/>
              </a:rPr>
              <a:t>currentMin</a:t>
            </a:r>
            <a:r>
              <a:rPr lang="en-US" sz="1600" dirty="0">
                <a:solidFill>
                  <a:schemeClr val="accent4"/>
                </a:solidFill>
                <a:latin typeface="Courier New" pitchFamily="49" charset="0"/>
                <a:cs typeface="Courier New" pitchFamily="49" charset="0"/>
              </a:rPr>
              <a:t> &gt; list[j]) {</a:t>
            </a:r>
          </a:p>
          <a:p>
            <a:pPr>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currentMin</a:t>
            </a:r>
            <a:r>
              <a:rPr lang="en-US" sz="1600" dirty="0">
                <a:solidFill>
                  <a:schemeClr val="accent4"/>
                </a:solidFill>
                <a:latin typeface="Courier New" pitchFamily="49" charset="0"/>
                <a:cs typeface="Courier New" pitchFamily="49" charset="0"/>
              </a:rPr>
              <a:t> = list[j];</a:t>
            </a:r>
          </a:p>
          <a:p>
            <a:pPr>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currentMinIndex</a:t>
            </a:r>
            <a:r>
              <a:rPr lang="en-US" sz="1600" dirty="0">
                <a:solidFill>
                  <a:schemeClr val="accent4"/>
                </a:solidFill>
                <a:latin typeface="Courier New" pitchFamily="49" charset="0"/>
                <a:cs typeface="Courier New" pitchFamily="49" charset="0"/>
              </a:rPr>
              <a:t> = j;</a:t>
            </a:r>
          </a:p>
          <a:p>
            <a:pPr>
              <a:defRPr/>
            </a:pP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a:t>
            </a:r>
          </a:p>
          <a:p>
            <a:pPr>
              <a:defRPr/>
            </a:pPr>
            <a:endParaRPr lang="en-US" sz="1600" dirty="0">
              <a:solidFill>
                <a:schemeClr val="accent4"/>
              </a:solidFill>
              <a:latin typeface="Courier New" pitchFamily="49" charset="0"/>
              <a:cs typeface="Courier New" pitchFamily="49" charset="0"/>
            </a:endParaRPr>
          </a:p>
          <a:p>
            <a:pPr>
              <a:defRPr/>
            </a:pPr>
            <a:r>
              <a:rPr lang="en-US" sz="1600" dirty="0">
                <a:solidFill>
                  <a:schemeClr val="accent4"/>
                </a:solidFill>
                <a:latin typeface="Courier New" pitchFamily="49" charset="0"/>
                <a:cs typeface="Courier New" pitchFamily="49" charset="0"/>
              </a:rPr>
              <a:t>      // Swap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with list[</a:t>
            </a:r>
            <a:r>
              <a:rPr lang="en-US" sz="1600" dirty="0" err="1">
                <a:solidFill>
                  <a:schemeClr val="accent4"/>
                </a:solidFill>
                <a:latin typeface="Courier New" pitchFamily="49" charset="0"/>
                <a:cs typeface="Courier New" pitchFamily="49" charset="0"/>
              </a:rPr>
              <a:t>currentMinIndex</a:t>
            </a:r>
            <a:r>
              <a:rPr lang="en-US" sz="1600" dirty="0">
                <a:solidFill>
                  <a:schemeClr val="accent4"/>
                </a:solidFill>
                <a:latin typeface="Courier New" pitchFamily="49" charset="0"/>
                <a:cs typeface="Courier New" pitchFamily="49" charset="0"/>
              </a:rPr>
              <a:t>] if necessary;</a:t>
            </a:r>
          </a:p>
          <a:p>
            <a:pPr>
              <a:defRPr/>
            </a:pPr>
            <a:r>
              <a:rPr lang="en-US" sz="1600" dirty="0">
                <a:solidFill>
                  <a:schemeClr val="accent4"/>
                </a:solidFill>
                <a:latin typeface="Courier New" pitchFamily="49" charset="0"/>
                <a:cs typeface="Courier New" pitchFamily="49" charset="0"/>
              </a:rPr>
              <a:t>      if (</a:t>
            </a:r>
            <a:r>
              <a:rPr lang="en-US" sz="1600" dirty="0" err="1">
                <a:solidFill>
                  <a:schemeClr val="accent4"/>
                </a:solidFill>
                <a:latin typeface="Courier New" pitchFamily="49" charset="0"/>
                <a:cs typeface="Courier New" pitchFamily="49" charset="0"/>
              </a:rPr>
              <a:t>currentMinIndex</a:t>
            </a:r>
            <a:r>
              <a:rPr lang="en-US" sz="1600" dirty="0">
                <a:solidFill>
                  <a:schemeClr val="accent4"/>
                </a:solidFill>
                <a:latin typeface="Courier New" pitchFamily="49" charset="0"/>
                <a:cs typeface="Courier New" pitchFamily="49" charset="0"/>
              </a:rPr>
              <a:t> !=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list[</a:t>
            </a:r>
            <a:r>
              <a:rPr lang="en-US" sz="1600" dirty="0" err="1">
                <a:solidFill>
                  <a:schemeClr val="accent4"/>
                </a:solidFill>
                <a:latin typeface="Courier New" pitchFamily="49" charset="0"/>
                <a:cs typeface="Courier New" pitchFamily="49" charset="0"/>
              </a:rPr>
              <a:t>currentMinIndex</a:t>
            </a:r>
            <a:r>
              <a:rPr lang="en-US" sz="1600" dirty="0">
                <a:solidFill>
                  <a:schemeClr val="accent4"/>
                </a:solidFill>
                <a:latin typeface="Courier New" pitchFamily="49" charset="0"/>
                <a:cs typeface="Courier New" pitchFamily="49" charset="0"/>
              </a:rPr>
              <a:t>]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p>
          <a:p>
            <a:pPr>
              <a:defRPr/>
            </a:pPr>
            <a:r>
              <a:rPr lang="en-US" sz="1600" dirty="0">
                <a:solidFill>
                  <a:schemeClr val="accent4"/>
                </a:solidFill>
                <a:latin typeface="Courier New" pitchFamily="49" charset="0"/>
                <a:cs typeface="Courier New" pitchFamily="49" charset="0"/>
              </a:rPr>
              <a:t>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a:t>
            </a:r>
            <a:r>
              <a:rPr lang="en-US" sz="1600" dirty="0" err="1">
                <a:solidFill>
                  <a:schemeClr val="accent4"/>
                </a:solidFill>
                <a:latin typeface="Courier New" pitchFamily="49" charset="0"/>
                <a:cs typeface="Courier New" pitchFamily="49" charset="0"/>
              </a:rPr>
              <a:t>currentMin</a:t>
            </a:r>
            <a:r>
              <a:rPr lang="en-US" sz="1600" dirty="0">
                <a:solidFill>
                  <a:schemeClr val="accent4"/>
                </a:solidFill>
                <a:latin typeface="Courier New" pitchFamily="49" charset="0"/>
                <a:cs typeface="Courier New" pitchFamily="49" charset="0"/>
              </a:rPr>
              <a:t>;</a:t>
            </a:r>
          </a:p>
          <a:p>
            <a:pPr>
              <a:defRPr/>
            </a:pP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a:t>
            </a:r>
          </a:p>
        </p:txBody>
      </p:sp>
      <p:sp>
        <p:nvSpPr>
          <p:cNvPr id="108549" name="Rectangle 5"/>
          <p:cNvSpPr>
            <a:spLocks noChangeArrowheads="1"/>
          </p:cNvSpPr>
          <p:nvPr/>
        </p:nvSpPr>
        <p:spPr bwMode="auto">
          <a:xfrm>
            <a:off x="992387" y="1666206"/>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8550" name="Text Box 7"/>
          <p:cNvSpPr txBox="1">
            <a:spLocks noChangeArrowheads="1"/>
          </p:cNvSpPr>
          <p:nvPr/>
        </p:nvSpPr>
        <p:spPr bwMode="auto">
          <a:xfrm>
            <a:off x="6474024" y="2636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6474024" y="5084094"/>
            <a:ext cx="3276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chemeClr val="bg2"/>
                </a:solidFill>
              </a:rPr>
              <a:t>Invoke it</a:t>
            </a:r>
          </a:p>
          <a:p>
            <a:pPr>
              <a:spcBef>
                <a:spcPct val="50000"/>
              </a:spcBef>
            </a:pPr>
            <a:r>
              <a:rPr lang="en-US" altLang="en-US">
                <a:solidFill>
                  <a:schemeClr val="bg2"/>
                </a:solidFill>
              </a:rPr>
              <a:t>selectionSort(yourList)</a:t>
            </a:r>
          </a:p>
        </p:txBody>
      </p:sp>
    </p:spTree>
  </p:cSld>
  <p:clrMapOvr>
    <a:masterClrMapping/>
  </p:clrMapOvr>
  <p:transition>
    <p:dissolv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r>
              <a:rPr lang="en-US" altLang="en-US"/>
              <a:t>The Arrays.sort Method</a:t>
            </a:r>
            <a:endParaRPr lang="en-US" altLang="en-US">
              <a:solidFill>
                <a:schemeClr val="tx1"/>
              </a:solidFill>
              <a:latin typeface="Book Antiqua" pitchFamily="18" charset="0"/>
              <a:hlinkClick r:id="rId2" action="ppaction://program"/>
            </a:endParaRPr>
          </a:p>
        </p:txBody>
      </p:sp>
      <p:sp>
        <p:nvSpPr>
          <p:cNvPr id="2" name="İçerik Yer Tutucusu 1">
            <a:extLst>
              <a:ext uri="{FF2B5EF4-FFF2-40B4-BE49-F238E27FC236}">
                <a16:creationId xmlns:a16="http://schemas.microsoft.com/office/drawing/2014/main" id="{A4B733AF-FA81-49EC-B103-0D908E24B20C}"/>
              </a:ext>
            </a:extLst>
          </p:cNvPr>
          <p:cNvSpPr>
            <a:spLocks noGrp="1"/>
          </p:cNvSpPr>
          <p:nvPr>
            <p:ph idx="1"/>
          </p:nvPr>
        </p:nvSpPr>
        <p:spPr/>
        <p:txBody>
          <a:body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int,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a:p>
            <a:endParaRPr lang="en-US" dirty="0"/>
          </a:p>
        </p:txBody>
      </p:sp>
      <p:sp>
        <p:nvSpPr>
          <p:cNvPr id="10957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4329E99-CEBB-4BCB-9C32-3A81EE76816E}" type="slidenum">
              <a:rPr lang="en-US" altLang="en-US" sz="1400"/>
              <a:pPr/>
              <a:t>104</a:t>
            </a:fld>
            <a:endParaRPr lang="en-US" altLang="en-US" sz="1400"/>
          </a:p>
        </p:txBody>
      </p:sp>
      <p:sp>
        <p:nvSpPr>
          <p:cNvPr id="109572" name="Rectangle 4"/>
          <p:cNvSpPr>
            <a:spLocks noChangeArrowheads="1"/>
          </p:cNvSpPr>
          <p:nvPr/>
        </p:nvSpPr>
        <p:spPr bwMode="auto">
          <a:xfrm>
            <a:off x="1905000" y="1700214"/>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endParaRPr lang="en-US" altLang="en-US" sz="2200" dirty="0">
              <a:cs typeface="Courier New" pitchFamily="49" charset="0"/>
            </a:endParaRPr>
          </a:p>
        </p:txBody>
      </p:sp>
      <p:sp>
        <p:nvSpPr>
          <p:cNvPr id="109573" name="Rectangle 4"/>
          <p:cNvSpPr>
            <a:spLocks noChangeArrowheads="1"/>
          </p:cNvSpPr>
          <p:nvPr/>
        </p:nvSpPr>
        <p:spPr bwMode="auto">
          <a:xfrm>
            <a:off x="652128" y="5476081"/>
            <a:ext cx="10887743"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200" dirty="0">
                <a:cs typeface="Courier New" pitchFamily="49" charset="0"/>
              </a:rPr>
              <a:t>Java 8 now provides </a:t>
            </a:r>
            <a:r>
              <a:rPr lang="en-US" altLang="en-US" sz="2200" dirty="0" err="1">
                <a:cs typeface="Courier New" pitchFamily="49" charset="0"/>
              </a:rPr>
              <a:t>Arrays.parallelSort</a:t>
            </a:r>
            <a:r>
              <a:rPr lang="en-US" altLang="en-US" sz="2200" dirty="0">
                <a:cs typeface="Courier New" pitchFamily="49" charset="0"/>
              </a:rPr>
              <a:t>(list) that utilizes the multicore for fast sorting.</a:t>
            </a:r>
          </a:p>
        </p:txBody>
      </p:sp>
    </p:spTree>
  </p:cSld>
  <p:clrMapOvr>
    <a:masterClrMapping/>
  </p:clrMapOvr>
  <p:transition>
    <p:dissolv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5649E6-CB96-4548-A0A8-3A3E0BD5B075}" type="slidenum">
              <a:rPr lang="en-US" altLang="en-US" sz="1400"/>
              <a:pPr/>
              <a:t>105</a:t>
            </a:fld>
            <a:endParaRPr lang="en-US" altLang="en-US" sz="1400"/>
          </a:p>
        </p:txBody>
      </p:sp>
      <p:sp>
        <p:nvSpPr>
          <p:cNvPr id="110595" name="Rectangle 2"/>
          <p:cNvSpPr>
            <a:spLocks noGrp="1" noChangeArrowheads="1"/>
          </p:cNvSpPr>
          <p:nvPr>
            <p:ph type="title"/>
          </p:nvPr>
        </p:nvSpPr>
        <p:spPr>
          <a:xfrm>
            <a:off x="2133600" y="304800"/>
            <a:ext cx="11235208" cy="609600"/>
          </a:xfrm>
        </p:spPr>
        <p:txBody>
          <a:bodyPr/>
          <a:lstStyle/>
          <a:p>
            <a:r>
              <a:rPr lang="en-US" altLang="en-US" dirty="0"/>
              <a:t>The </a:t>
            </a:r>
            <a:r>
              <a:rPr lang="en-US" altLang="en-US" dirty="0" err="1"/>
              <a:t>Arrays.toString</a:t>
            </a:r>
            <a:r>
              <a:rPr lang="en-US" altLang="en-US" dirty="0"/>
              <a:t>(list) </a:t>
            </a:r>
            <a:r>
              <a:rPr lang="tr-TR" altLang="en-US" dirty="0"/>
              <a:t>M</a:t>
            </a:r>
            <a:r>
              <a:rPr lang="en-US" altLang="en-US" dirty="0" err="1"/>
              <a:t>ethod</a:t>
            </a:r>
            <a:endParaRPr lang="en-US" altLang="en-US" dirty="0">
              <a:solidFill>
                <a:schemeClr val="tx1"/>
              </a:solidFill>
              <a:latin typeface="Book Antiqua" pitchFamily="18" charset="0"/>
              <a:hlinkClick r:id="rId2" action="ppaction://program"/>
            </a:endParaRPr>
          </a:p>
        </p:txBody>
      </p:sp>
      <p:sp>
        <p:nvSpPr>
          <p:cNvPr id="110596" name="Rectangle 4"/>
          <p:cNvSpPr>
            <a:spLocks noChangeArrowheads="1"/>
          </p:cNvSpPr>
          <p:nvPr/>
        </p:nvSpPr>
        <p:spPr bwMode="auto">
          <a:xfrm>
            <a:off x="1905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Clr>
                <a:schemeClr val="tx2"/>
              </a:buClr>
              <a:buSzPct val="75000"/>
              <a:buFont typeface="Monotype Sorts" pitchFamily="2" charset="2"/>
              <a:buNone/>
            </a:pPr>
            <a:r>
              <a:rPr lang="en-US" altLang="en-US" sz="2200">
                <a:cs typeface="Courier New" pitchFamily="49" charset="0"/>
              </a:rPr>
              <a:t>The Arrays.toString(list) method can be used to return a string representation for the list.</a:t>
            </a:r>
          </a:p>
        </p:txBody>
      </p:sp>
    </p:spTree>
  </p:cSld>
  <p:clrMapOvr>
    <a:masterClrMapping/>
  </p:clrMapOvr>
  <p:transition>
    <p:dissolv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CD6BAA5-EE93-43C5-AA1C-97ED27624E69}" type="slidenum">
              <a:rPr lang="en-US" altLang="en-US" sz="1400"/>
              <a:pPr/>
              <a:t>106</a:t>
            </a:fld>
            <a:endParaRPr lang="en-US" altLang="en-US" sz="1400"/>
          </a:p>
        </p:txBody>
      </p:sp>
      <p:sp>
        <p:nvSpPr>
          <p:cNvPr id="111619" name="Rectangle 2"/>
          <p:cNvSpPr>
            <a:spLocks noGrp="1" noChangeArrowheads="1"/>
          </p:cNvSpPr>
          <p:nvPr>
            <p:ph type="title"/>
          </p:nvPr>
        </p:nvSpPr>
        <p:spPr>
          <a:xfrm>
            <a:off x="2133600" y="304800"/>
            <a:ext cx="7772400" cy="1428750"/>
          </a:xfrm>
          <a:noFill/>
        </p:spPr>
        <p:txBody>
          <a:bodyPr/>
          <a:lstStyle/>
          <a:p>
            <a:r>
              <a:rPr lang="en-US" altLang="en-US"/>
              <a:t>Pass Arguments to Invoke the Main Method</a:t>
            </a:r>
          </a:p>
        </p:txBody>
      </p:sp>
      <p:sp>
        <p:nvSpPr>
          <p:cNvPr id="111620" name="Rectangle 4"/>
          <p:cNvSpPr>
            <a:spLocks noGrp="1" noChangeArrowheads="1"/>
          </p:cNvSpPr>
          <p:nvPr>
            <p:ph type="body" idx="1"/>
          </p:nvPr>
        </p:nvSpPr>
        <p:spPr>
          <a:xfrm>
            <a:off x="2209800" y="1981200"/>
            <a:ext cx="7772400" cy="3790950"/>
          </a:xfrm>
        </p:spPr>
        <p:txBody>
          <a:bodyPr/>
          <a:lstStyle/>
          <a:p>
            <a:pPr>
              <a:buFont typeface="Monotype Sorts" pitchFamily="2" charset="2"/>
              <a:buNone/>
            </a:pPr>
            <a:endParaRPr lang="en-US" altLang="en-US"/>
          </a:p>
        </p:txBody>
      </p:sp>
    </p:spTree>
  </p:cSld>
  <p:clrMapOvr>
    <a:masterClrMapping/>
  </p:clrMapOvr>
  <p:transition>
    <p:dissolv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0390F5-88B0-4820-98FE-10BF7BA60C65}" type="slidenum">
              <a:rPr lang="en-US" altLang="en-US" sz="1400"/>
              <a:pPr/>
              <a:t>107</a:t>
            </a:fld>
            <a:endParaRPr lang="en-US" altLang="en-US" sz="1400"/>
          </a:p>
        </p:txBody>
      </p:sp>
      <p:sp>
        <p:nvSpPr>
          <p:cNvPr id="112643" name="Rectangle 2"/>
          <p:cNvSpPr>
            <a:spLocks noGrp="1" noChangeArrowheads="1"/>
          </p:cNvSpPr>
          <p:nvPr>
            <p:ph type="title"/>
          </p:nvPr>
        </p:nvSpPr>
        <p:spPr>
          <a:xfrm>
            <a:off x="1524000" y="381000"/>
            <a:ext cx="9144000" cy="685800"/>
          </a:xfrm>
          <a:noFill/>
        </p:spPr>
        <p:txBody>
          <a:bodyPr/>
          <a:lstStyle/>
          <a:p>
            <a:r>
              <a:rPr lang="en-US" altLang="en-US"/>
              <a:t>Main Method Is Just a Regular Method</a:t>
            </a:r>
          </a:p>
        </p:txBody>
      </p:sp>
      <p:sp>
        <p:nvSpPr>
          <p:cNvPr id="112644" name="Rectangle 6"/>
          <p:cNvSpPr>
            <a:spLocks noChangeArrowheads="1"/>
          </p:cNvSpPr>
          <p:nvPr/>
        </p:nvSpPr>
        <p:spPr bwMode="auto">
          <a:xfrm>
            <a:off x="1524001" y="2707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12645" name="Object 5"/>
          <p:cNvGraphicFramePr>
            <a:graphicFrameLocks noChangeAspect="1"/>
          </p:cNvGraphicFramePr>
          <p:nvPr/>
        </p:nvGraphicFramePr>
        <p:xfrm>
          <a:off x="1754189" y="4191000"/>
          <a:ext cx="8910637" cy="1506538"/>
        </p:xfrm>
        <a:graphic>
          <a:graphicData uri="http://schemas.openxmlformats.org/presentationml/2006/ole">
            <mc:AlternateContent xmlns:mc="http://schemas.openxmlformats.org/markup-compatibility/2006">
              <mc:Choice xmlns:v="urn:schemas-microsoft-com:vml" Requires="v">
                <p:oleObj spid="_x0000_s83975" name="Picture" r:id="rId3" imgW="6019800" imgH="1016000" progId="Word.Picture.8">
                  <p:embed/>
                </p:oleObj>
              </mc:Choice>
              <mc:Fallback>
                <p:oleObj name="Picture" r:id="rId3" imgW="6019800" imgH="1016000" progId="Word.Picture.8">
                  <p:embed/>
                  <p:pic>
                    <p:nvPicPr>
                      <p:cNvPr id="1126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9" y="4191000"/>
                        <a:ext cx="8910637" cy="150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Rectangle 7"/>
          <p:cNvSpPr>
            <a:spLocks noGrp="1" noChangeArrowheads="1"/>
          </p:cNvSpPr>
          <p:nvPr>
            <p:ph type="body" idx="1"/>
          </p:nvPr>
        </p:nvSpPr>
        <p:spPr>
          <a:xfrm>
            <a:off x="1905000" y="1524000"/>
            <a:ext cx="8534400" cy="2209800"/>
          </a:xfrm>
          <a:noFill/>
        </p:spPr>
        <p:txBody>
          <a:bodyPr/>
          <a:lstStyle/>
          <a:p>
            <a:pPr marL="0" indent="0">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p>
        </p:txBody>
      </p:sp>
    </p:spTree>
  </p:cSld>
  <p:clrMapOvr>
    <a:masterClrMapping/>
  </p:clrMapOvr>
  <p:transition>
    <p:dissolv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noFill/>
        </p:spPr>
        <p:txBody>
          <a:bodyPr/>
          <a:lstStyle/>
          <a:p>
            <a:r>
              <a:rPr lang="en-US" altLang="en-US"/>
              <a:t>Command-Line Parameters</a:t>
            </a:r>
          </a:p>
        </p:txBody>
      </p:sp>
      <p:sp>
        <p:nvSpPr>
          <p:cNvPr id="113668" name="Rectangle 3"/>
          <p:cNvSpPr>
            <a:spLocks noGrp="1" noChangeArrowheads="1"/>
          </p:cNvSpPr>
          <p:nvPr>
            <p:ph idx="1"/>
          </p:nvPr>
        </p:nvSpPr>
        <p:spPr>
          <a:noFill/>
        </p:spPr>
        <p:txBody>
          <a:bodyPr/>
          <a:lstStyle/>
          <a:p>
            <a:pPr>
              <a:buFont typeface="Monotype Sorts" pitchFamily="2" charset="2"/>
              <a:buNone/>
            </a:pPr>
            <a:r>
              <a:rPr lang="en-US" altLang="en-US" sz="2800" b="1">
                <a:latin typeface="Courier New" pitchFamily="49" charset="0"/>
              </a:rPr>
              <a:t>class TestMain {	</a:t>
            </a:r>
          </a:p>
          <a:p>
            <a:pPr>
              <a:buFont typeface="Monotype Sorts" pitchFamily="2" charset="2"/>
              <a:buNone/>
            </a:pPr>
            <a:r>
              <a:rPr lang="en-US" altLang="en-US" sz="2800" b="1">
                <a:latin typeface="Courier New" pitchFamily="49" charset="0"/>
              </a:rPr>
              <a:t>  public static void main(String[] args) { </a:t>
            </a:r>
          </a:p>
          <a:p>
            <a:pPr>
              <a:buFont typeface="Monotype Sorts" pitchFamily="2" charset="2"/>
              <a:buNone/>
            </a:pPr>
            <a:r>
              <a:rPr lang="en-US" altLang="en-US" sz="2800" b="1">
                <a:latin typeface="Courier New" pitchFamily="49" charset="0"/>
              </a:rPr>
              <a:t>  ... </a:t>
            </a:r>
          </a:p>
          <a:p>
            <a:pPr>
              <a:buFont typeface="Monotype Sorts" pitchFamily="2" charset="2"/>
              <a:buNone/>
            </a:pPr>
            <a:r>
              <a:rPr lang="en-US" altLang="en-US" sz="2800" b="1">
                <a:latin typeface="Courier New" pitchFamily="49" charset="0"/>
              </a:rPr>
              <a:t>  }</a:t>
            </a:r>
          </a:p>
          <a:p>
            <a:pPr>
              <a:buFont typeface="Monotype Sorts" pitchFamily="2" charset="2"/>
              <a:buNone/>
            </a:pPr>
            <a:r>
              <a:rPr lang="en-US" altLang="en-US" sz="2800" b="1">
                <a:latin typeface="Courier New" pitchFamily="49" charset="0"/>
              </a:rPr>
              <a:t>}</a:t>
            </a:r>
          </a:p>
          <a:p>
            <a:pPr>
              <a:buFont typeface="Monotype Sorts" pitchFamily="2" charset="2"/>
              <a:buNone/>
            </a:pPr>
            <a:endParaRPr lang="en-US" altLang="en-US" sz="2800" b="1">
              <a:latin typeface="Courier New" pitchFamily="49" charset="0"/>
            </a:endParaRPr>
          </a:p>
          <a:p>
            <a:pPr>
              <a:buFont typeface="Monotype Sorts" pitchFamily="2" charset="2"/>
              <a:buNone/>
            </a:pPr>
            <a:r>
              <a:rPr lang="en-US" altLang="en-US" sz="2800" b="1">
                <a:latin typeface="Courier New" pitchFamily="49" charset="0"/>
              </a:rPr>
              <a:t>java TestMain arg0 arg1 arg2 ... argn</a:t>
            </a:r>
          </a:p>
          <a:p>
            <a:pPr>
              <a:buFont typeface="Monotype Sorts" pitchFamily="2" charset="2"/>
              <a:buNone/>
            </a:pPr>
            <a:endParaRPr lang="en-US" altLang="en-US" sz="2800" b="1"/>
          </a:p>
        </p:txBody>
      </p:sp>
      <p:sp>
        <p:nvSpPr>
          <p:cNvPr id="11366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E71091-CA8B-4E02-BFE4-078F011CEDCB}" type="slidenum">
              <a:rPr lang="en-US" altLang="en-US" sz="1400"/>
              <a:pPr/>
              <a:t>108</a:t>
            </a:fld>
            <a:endParaRPr lang="en-US" altLang="en-US" sz="1400"/>
          </a:p>
        </p:txBody>
      </p:sp>
    </p:spTree>
  </p:cSld>
  <p:clrMapOvr>
    <a:masterClrMapping/>
  </p:clrMapOvr>
  <p:transition>
    <p:dissolv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noFill/>
        </p:spPr>
        <p:txBody>
          <a:bodyPr/>
          <a:lstStyle/>
          <a:p>
            <a:r>
              <a:rPr lang="en-US" altLang="en-US"/>
              <a:t>Processing</a:t>
            </a:r>
            <a:br>
              <a:rPr lang="en-US" altLang="en-US"/>
            </a:br>
            <a:r>
              <a:rPr lang="en-US" altLang="en-US"/>
              <a:t>Command-Line Parameters</a:t>
            </a:r>
            <a:endParaRPr lang="en-US" altLang="en-US" sz="3600"/>
          </a:p>
        </p:txBody>
      </p:sp>
      <p:sp>
        <p:nvSpPr>
          <p:cNvPr id="114692" name="Rectangle 3"/>
          <p:cNvSpPr>
            <a:spLocks noGrp="1" noChangeArrowheads="1"/>
          </p:cNvSpPr>
          <p:nvPr>
            <p:ph idx="1"/>
          </p:nvPr>
        </p:nvSpPr>
        <p:spPr>
          <a:noFill/>
        </p:spPr>
        <p:txBody>
          <a:bodyPr/>
          <a:lstStyle/>
          <a:p>
            <a:pPr marL="0" indent="0">
              <a:buNone/>
            </a:pPr>
            <a:r>
              <a:rPr lang="en-US" altLang="en-US" sz="3000"/>
              <a:t>In the main method, get the arguments from </a:t>
            </a:r>
            <a:r>
              <a:rPr lang="en-US" altLang="en-US" sz="2800">
                <a:latin typeface="Courier New" pitchFamily="49" charset="0"/>
              </a:rPr>
              <a:t>args[0], args[1], ..., args[n]</a:t>
            </a:r>
            <a:r>
              <a:rPr lang="en-US" altLang="en-US" sz="3000"/>
              <a:t>, which corresponds to </a:t>
            </a:r>
            <a:r>
              <a:rPr lang="en-US" altLang="en-US" sz="2800">
                <a:latin typeface="Courier New" pitchFamily="49" charset="0"/>
              </a:rPr>
              <a:t>arg0, arg1, ..., argn</a:t>
            </a:r>
            <a:r>
              <a:rPr lang="en-US" altLang="en-US" sz="3000"/>
              <a:t> in the command line.</a:t>
            </a:r>
          </a:p>
        </p:txBody>
      </p:sp>
      <p:sp>
        <p:nvSpPr>
          <p:cNvPr id="11469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7CA1D-58B5-42B4-A4EF-3E660A8CFFC7}" type="slidenum">
              <a:rPr lang="en-US" altLang="en-US" sz="1400"/>
              <a:pPr/>
              <a:t>109</a:t>
            </a:fld>
            <a:endParaRPr lang="en-US" altLang="en-US" sz="140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a:lstStyle/>
          <a:p>
            <a:r>
              <a:rPr lang="en-US" altLang="en-US"/>
              <a:t>Using Indexed Variables</a:t>
            </a:r>
          </a:p>
        </p:txBody>
      </p:sp>
      <p:sp>
        <p:nvSpPr>
          <p:cNvPr id="13316" name="Rectangle 3"/>
          <p:cNvSpPr>
            <a:spLocks noGrp="1" noChangeArrowheads="1"/>
          </p:cNvSpPr>
          <p:nvPr>
            <p:ph idx="1"/>
          </p:nvPr>
        </p:nvSpPr>
        <p:spPr>
          <a:noFill/>
        </p:spPr>
        <p:txBody>
          <a:bodyPr/>
          <a:lstStyle/>
          <a:p>
            <a:pPr marL="0" indent="0" algn="just">
              <a:buNone/>
            </a:pPr>
            <a:r>
              <a:rPr lang="en-US" altLang="en-US" sz="3400">
                <a:cs typeface="Courier New" pitchFamily="49" charset="0"/>
              </a:rPr>
              <a:t>After an array is created, an indexed variable can be used in the same way as a regular variable. For example, the following code adds the value in myList[0] and myList[1] to myList[2].</a:t>
            </a:r>
          </a:p>
          <a:p>
            <a:pPr marL="0" indent="0" algn="just">
              <a:buNone/>
            </a:pPr>
            <a:endParaRPr lang="en-US" altLang="en-US" sz="3400">
              <a:cs typeface="Courier New" pitchFamily="49" charset="0"/>
            </a:endParaRPr>
          </a:p>
          <a:p>
            <a:pPr lvl="1" algn="just">
              <a:buFontTx/>
              <a:buNone/>
            </a:pPr>
            <a:r>
              <a:rPr lang="en-US" altLang="en-US" sz="2600">
                <a:latin typeface="Courier New" pitchFamily="49" charset="0"/>
                <a:cs typeface="Courier New" pitchFamily="49" charset="0"/>
              </a:rPr>
              <a:t>myList[2] = myList[0] + myList[1];</a:t>
            </a:r>
            <a:endParaRPr lang="en-US" altLang="en-US" sz="2600">
              <a:cs typeface="Courier New" pitchFamily="49" charset="0"/>
            </a:endParaRPr>
          </a:p>
        </p:txBody>
      </p:sp>
      <p:sp>
        <p:nvSpPr>
          <p:cNvPr id="1331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5E71EA-0661-45F5-94CE-C168B85F5C0E}" type="slidenum">
              <a:rPr lang="en-US" altLang="en-US" sz="1400"/>
              <a:pPr/>
              <a:t>11</a:t>
            </a:fld>
            <a:endParaRPr lang="en-US" altLang="en-US" sz="1400"/>
          </a:p>
        </p:txBody>
      </p:sp>
    </p:spTree>
  </p:cSld>
  <p:clrMapOvr>
    <a:masterClrMapping/>
  </p:clrMapOvr>
  <p:transition>
    <p:dissolv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p:txBody>
          <a:bodyPr/>
          <a:lstStyle/>
          <a:p>
            <a:r>
              <a:rPr lang="en-US" altLang="en-US"/>
              <a:t>Problem: Calculator</a:t>
            </a:r>
            <a:endParaRPr lang="en-US" altLang="en-US" u="sng">
              <a:latin typeface="Book Antiqua" pitchFamily="18" charset="0"/>
            </a:endParaRPr>
          </a:p>
        </p:txBody>
      </p:sp>
      <p:sp>
        <p:nvSpPr>
          <p:cNvPr id="115716" name="Rectangle 3"/>
          <p:cNvSpPr>
            <a:spLocks noGrp="1" noChangeArrowheads="1"/>
          </p:cNvSpPr>
          <p:nvPr>
            <p:ph idx="1"/>
          </p:nvPr>
        </p:nvSpPr>
        <p:spPr/>
        <p:txBody>
          <a:bodyPr/>
          <a:lstStyle/>
          <a:p>
            <a:r>
              <a:rPr lang="en-US" altLang="en-US" sz="3000"/>
              <a:t>Objective: Write a program that will perform binary operations on integers.  The program receives three parameters: an operator and two integers.</a:t>
            </a:r>
            <a:r>
              <a:rPr lang="en-US" altLang="en-US"/>
              <a:t> </a:t>
            </a:r>
          </a:p>
        </p:txBody>
      </p:sp>
      <p:sp>
        <p:nvSpPr>
          <p:cNvPr id="11571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298E415-D2A6-4776-9178-45F07AAAEFE7}" type="slidenum">
              <a:rPr lang="en-US" altLang="en-US" sz="1400"/>
              <a:pPr/>
              <a:t>110</a:t>
            </a:fld>
            <a:endParaRPr lang="en-US" altLang="en-US" sz="1400"/>
          </a:p>
        </p:txBody>
      </p:sp>
      <p:sp>
        <p:nvSpPr>
          <p:cNvPr id="115718" name="Text Box 6"/>
          <p:cNvSpPr txBox="1">
            <a:spLocks noChangeArrowheads="1"/>
          </p:cNvSpPr>
          <p:nvPr/>
        </p:nvSpPr>
        <p:spPr bwMode="auto">
          <a:xfrm>
            <a:off x="4970463"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4970463"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java Calculator 2 - 3</a:t>
            </a:r>
          </a:p>
        </p:txBody>
      </p:sp>
      <p:sp>
        <p:nvSpPr>
          <p:cNvPr id="115721" name="Text Box 10"/>
          <p:cNvSpPr txBox="1">
            <a:spLocks noChangeArrowheads="1"/>
          </p:cNvSpPr>
          <p:nvPr/>
        </p:nvSpPr>
        <p:spPr bwMode="auto">
          <a:xfrm>
            <a:off x="4894263"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4894263"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 java Calculator 2 . 3</a:t>
            </a:r>
          </a:p>
        </p:txBody>
      </p:sp>
      <p:sp>
        <p:nvSpPr>
          <p:cNvPr id="13" name="Rectangle 12">
            <a:hlinkClick r:id="rId2"/>
          </p:cNvPr>
          <p:cNvSpPr>
            <a:spLocks noChangeArrowheads="1"/>
          </p:cNvSpPr>
          <p:nvPr/>
        </p:nvSpPr>
        <p:spPr bwMode="auto">
          <a:xfrm>
            <a:off x="2561456" y="494823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a:t>Calculator</a:t>
            </a:r>
          </a:p>
        </p:txBody>
      </p:sp>
      <p:sp>
        <p:nvSpPr>
          <p:cNvPr id="14" name="AutoShape 10">
            <a:hlinkClick r:id="rId3" action="ppaction://program" highlightClick="1"/>
          </p:cNvPr>
          <p:cNvSpPr>
            <a:spLocks noChangeArrowheads="1"/>
          </p:cNvSpPr>
          <p:nvPr/>
        </p:nvSpPr>
        <p:spPr bwMode="auto">
          <a:xfrm>
            <a:off x="3568496" y="5483226"/>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a:t>Array Initializers</a:t>
            </a:r>
          </a:p>
        </p:txBody>
      </p:sp>
      <p:sp>
        <p:nvSpPr>
          <p:cNvPr id="14340" name="Rectangle 3"/>
          <p:cNvSpPr>
            <a:spLocks noGrp="1" noChangeArrowheads="1"/>
          </p:cNvSpPr>
          <p:nvPr>
            <p:ph idx="1"/>
          </p:nvPr>
        </p:nvSpPr>
        <p:spPr>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itchFamily="49" charset="0"/>
              </a:rPr>
              <a:t>	</a:t>
            </a:r>
            <a:r>
              <a:rPr lang="en-US" altLang="en-US" sz="2800" b="1">
                <a:latin typeface="Courier New"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
        <p:nvSpPr>
          <p:cNvPr id="1433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823E6-3C45-45D9-A963-43BB82A3DECC}" type="slidenum">
              <a:rPr lang="en-US" altLang="en-US" sz="1400"/>
              <a:pPr/>
              <a:t>12</a:t>
            </a:fld>
            <a:endParaRPr lang="en-US" altLang="en-US" sz="140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lstStyle/>
          <a:p>
            <a:r>
              <a:rPr lang="en-US" altLang="en-US" dirty="0"/>
              <a:t>Declaring, creating, initializing</a:t>
            </a:r>
          </a:p>
        </p:txBody>
      </p:sp>
      <p:sp>
        <p:nvSpPr>
          <p:cNvPr id="15364" name="Rectangle 3"/>
          <p:cNvSpPr>
            <a:spLocks noGrp="1" noChangeArrowheads="1"/>
          </p:cNvSpPr>
          <p:nvPr>
            <p:ph idx="1"/>
          </p:nvPr>
        </p:nvSpPr>
        <p:spPr>
          <a:noFill/>
        </p:spPr>
        <p:txBody>
          <a:bodyPr/>
          <a:lstStyle/>
          <a:p>
            <a:pPr marL="0" indent="0">
              <a:spcBef>
                <a:spcPct val="50000"/>
              </a:spcBef>
              <a:buNone/>
            </a:pPr>
            <a:r>
              <a:rPr lang="en-US" altLang="en-US" sz="2400">
                <a:latin typeface="Courier New" pitchFamily="49" charset="0"/>
              </a:rPr>
              <a:t>double[] myList = {1.9, 2.9, 3.4, 3.5};</a:t>
            </a:r>
          </a:p>
          <a:p>
            <a:pPr marL="0" indent="0">
              <a:spcBef>
                <a:spcPct val="50000"/>
              </a:spcBef>
              <a:buNone/>
            </a:pPr>
            <a:r>
              <a:rPr lang="en-US" altLang="en-US">
                <a:cs typeface="Times New Roman" pitchFamily="18" charset="0"/>
              </a:rPr>
              <a:t>This shorthand notation is equivalent to the following statements:</a:t>
            </a:r>
          </a:p>
          <a:p>
            <a:pPr marL="0" indent="0">
              <a:spcBef>
                <a:spcPct val="50000"/>
              </a:spcBef>
              <a:buNone/>
            </a:pPr>
            <a:r>
              <a:rPr lang="en-US" altLang="en-US" sz="2400">
                <a:latin typeface="Courier New" pitchFamily="49" charset="0"/>
              </a:rPr>
              <a:t>double[] myList = new double[4];</a:t>
            </a:r>
          </a:p>
          <a:p>
            <a:pPr marL="0" indent="0">
              <a:spcBef>
                <a:spcPct val="50000"/>
              </a:spcBef>
              <a:buNone/>
            </a:pPr>
            <a:r>
              <a:rPr lang="en-US" altLang="en-US" sz="2400">
                <a:latin typeface="Courier New" pitchFamily="49" charset="0"/>
              </a:rPr>
              <a:t>myList[0] = 1.9;</a:t>
            </a:r>
          </a:p>
          <a:p>
            <a:pPr marL="0" indent="0">
              <a:spcBef>
                <a:spcPct val="50000"/>
              </a:spcBef>
              <a:buNone/>
            </a:pPr>
            <a:r>
              <a:rPr lang="en-US" altLang="en-US" sz="2400">
                <a:latin typeface="Courier New" pitchFamily="49" charset="0"/>
              </a:rPr>
              <a:t>myList[1] = 2.9;</a:t>
            </a:r>
          </a:p>
          <a:p>
            <a:pPr marL="0" indent="0">
              <a:spcBef>
                <a:spcPct val="50000"/>
              </a:spcBef>
              <a:buNone/>
            </a:pPr>
            <a:r>
              <a:rPr lang="en-US" altLang="en-US" sz="2400">
                <a:latin typeface="Courier New" pitchFamily="49" charset="0"/>
              </a:rPr>
              <a:t>myList[2] = 3.4;</a:t>
            </a:r>
          </a:p>
          <a:p>
            <a:pPr marL="0" indent="0">
              <a:spcBef>
                <a:spcPct val="50000"/>
              </a:spcBef>
              <a:buNone/>
            </a:pPr>
            <a:r>
              <a:rPr lang="en-US" altLang="en-US" sz="2400">
                <a:latin typeface="Courier New" pitchFamily="49" charset="0"/>
              </a:rPr>
              <a:t>myList[3] = 3.5; </a:t>
            </a:r>
          </a:p>
        </p:txBody>
      </p:sp>
      <p:sp>
        <p:nvSpPr>
          <p:cNvPr id="1536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903BC94-4BFC-4492-A209-7B295F09573F}" type="slidenum">
              <a:rPr lang="en-US" altLang="en-US" sz="1400"/>
              <a:pPr/>
              <a:t>13</a:t>
            </a:fld>
            <a:endParaRPr lang="en-US" altLang="en-US" sz="1400"/>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lstStyle/>
          <a:p>
            <a:r>
              <a:rPr lang="en-US" altLang="en-US" sz="4800">
                <a:cs typeface="Times New Roman" pitchFamily="18" charset="0"/>
              </a:rPr>
              <a:t>CAUTION</a:t>
            </a:r>
            <a:endParaRPr lang="en-US" altLang="en-US"/>
          </a:p>
        </p:txBody>
      </p:sp>
      <p:sp>
        <p:nvSpPr>
          <p:cNvPr id="16388" name="Rectangle 3"/>
          <p:cNvSpPr>
            <a:spLocks noGrp="1" noChangeArrowheads="1"/>
          </p:cNvSpPr>
          <p:nvPr>
            <p:ph idx="1"/>
          </p:nvPr>
        </p:nvSpPr>
        <p:spPr>
          <a:noFill/>
        </p:spPr>
        <p:txBody>
          <a:bodyPr/>
          <a:lstStyle/>
          <a:p>
            <a:pPr marL="0" indent="0">
              <a:lnSpc>
                <a:spcPct val="90000"/>
              </a:lnSpc>
              <a:spcBef>
                <a:spcPct val="50000"/>
              </a:spcBef>
              <a:buNone/>
            </a:pPr>
            <a:r>
              <a:rPr lang="en-US" altLang="en-US" sz="4400">
                <a:cs typeface="Times New Roman"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a:t>double[] myList;</a:t>
            </a:r>
          </a:p>
          <a:p>
            <a:pPr lvl="1">
              <a:lnSpc>
                <a:spcPct val="90000"/>
              </a:lnSpc>
              <a:spcBef>
                <a:spcPct val="50000"/>
              </a:spcBef>
              <a:buFontTx/>
              <a:buNone/>
            </a:pPr>
            <a:r>
              <a:rPr lang="en-US" altLang="en-US"/>
              <a:t>myList = {1.9, 2.9, 3.4, 3.5};</a:t>
            </a:r>
            <a:r>
              <a:rPr lang="en-US" altLang="en-US" sz="4000"/>
              <a:t> </a:t>
            </a:r>
          </a:p>
        </p:txBody>
      </p:sp>
      <p:sp>
        <p:nvSpPr>
          <p:cNvPr id="1638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640479F-CCA2-43B0-80E4-2FA433CB9224}" type="slidenum">
              <a:rPr lang="en-US" altLang="en-US" sz="1400"/>
              <a:pPr/>
              <a:t>14</a:t>
            </a:fld>
            <a:endParaRPr lang="en-US" altLang="en-US" sz="140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EC5E40-4542-4501-94AD-F7BFCC180452}" type="slidenum">
              <a:rPr lang="en-US" altLang="en-US" sz="1400"/>
              <a:pPr/>
              <a:t>15</a:t>
            </a:fld>
            <a:endParaRPr lang="en-US" altLang="en-US" sz="1400"/>
          </a:p>
        </p:txBody>
      </p:sp>
      <p:sp>
        <p:nvSpPr>
          <p:cNvPr id="17411"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1508" name="Rectangle 3"/>
          <p:cNvSpPr>
            <a:spLocks noGrp="1" noChangeArrowheads="1"/>
          </p:cNvSpPr>
          <p:nvPr>
            <p:ph type="body" idx="1"/>
          </p:nvPr>
        </p:nvSpPr>
        <p:spPr>
          <a:xfrm>
            <a:off x="1755775" y="1970088"/>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31781" name="AutoShape 5"/>
          <p:cNvSpPr>
            <a:spLocks noChangeArrowheads="1"/>
          </p:cNvSpPr>
          <p:nvPr/>
        </p:nvSpPr>
        <p:spPr bwMode="auto">
          <a:xfrm>
            <a:off x="3906839" y="1047750"/>
            <a:ext cx="4186237" cy="768350"/>
          </a:xfrm>
          <a:prstGeom prst="wedgeRoundRectCallout">
            <a:avLst>
              <a:gd name="adj1" fmla="val -30620"/>
              <a:gd name="adj2" fmla="val 1640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2063750" y="2622550"/>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7415" name="Rectangle 8"/>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7416" name="Object 7"/>
          <p:cNvGraphicFramePr>
            <a:graphicFrameLocks noChangeAspect="1"/>
          </p:cNvGraphicFramePr>
          <p:nvPr/>
        </p:nvGraphicFramePr>
        <p:xfrm>
          <a:off x="7362826" y="2046289"/>
          <a:ext cx="1958975" cy="2098675"/>
        </p:xfrm>
        <a:graphic>
          <a:graphicData uri="http://schemas.openxmlformats.org/presentationml/2006/ole">
            <mc:AlternateContent xmlns:mc="http://schemas.openxmlformats.org/markup-compatibility/2006">
              <mc:Choice xmlns:v="urn:schemas-microsoft-com:vml" Requires="v">
                <p:oleObj spid="_x0000_s62471" name="Picture" r:id="rId3" imgW="1600572" imgH="1711756" progId="Word.Picture.8">
                  <p:embed/>
                </p:oleObj>
              </mc:Choice>
              <mc:Fallback>
                <p:oleObj name="Picture" r:id="rId3" imgW="1600572" imgH="1711756" progId="Word.Picture.8">
                  <p:embed/>
                  <p:pic>
                    <p:nvPicPr>
                      <p:cNvPr id="1741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6289"/>
                        <a:ext cx="1958975" cy="209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9"/>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7418" name="Line 10"/>
          <p:cNvSpPr>
            <a:spLocks noChangeShapeType="1"/>
          </p:cNvSpPr>
          <p:nvPr/>
        </p:nvSpPr>
        <p:spPr bwMode="auto">
          <a:xfrm>
            <a:off x="5595938" y="2738438"/>
            <a:ext cx="2189162"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9F239DB-5914-4BBC-9A56-9710D6C61BFE}" type="slidenum">
              <a:rPr lang="en-US" altLang="en-US" sz="1400"/>
              <a:pPr/>
              <a:t>16</a:t>
            </a:fld>
            <a:endParaRPr lang="en-US" altLang="en-US" sz="1400"/>
          </a:p>
        </p:txBody>
      </p:sp>
      <p:sp>
        <p:nvSpPr>
          <p:cNvPr id="18435"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2532"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49188" name="AutoShape 4"/>
          <p:cNvSpPr>
            <a:spLocks noChangeArrowheads="1"/>
          </p:cNvSpPr>
          <p:nvPr/>
        </p:nvSpPr>
        <p:spPr bwMode="auto">
          <a:xfrm>
            <a:off x="3906839" y="1047751"/>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becomes 1</a:t>
            </a:r>
          </a:p>
        </p:txBody>
      </p:sp>
      <p:sp>
        <p:nvSpPr>
          <p:cNvPr id="18438" name="Rectangle 5"/>
          <p:cNvSpPr>
            <a:spLocks noChangeArrowheads="1"/>
          </p:cNvSpPr>
          <p:nvPr/>
        </p:nvSpPr>
        <p:spPr bwMode="auto">
          <a:xfrm>
            <a:off x="2524125" y="2928939"/>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9"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8440" name="Object 7"/>
          <p:cNvGraphicFramePr>
            <a:graphicFrameLocks noChangeAspect="1"/>
          </p:cNvGraphicFramePr>
          <p:nvPr/>
        </p:nvGraphicFramePr>
        <p:xfrm>
          <a:off x="7362826" y="2238376"/>
          <a:ext cx="1958975" cy="2098675"/>
        </p:xfrm>
        <a:graphic>
          <a:graphicData uri="http://schemas.openxmlformats.org/presentationml/2006/ole">
            <mc:AlternateContent xmlns:mc="http://schemas.openxmlformats.org/markup-compatibility/2006">
              <mc:Choice xmlns:v="urn:schemas-microsoft-com:vml" Requires="v">
                <p:oleObj spid="_x0000_s63495" name="Picture" r:id="rId3" imgW="1600572" imgH="1711756" progId="Word.Picture.8">
                  <p:embed/>
                </p:oleObj>
              </mc:Choice>
              <mc:Fallback>
                <p:oleObj name="Picture" r:id="rId3" imgW="1600572" imgH="1711756" progId="Word.Picture.8">
                  <p:embed/>
                  <p:pic>
                    <p:nvPicPr>
                      <p:cNvPr id="1844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238376"/>
                        <a:ext cx="1958975" cy="209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F44970-0182-49A1-9038-38C62E504E42}" type="slidenum">
              <a:rPr lang="en-US" altLang="en-US" sz="1400"/>
              <a:pPr/>
              <a:t>17</a:t>
            </a:fld>
            <a:endParaRPr lang="en-US" altLang="en-US" sz="1400"/>
          </a:p>
        </p:txBody>
      </p:sp>
      <p:sp>
        <p:nvSpPr>
          <p:cNvPr id="19459"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3556"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0212" name="AutoShape 4"/>
          <p:cNvSpPr>
            <a:spLocks noChangeArrowheads="1"/>
          </p:cNvSpPr>
          <p:nvPr/>
        </p:nvSpPr>
        <p:spPr bwMode="auto">
          <a:xfrm>
            <a:off x="3906839" y="1047751"/>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5</a:t>
            </a:r>
          </a:p>
        </p:txBody>
      </p:sp>
      <p:sp>
        <p:nvSpPr>
          <p:cNvPr id="19462" name="Rectangle 5"/>
          <p:cNvSpPr>
            <a:spLocks noChangeArrowheads="1"/>
          </p:cNvSpPr>
          <p:nvPr/>
        </p:nvSpPr>
        <p:spPr bwMode="auto">
          <a:xfrm>
            <a:off x="3446463" y="2928939"/>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63"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19464" name="Object 7"/>
          <p:cNvGraphicFramePr>
            <a:graphicFrameLocks noChangeAspect="1"/>
          </p:cNvGraphicFramePr>
          <p:nvPr/>
        </p:nvGraphicFramePr>
        <p:xfrm>
          <a:off x="7362826" y="2314576"/>
          <a:ext cx="1958975" cy="2098675"/>
        </p:xfrm>
        <a:graphic>
          <a:graphicData uri="http://schemas.openxmlformats.org/presentationml/2006/ole">
            <mc:AlternateContent xmlns:mc="http://schemas.openxmlformats.org/markup-compatibility/2006">
              <mc:Choice xmlns:v="urn:schemas-microsoft-com:vml" Requires="v">
                <p:oleObj spid="_x0000_s64519" name="Picture" r:id="rId3" imgW="1600572" imgH="1711756" progId="Word.Picture.8">
                  <p:embed/>
                </p:oleObj>
              </mc:Choice>
              <mc:Fallback>
                <p:oleObj name="Picture" r:id="rId3" imgW="1600572" imgH="1711756" progId="Word.Picture.8">
                  <p:embed/>
                  <p:pic>
                    <p:nvPicPr>
                      <p:cNvPr id="1946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314576"/>
                        <a:ext cx="1958975" cy="209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5"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80220F5-6D62-43F4-BE4A-E458E414DD4F}" type="slidenum">
              <a:rPr lang="en-US" altLang="en-US" sz="1400"/>
              <a:pPr/>
              <a:t>18</a:t>
            </a:fld>
            <a:endParaRPr lang="en-US" altLang="en-US" sz="1400"/>
          </a:p>
        </p:txBody>
      </p:sp>
      <p:sp>
        <p:nvSpPr>
          <p:cNvPr id="20483"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4580"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32804" name="AutoShape 4"/>
          <p:cNvSpPr>
            <a:spLocks noChangeArrowheads="1"/>
          </p:cNvSpPr>
          <p:nvPr/>
        </p:nvSpPr>
        <p:spPr bwMode="auto">
          <a:xfrm>
            <a:off x="3906839"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2063750" y="3236914"/>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7"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0488"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65543" name="Picture" r:id="rId3" imgW="1601724" imgH="1712976" progId="Word.Picture.8">
                  <p:embed/>
                </p:oleObj>
              </mc:Choice>
              <mc:Fallback>
                <p:oleObj name="Picture" r:id="rId3" imgW="1601724" imgH="1712976" progId="Word.Picture.8">
                  <p:embed/>
                  <p:pic>
                    <p:nvPicPr>
                      <p:cNvPr id="2048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0490" name="Rectangle 9"/>
          <p:cNvSpPr>
            <a:spLocks noChangeArrowheads="1"/>
          </p:cNvSpPr>
          <p:nvPr/>
        </p:nvSpPr>
        <p:spPr bwMode="auto">
          <a:xfrm>
            <a:off x="7900988"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91" name="Line 10"/>
          <p:cNvSpPr>
            <a:spLocks noChangeShapeType="1"/>
          </p:cNvSpPr>
          <p:nvPr/>
        </p:nvSpPr>
        <p:spPr bwMode="auto">
          <a:xfrm flipV="1">
            <a:off x="5673726" y="3160714"/>
            <a:ext cx="2189163" cy="19208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5773447-F75D-431F-A7CF-D4C638AB21A3}" type="slidenum">
              <a:rPr lang="en-US" altLang="en-US" sz="1400"/>
              <a:pPr/>
              <a:t>19</a:t>
            </a:fld>
            <a:endParaRPr lang="en-US" altLang="en-US" sz="1400"/>
          </a:p>
        </p:txBody>
      </p:sp>
      <p:sp>
        <p:nvSpPr>
          <p:cNvPr id="21507" name="Rectangle 2"/>
          <p:cNvSpPr>
            <a:spLocks noGrp="1" noChangeArrowheads="1"/>
          </p:cNvSpPr>
          <p:nvPr>
            <p:ph type="title"/>
          </p:nvPr>
        </p:nvSpPr>
        <p:spPr>
          <a:xfrm>
            <a:off x="2209800" y="285751"/>
            <a:ext cx="7772400" cy="569913"/>
          </a:xfrm>
          <a:noFill/>
        </p:spPr>
        <p:txBody>
          <a:bodyPr/>
          <a:lstStyle/>
          <a:p>
            <a:r>
              <a:rPr lang="en-US" altLang="en-US"/>
              <a:t>Trace Program with Arrays</a:t>
            </a:r>
          </a:p>
        </p:txBody>
      </p:sp>
      <p:sp>
        <p:nvSpPr>
          <p:cNvPr id="25604" name="Rectangle 3"/>
          <p:cNvSpPr>
            <a:spLocks noGrp="1" noChangeArrowheads="1"/>
          </p:cNvSpPr>
          <p:nvPr>
            <p:ph type="body" sz="half" idx="1"/>
          </p:nvPr>
        </p:nvSpPr>
        <p:spPr>
          <a:xfrm>
            <a:off x="2217738" y="1892301"/>
            <a:ext cx="4462462" cy="3571875"/>
          </a:xfrm>
        </p:spPr>
        <p:txBody>
          <a:bodyPr/>
          <a:lstStyle/>
          <a:p>
            <a:pPr marL="609600" indent="-609600">
              <a:lnSpc>
                <a:spcPct val="90000"/>
              </a:lnSpc>
              <a:buNone/>
              <a:defRPr/>
            </a:pPr>
            <a:r>
              <a:rPr lang="en-US" sz="2000" dirty="0">
                <a:solidFill>
                  <a:schemeClr val="accent4"/>
                </a:solidFill>
              </a:rPr>
              <a:t>public class Test {</a:t>
            </a:r>
          </a:p>
          <a:p>
            <a:pPr marL="609600" indent="-609600">
              <a:lnSpc>
                <a:spcPct val="9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9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9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9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90000"/>
              </a:lnSpc>
              <a:buNone/>
              <a:defRPr/>
            </a:pPr>
            <a:r>
              <a:rPr lang="en-US" sz="2000" dirty="0">
                <a:solidFill>
                  <a:schemeClr val="accent4"/>
                </a:solidFill>
              </a:rPr>
              <a:t>    }</a:t>
            </a:r>
          </a:p>
          <a:p>
            <a:pPr marL="609600" indent="-609600">
              <a:lnSpc>
                <a:spcPct val="90000"/>
              </a:lnSpc>
              <a:buNone/>
              <a:defRPr/>
            </a:pPr>
            <a:r>
              <a:rPr lang="en-US" sz="2000" dirty="0">
                <a:solidFill>
                  <a:schemeClr val="accent4"/>
                </a:solidFill>
              </a:rPr>
              <a:t>    values[0] = values[1] + values[4];</a:t>
            </a:r>
          </a:p>
          <a:p>
            <a:pPr marL="609600" indent="-609600">
              <a:lnSpc>
                <a:spcPct val="90000"/>
              </a:lnSpc>
              <a:buNone/>
              <a:defRPr/>
            </a:pPr>
            <a:r>
              <a:rPr lang="en-US" sz="2000" dirty="0">
                <a:solidFill>
                  <a:schemeClr val="accent4"/>
                </a:solidFill>
              </a:rPr>
              <a:t>  }</a:t>
            </a:r>
          </a:p>
          <a:p>
            <a:pPr marL="609600" indent="-609600">
              <a:lnSpc>
                <a:spcPct val="90000"/>
              </a:lnSpc>
              <a:buNone/>
              <a:defRPr/>
            </a:pPr>
            <a:r>
              <a:rPr lang="en-US" sz="2000" dirty="0">
                <a:solidFill>
                  <a:schemeClr val="accent4"/>
                </a:solidFill>
              </a:rPr>
              <a:t>}</a:t>
            </a:r>
          </a:p>
        </p:txBody>
      </p:sp>
      <p:sp>
        <p:nvSpPr>
          <p:cNvPr id="351236" name="AutoShape 4"/>
          <p:cNvSpPr>
            <a:spLocks noChangeArrowheads="1"/>
          </p:cNvSpPr>
          <p:nvPr/>
        </p:nvSpPr>
        <p:spPr bwMode="auto">
          <a:xfrm>
            <a:off x="5711825" y="1201739"/>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2</a:t>
            </a:r>
          </a:p>
        </p:txBody>
      </p:sp>
      <p:sp>
        <p:nvSpPr>
          <p:cNvPr id="21510" name="Rectangle 5"/>
          <p:cNvSpPr>
            <a:spLocks noChangeArrowheads="1"/>
          </p:cNvSpPr>
          <p:nvPr/>
        </p:nvSpPr>
        <p:spPr bwMode="auto">
          <a:xfrm>
            <a:off x="4521201" y="2968625"/>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1"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1512"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1513" name="Object 9"/>
          <p:cNvGraphicFramePr>
            <a:graphicFrameLocks noGrp="1" noChangeAspect="1"/>
          </p:cNvGraphicFramePr>
          <p:nvPr>
            <p:ph sz="half" idx="2"/>
          </p:nvPr>
        </p:nvGraphicFramePr>
        <p:xfrm>
          <a:off x="7554913" y="2468564"/>
          <a:ext cx="1828800" cy="1958975"/>
        </p:xfrm>
        <a:graphic>
          <a:graphicData uri="http://schemas.openxmlformats.org/presentationml/2006/ole">
            <mc:AlternateContent xmlns:mc="http://schemas.openxmlformats.org/markup-compatibility/2006">
              <mc:Choice xmlns:v="urn:schemas-microsoft-com:vml" Requires="v">
                <p:oleObj spid="_x0000_s66567" name="Picture" r:id="rId3" imgW="1601724" imgH="1712976" progId="Word.Picture.8">
                  <p:embed/>
                </p:oleObj>
              </mc:Choice>
              <mc:Fallback>
                <p:oleObj name="Picture" r:id="rId3" imgW="1601724" imgH="1712976" progId="Word.Picture.8">
                  <p:embed/>
                  <p:pic>
                    <p:nvPicPr>
                      <p:cNvPr id="21513"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913" y="2468564"/>
                        <a:ext cx="1828800" cy="195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1236"/>
                                        </p:tgtEl>
                                        <p:attrNameLst>
                                          <p:attrName>style.visibility</p:attrName>
                                        </p:attrNameLst>
                                      </p:cBhvr>
                                      <p:to>
                                        <p:strVal val="visible"/>
                                      </p:to>
                                    </p:set>
                                    <p:anim calcmode="lin" valueType="num">
                                      <p:cBhvr additive="base">
                                        <p:cTn id="7" dur="500" fill="hold"/>
                                        <p:tgtEl>
                                          <p:spTgt spid="351236"/>
                                        </p:tgtEl>
                                        <p:attrNameLst>
                                          <p:attrName>ppt_x</p:attrName>
                                        </p:attrNameLst>
                                      </p:cBhvr>
                                      <p:tavLst>
                                        <p:tav tm="0">
                                          <p:val>
                                            <p:strVal val="0-#ppt_w/2"/>
                                          </p:val>
                                        </p:tav>
                                        <p:tav tm="100000">
                                          <p:val>
                                            <p:strVal val="#ppt_x"/>
                                          </p:val>
                                        </p:tav>
                                      </p:tavLst>
                                    </p:anim>
                                    <p:anim calcmode="lin" valueType="num">
                                      <p:cBhvr additive="base">
                                        <p:cTn id="8" dur="500" fill="hold"/>
                                        <p:tgtEl>
                                          <p:spTgt spid="351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r>
              <a:rPr lang="en-US" altLang="en-US"/>
              <a:t>Opening Problem</a:t>
            </a:r>
          </a:p>
        </p:txBody>
      </p:sp>
      <p:sp>
        <p:nvSpPr>
          <p:cNvPr id="4100" name="Rectangle 3"/>
          <p:cNvSpPr>
            <a:spLocks noGrp="1" noChangeArrowheads="1"/>
          </p:cNvSpPr>
          <p:nvPr>
            <p:ph idx="1"/>
          </p:nvPr>
        </p:nvSpPr>
        <p:spPr>
          <a:noFill/>
        </p:spPr>
        <p:txBody>
          <a:bodyPr/>
          <a:lstStyle/>
          <a:p>
            <a:pPr marL="0" indent="0">
              <a:buNone/>
            </a:pPr>
            <a:r>
              <a:rPr lang="en-US" altLang="en-US" sz="3500" dirty="0"/>
              <a:t>Read one hundred numbers, compute their average, </a:t>
            </a:r>
            <a:endParaRPr lang="tr-TR" altLang="en-US" sz="3500" dirty="0"/>
          </a:p>
          <a:p>
            <a:pPr marL="0" indent="0">
              <a:buNone/>
            </a:pPr>
            <a:r>
              <a:rPr lang="en-US" altLang="en-US" sz="3500" dirty="0"/>
              <a:t>and find out how many numbers are above the average. </a:t>
            </a:r>
          </a:p>
        </p:txBody>
      </p:sp>
      <p:sp>
        <p:nvSpPr>
          <p:cNvPr id="409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3394D-0D1E-402D-96CC-D4E5347DB6FE}" type="slidenum">
              <a:rPr lang="en-US" altLang="en-US" sz="1400"/>
              <a:pPr/>
              <a:t>2</a:t>
            </a:fld>
            <a:endParaRPr lang="en-US" altLang="en-US" sz="140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D5110E9-E133-4321-8880-01DAEF55FDDB}" type="slidenum">
              <a:rPr lang="en-US" altLang="en-US" sz="1400"/>
              <a:pPr/>
              <a:t>20</a:t>
            </a:fld>
            <a:endParaRPr lang="en-US" altLang="en-US" sz="1400"/>
          </a:p>
        </p:txBody>
      </p:sp>
      <p:sp>
        <p:nvSpPr>
          <p:cNvPr id="22531" name="Rectangle 2"/>
          <p:cNvSpPr>
            <a:spLocks noGrp="1" noChangeArrowheads="1"/>
          </p:cNvSpPr>
          <p:nvPr>
            <p:ph type="title"/>
          </p:nvPr>
        </p:nvSpPr>
        <p:spPr>
          <a:xfrm>
            <a:off x="2209800" y="285751"/>
            <a:ext cx="7772400" cy="493713"/>
          </a:xfrm>
          <a:noFill/>
        </p:spPr>
        <p:txBody>
          <a:bodyPr/>
          <a:lstStyle/>
          <a:p>
            <a:r>
              <a:rPr lang="en-US" altLang="en-US"/>
              <a:t>Trace Program with Arrays</a:t>
            </a:r>
          </a:p>
        </p:txBody>
      </p:sp>
      <p:sp>
        <p:nvSpPr>
          <p:cNvPr id="26628" name="Rectangle 3"/>
          <p:cNvSpPr>
            <a:spLocks noGrp="1" noChangeArrowheads="1"/>
          </p:cNvSpPr>
          <p:nvPr>
            <p:ph type="body" sz="half" idx="1"/>
          </p:nvPr>
        </p:nvSpPr>
        <p:spPr>
          <a:xfrm>
            <a:off x="2209801" y="1657350"/>
            <a:ext cx="4346575" cy="4114800"/>
          </a:xfrm>
        </p:spPr>
        <p:txBody>
          <a:bodyPr/>
          <a:lstStyle/>
          <a:p>
            <a:pPr marL="609600" indent="-609600">
              <a:lnSpc>
                <a:spcPct val="80000"/>
              </a:lnSpc>
              <a:buNone/>
              <a:defRPr/>
            </a:pPr>
            <a:r>
              <a:rPr lang="en-US" sz="2400" dirty="0">
                <a:solidFill>
                  <a:schemeClr val="accent4"/>
                </a:solidFill>
              </a:rPr>
              <a:t>public class Test {</a:t>
            </a:r>
          </a:p>
          <a:p>
            <a:pPr marL="609600" indent="-609600">
              <a:lnSpc>
                <a:spcPct val="80000"/>
              </a:lnSpc>
              <a:buNone/>
              <a:defRPr/>
            </a:pPr>
            <a:r>
              <a:rPr lang="en-US" sz="2400" dirty="0">
                <a:solidFill>
                  <a:schemeClr val="accent4"/>
                </a:solidFill>
              </a:rPr>
              <a:t>  public static void main(String[] </a:t>
            </a:r>
            <a:r>
              <a:rPr lang="en-US" sz="2400" dirty="0" err="1">
                <a:solidFill>
                  <a:schemeClr val="accent4"/>
                </a:solidFill>
              </a:rPr>
              <a:t>args</a:t>
            </a:r>
            <a:r>
              <a:rPr lang="en-US" sz="2400" dirty="0">
                <a:solidFill>
                  <a:schemeClr val="accent4"/>
                </a:solidFill>
              </a:rPr>
              <a:t>) {</a:t>
            </a:r>
          </a:p>
          <a:p>
            <a:pPr marL="609600" indent="-609600">
              <a:lnSpc>
                <a:spcPct val="80000"/>
              </a:lnSpc>
              <a:buNone/>
              <a:defRPr/>
            </a:pPr>
            <a:r>
              <a:rPr lang="en-US" sz="2400" dirty="0">
                <a:solidFill>
                  <a:schemeClr val="accent4"/>
                </a:solidFill>
              </a:rPr>
              <a:t>    </a:t>
            </a:r>
            <a:r>
              <a:rPr lang="en-US" sz="2400" dirty="0" err="1">
                <a:solidFill>
                  <a:schemeClr val="accent4"/>
                </a:solidFill>
              </a:rPr>
              <a:t>int</a:t>
            </a:r>
            <a:r>
              <a:rPr lang="en-US" sz="2400" dirty="0">
                <a:solidFill>
                  <a:schemeClr val="accent4"/>
                </a:solidFill>
              </a:rPr>
              <a:t>[] values = new </a:t>
            </a:r>
            <a:r>
              <a:rPr lang="en-US" sz="2400" dirty="0" err="1">
                <a:solidFill>
                  <a:schemeClr val="accent4"/>
                </a:solidFill>
              </a:rPr>
              <a:t>int</a:t>
            </a:r>
            <a:r>
              <a:rPr lang="en-US" sz="2400" dirty="0">
                <a:solidFill>
                  <a:schemeClr val="accent4"/>
                </a:solidFill>
              </a:rPr>
              <a:t>[5];</a:t>
            </a:r>
          </a:p>
          <a:p>
            <a:pPr marL="609600" indent="-609600">
              <a:lnSpc>
                <a:spcPct val="80000"/>
              </a:lnSpc>
              <a:buNone/>
              <a:defRPr/>
            </a:pPr>
            <a:r>
              <a:rPr lang="en-US" sz="2400" dirty="0">
                <a:solidFill>
                  <a:schemeClr val="accent4"/>
                </a:solidFill>
              </a:rPr>
              <a:t>    for (</a:t>
            </a:r>
            <a:r>
              <a:rPr lang="en-US" sz="2400" dirty="0" err="1">
                <a:solidFill>
                  <a:schemeClr val="accent4"/>
                </a:solidFill>
              </a:rPr>
              <a:t>int</a:t>
            </a:r>
            <a:r>
              <a:rPr lang="en-US" sz="2400" dirty="0">
                <a:solidFill>
                  <a:schemeClr val="accent4"/>
                </a:solidFill>
              </a:rPr>
              <a:t> </a:t>
            </a:r>
            <a:r>
              <a:rPr lang="en-US" sz="2400" dirty="0" err="1">
                <a:solidFill>
                  <a:schemeClr val="accent4"/>
                </a:solidFill>
              </a:rPr>
              <a:t>i</a:t>
            </a:r>
            <a:r>
              <a:rPr lang="en-US" sz="2400" dirty="0">
                <a:solidFill>
                  <a:schemeClr val="accent4"/>
                </a:solidFill>
              </a:rPr>
              <a:t> = 1; </a:t>
            </a:r>
            <a:r>
              <a:rPr lang="en-US" sz="2400" dirty="0" err="1">
                <a:solidFill>
                  <a:schemeClr val="accent4"/>
                </a:solidFill>
              </a:rPr>
              <a:t>i</a:t>
            </a:r>
            <a:r>
              <a:rPr lang="en-US" sz="2400" dirty="0">
                <a:solidFill>
                  <a:schemeClr val="accent4"/>
                </a:solidFill>
              </a:rPr>
              <a:t> &lt; 5; </a:t>
            </a:r>
            <a:r>
              <a:rPr lang="en-US" sz="2400" dirty="0" err="1">
                <a:solidFill>
                  <a:schemeClr val="accent4"/>
                </a:solidFill>
              </a:rPr>
              <a:t>i</a:t>
            </a:r>
            <a:r>
              <a:rPr lang="en-US" sz="2400" dirty="0">
                <a:solidFill>
                  <a:schemeClr val="accent4"/>
                </a:solidFill>
              </a:rPr>
              <a:t>++) {</a:t>
            </a:r>
          </a:p>
          <a:p>
            <a:pPr marL="609600" indent="-609600">
              <a:lnSpc>
                <a:spcPct val="80000"/>
              </a:lnSpc>
              <a:buNone/>
              <a:defRPr/>
            </a:pPr>
            <a:r>
              <a:rPr lang="en-US" sz="2400" dirty="0">
                <a:solidFill>
                  <a:schemeClr val="accent4"/>
                </a:solidFill>
              </a:rPr>
              <a:t>      values[</a:t>
            </a:r>
            <a:r>
              <a:rPr lang="en-US" sz="2400" dirty="0" err="1">
                <a:solidFill>
                  <a:schemeClr val="accent4"/>
                </a:solidFill>
              </a:rPr>
              <a:t>i</a:t>
            </a:r>
            <a:r>
              <a:rPr lang="en-US" sz="2400" dirty="0">
                <a:solidFill>
                  <a:schemeClr val="accent4"/>
                </a:solidFill>
              </a:rPr>
              <a:t>] = </a:t>
            </a:r>
            <a:r>
              <a:rPr lang="en-US" sz="2400" dirty="0" err="1">
                <a:solidFill>
                  <a:schemeClr val="accent4"/>
                </a:solidFill>
              </a:rPr>
              <a:t>i</a:t>
            </a:r>
            <a:r>
              <a:rPr lang="en-US" sz="2400" dirty="0">
                <a:solidFill>
                  <a:schemeClr val="accent4"/>
                </a:solidFill>
              </a:rPr>
              <a:t> + values[i-1];</a:t>
            </a:r>
          </a:p>
          <a:p>
            <a:pPr marL="609600" indent="-609600">
              <a:lnSpc>
                <a:spcPct val="80000"/>
              </a:lnSpc>
              <a:buNone/>
              <a:defRPr/>
            </a:pPr>
            <a:r>
              <a:rPr lang="en-US" sz="2400" dirty="0">
                <a:solidFill>
                  <a:schemeClr val="accent4"/>
                </a:solidFill>
              </a:rPr>
              <a:t>    }</a:t>
            </a:r>
          </a:p>
          <a:p>
            <a:pPr marL="609600" indent="-609600">
              <a:lnSpc>
                <a:spcPct val="80000"/>
              </a:lnSpc>
              <a:buNone/>
              <a:defRPr/>
            </a:pPr>
            <a:r>
              <a:rPr lang="en-US" sz="2400" dirty="0">
                <a:solidFill>
                  <a:schemeClr val="accent4"/>
                </a:solidFill>
              </a:rPr>
              <a:t>    values[0] = values[1] + values[4];</a:t>
            </a:r>
          </a:p>
          <a:p>
            <a:pPr marL="609600" indent="-609600">
              <a:lnSpc>
                <a:spcPct val="80000"/>
              </a:lnSpc>
              <a:buNone/>
              <a:defRPr/>
            </a:pPr>
            <a:r>
              <a:rPr lang="en-US" sz="2400" dirty="0">
                <a:solidFill>
                  <a:schemeClr val="accent4"/>
                </a:solidFill>
              </a:rPr>
              <a:t>  }</a:t>
            </a:r>
          </a:p>
          <a:p>
            <a:pPr marL="609600" indent="-609600">
              <a:lnSpc>
                <a:spcPct val="80000"/>
              </a:lnSpc>
              <a:buNone/>
              <a:defRPr/>
            </a:pPr>
            <a:r>
              <a:rPr lang="en-US" sz="2400" dirty="0">
                <a:solidFill>
                  <a:schemeClr val="accent4"/>
                </a:solidFill>
              </a:rPr>
              <a:t>}</a:t>
            </a:r>
          </a:p>
        </p:txBody>
      </p:sp>
      <p:sp>
        <p:nvSpPr>
          <p:cNvPr id="353284" name="AutoShape 4"/>
          <p:cNvSpPr>
            <a:spLocks noChangeArrowheads="1"/>
          </p:cNvSpPr>
          <p:nvPr/>
        </p:nvSpPr>
        <p:spPr bwMode="auto">
          <a:xfrm>
            <a:off x="7134226" y="1393826"/>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is less than 5</a:t>
            </a:r>
          </a:p>
        </p:txBody>
      </p:sp>
      <p:sp>
        <p:nvSpPr>
          <p:cNvPr id="22534" name="Rectangle 5"/>
          <p:cNvSpPr>
            <a:spLocks noChangeArrowheads="1"/>
          </p:cNvSpPr>
          <p:nvPr/>
        </p:nvSpPr>
        <p:spPr bwMode="auto">
          <a:xfrm>
            <a:off x="4943476" y="3082925"/>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5" name="Rectangle 6"/>
          <p:cNvSpPr>
            <a:spLocks noChangeArrowheads="1"/>
          </p:cNvSpPr>
          <p:nvPr/>
        </p:nvSpPr>
        <p:spPr bwMode="auto">
          <a:xfrm>
            <a:off x="2025651" y="2507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6"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22537" name="Object 9"/>
          <p:cNvGraphicFramePr>
            <a:graphicFrameLocks noGrp="1" noChangeAspect="1"/>
          </p:cNvGraphicFramePr>
          <p:nvPr>
            <p:ph sz="half" idx="2"/>
          </p:nvPr>
        </p:nvGraphicFramePr>
        <p:xfrm>
          <a:off x="7440614" y="2506663"/>
          <a:ext cx="2078037" cy="2227262"/>
        </p:xfrm>
        <a:graphic>
          <a:graphicData uri="http://schemas.openxmlformats.org/presentationml/2006/ole">
            <mc:AlternateContent xmlns:mc="http://schemas.openxmlformats.org/markup-compatibility/2006">
              <mc:Choice xmlns:v="urn:schemas-microsoft-com:vml" Requires="v">
                <p:oleObj spid="_x0000_s67591" name="Picture" r:id="rId3" imgW="1601724" imgH="1712976" progId="Word.Picture.8">
                  <p:embed/>
                </p:oleObj>
              </mc:Choice>
              <mc:Fallback>
                <p:oleObj name="Picture" r:id="rId3" imgW="1601724" imgH="1712976" progId="Word.Picture.8">
                  <p:embed/>
                  <p:pic>
                    <p:nvPicPr>
                      <p:cNvPr id="22537"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614" y="2506663"/>
                        <a:ext cx="2078037" cy="222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3284"/>
                                        </p:tgtEl>
                                        <p:attrNameLst>
                                          <p:attrName>style.visibility</p:attrName>
                                        </p:attrNameLst>
                                      </p:cBhvr>
                                      <p:to>
                                        <p:strVal val="visible"/>
                                      </p:to>
                                    </p:set>
                                    <p:anim calcmode="lin" valueType="num">
                                      <p:cBhvr additive="base">
                                        <p:cTn id="7" dur="500" fill="hold"/>
                                        <p:tgtEl>
                                          <p:spTgt spid="353284"/>
                                        </p:tgtEl>
                                        <p:attrNameLst>
                                          <p:attrName>ppt_x</p:attrName>
                                        </p:attrNameLst>
                                      </p:cBhvr>
                                      <p:tavLst>
                                        <p:tav tm="0">
                                          <p:val>
                                            <p:strVal val="0-#ppt_w/2"/>
                                          </p:val>
                                        </p:tav>
                                        <p:tav tm="100000">
                                          <p:val>
                                            <p:strVal val="#ppt_x"/>
                                          </p:val>
                                        </p:tav>
                                      </p:tavLst>
                                    </p:anim>
                                    <p:anim calcmode="lin" valueType="num">
                                      <p:cBhvr additive="base">
                                        <p:cTn id="8" dur="500" fill="hold"/>
                                        <p:tgtEl>
                                          <p:spTgt spid="3532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B296E4-040B-483C-8FC4-CDCD6FDEEE32}" type="slidenum">
              <a:rPr lang="en-US" altLang="en-US" sz="1400"/>
              <a:pPr/>
              <a:t>21</a:t>
            </a:fld>
            <a:endParaRPr lang="en-US" altLang="en-US" sz="1400"/>
          </a:p>
        </p:txBody>
      </p:sp>
      <p:sp>
        <p:nvSpPr>
          <p:cNvPr id="23555"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7652"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2260" name="AutoShape 4"/>
          <p:cNvSpPr>
            <a:spLocks noChangeArrowheads="1"/>
          </p:cNvSpPr>
          <p:nvPr/>
        </p:nvSpPr>
        <p:spPr bwMode="auto">
          <a:xfrm>
            <a:off x="3906839" y="1047750"/>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2025650" y="3236914"/>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9"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3560"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68615" name="Picture" r:id="rId3" imgW="1601724" imgH="1712976" progId="Word.Picture.8">
                  <p:embed/>
                </p:oleObj>
              </mc:Choice>
              <mc:Fallback>
                <p:oleObj name="Picture" r:id="rId3" imgW="1601724" imgH="1712976" progId="Word.Picture.8">
                  <p:embed/>
                  <p:pic>
                    <p:nvPicPr>
                      <p:cNvPr id="2356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3562" name="Rectangle 9"/>
          <p:cNvSpPr>
            <a:spLocks noChangeArrowheads="1"/>
          </p:cNvSpPr>
          <p:nvPr/>
        </p:nvSpPr>
        <p:spPr bwMode="auto">
          <a:xfrm>
            <a:off x="7900988" y="3275014"/>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63" name="Line 10"/>
          <p:cNvSpPr>
            <a:spLocks noChangeShapeType="1"/>
          </p:cNvSpPr>
          <p:nvPr/>
        </p:nvSpPr>
        <p:spPr bwMode="auto">
          <a:xfrm>
            <a:off x="5673726" y="3352800"/>
            <a:ext cx="2227263" cy="7620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03A4897-78DB-4115-8E49-C54A2FD27BC6}" type="slidenum">
              <a:rPr lang="en-US" altLang="en-US" sz="1400"/>
              <a:pPr/>
              <a:t>22</a:t>
            </a:fld>
            <a:endParaRPr lang="en-US" altLang="en-US" sz="1400"/>
          </a:p>
        </p:txBody>
      </p:sp>
      <p:sp>
        <p:nvSpPr>
          <p:cNvPr id="24579"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8676"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4308" name="AutoShape 4"/>
          <p:cNvSpPr>
            <a:spLocks noChangeArrowheads="1"/>
          </p:cNvSpPr>
          <p:nvPr/>
        </p:nvSpPr>
        <p:spPr bwMode="auto">
          <a:xfrm>
            <a:off x="3906839" y="1047751"/>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4060826" y="2928939"/>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3"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4" name="Object 7"/>
          <p:cNvGraphicFramePr>
            <a:graphicFrameLocks noChangeAspect="1"/>
          </p:cNvGraphicFramePr>
          <p:nvPr/>
        </p:nvGraphicFramePr>
        <p:xfrm>
          <a:off x="7362826" y="2046289"/>
          <a:ext cx="1958975" cy="2103437"/>
        </p:xfrm>
        <a:graphic>
          <a:graphicData uri="http://schemas.openxmlformats.org/presentationml/2006/ole">
            <mc:AlternateContent xmlns:mc="http://schemas.openxmlformats.org/markup-compatibility/2006">
              <mc:Choice xmlns:v="urn:schemas-microsoft-com:vml" Requires="v">
                <p:oleObj spid="_x0000_s69639" name="Picture" r:id="rId3" imgW="1601724" imgH="1712976" progId="Word.Picture.8">
                  <p:embed/>
                </p:oleObj>
              </mc:Choice>
              <mc:Fallback>
                <p:oleObj name="Picture" r:id="rId3" imgW="1601724" imgH="1712976" progId="Word.Picture.8">
                  <p:embed/>
                  <p:pic>
                    <p:nvPicPr>
                      <p:cNvPr id="2458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6289"/>
                        <a:ext cx="1958975" cy="210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C3DB96-F719-4D52-BCBE-F8DC2682BA95}" type="slidenum">
              <a:rPr lang="en-US" altLang="en-US" sz="1400"/>
              <a:pPr/>
              <a:t>23</a:t>
            </a:fld>
            <a:endParaRPr lang="en-US" altLang="en-US" sz="1400"/>
          </a:p>
        </p:txBody>
      </p:sp>
      <p:sp>
        <p:nvSpPr>
          <p:cNvPr id="25603"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29700"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63524" name="AutoShape 4"/>
          <p:cNvSpPr>
            <a:spLocks noChangeArrowheads="1"/>
          </p:cNvSpPr>
          <p:nvPr/>
        </p:nvSpPr>
        <p:spPr bwMode="auto">
          <a:xfrm>
            <a:off x="5635625" y="1163639"/>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3446464" y="2928939"/>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5607"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5608" name="Object 7"/>
          <p:cNvGraphicFramePr>
            <a:graphicFrameLocks noChangeAspect="1"/>
          </p:cNvGraphicFramePr>
          <p:nvPr/>
        </p:nvGraphicFramePr>
        <p:xfrm>
          <a:off x="7362826" y="2046289"/>
          <a:ext cx="1958975" cy="2103437"/>
        </p:xfrm>
        <a:graphic>
          <a:graphicData uri="http://schemas.openxmlformats.org/presentationml/2006/ole">
            <mc:AlternateContent xmlns:mc="http://schemas.openxmlformats.org/markup-compatibility/2006">
              <mc:Choice xmlns:v="urn:schemas-microsoft-com:vml" Requires="v">
                <p:oleObj spid="_x0000_s70663" name="Picture" r:id="rId3" imgW="1601724" imgH="1712976" progId="Word.Picture.8">
                  <p:embed/>
                </p:oleObj>
              </mc:Choice>
              <mc:Fallback>
                <p:oleObj name="Picture" r:id="rId3" imgW="1601724" imgH="1712976" progId="Word.Picture.8">
                  <p:embed/>
                  <p:pic>
                    <p:nvPicPr>
                      <p:cNvPr id="2560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6289"/>
                        <a:ext cx="1958975" cy="210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5E67BC6-E9F4-40CE-B143-F4E74A6755F3}" type="slidenum">
              <a:rPr lang="en-US" altLang="en-US" sz="1400"/>
              <a:pPr/>
              <a:t>24</a:t>
            </a:fld>
            <a:endParaRPr lang="en-US" altLang="en-US" sz="1400"/>
          </a:p>
        </p:txBody>
      </p:sp>
      <p:sp>
        <p:nvSpPr>
          <p:cNvPr id="26627"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30724"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5332" name="AutoShape 4"/>
          <p:cNvSpPr>
            <a:spLocks noChangeArrowheads="1"/>
          </p:cNvSpPr>
          <p:nvPr/>
        </p:nvSpPr>
        <p:spPr bwMode="auto">
          <a:xfrm>
            <a:off x="5673725" y="1163639"/>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2178050" y="3236914"/>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1"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2"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71687" name="Picture" r:id="rId3" imgW="1601724" imgH="1712976" progId="Word.Picture.8">
                  <p:embed/>
                </p:oleObj>
              </mc:Choice>
              <mc:Fallback>
                <p:oleObj name="Picture" r:id="rId3" imgW="1601724" imgH="1712976" progId="Word.Picture.8">
                  <p:embed/>
                  <p:pic>
                    <p:nvPicPr>
                      <p:cNvPr id="2663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3"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6634" name="Line 9"/>
          <p:cNvSpPr>
            <a:spLocks noChangeShapeType="1"/>
          </p:cNvSpPr>
          <p:nvPr/>
        </p:nvSpPr>
        <p:spPr bwMode="auto">
          <a:xfrm>
            <a:off x="5673726" y="3352800"/>
            <a:ext cx="2111375" cy="3063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7785100" y="3544889"/>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88E761E-9593-4297-897A-1FFDDB4FC377}" type="slidenum">
              <a:rPr lang="en-US" altLang="en-US" sz="1400"/>
              <a:pPr/>
              <a:t>25</a:t>
            </a:fld>
            <a:endParaRPr lang="en-US" altLang="en-US" sz="1400"/>
          </a:p>
        </p:txBody>
      </p:sp>
      <p:sp>
        <p:nvSpPr>
          <p:cNvPr id="27651"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31748"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6356" name="AutoShape 4"/>
          <p:cNvSpPr>
            <a:spLocks noChangeArrowheads="1"/>
          </p:cNvSpPr>
          <p:nvPr/>
        </p:nvSpPr>
        <p:spPr bwMode="auto">
          <a:xfrm>
            <a:off x="5980114" y="1047751"/>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4060826" y="2928939"/>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5"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6"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72711" name="Picture" r:id="rId3" imgW="1601724" imgH="1712976" progId="Word.Picture.8">
                  <p:embed/>
                </p:oleObj>
              </mc:Choice>
              <mc:Fallback>
                <p:oleObj name="Picture" r:id="rId3" imgW="1601724" imgH="1712976" progId="Word.Picture.8">
                  <p:embed/>
                  <p:pic>
                    <p:nvPicPr>
                      <p:cNvPr id="2765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7C648A-5627-44C0-B29D-59E65A9635C6}" type="slidenum">
              <a:rPr lang="en-US" altLang="en-US" sz="1400"/>
              <a:pPr/>
              <a:t>26</a:t>
            </a:fld>
            <a:endParaRPr lang="en-US" altLang="en-US" sz="1400"/>
          </a:p>
        </p:txBody>
      </p:sp>
      <p:sp>
        <p:nvSpPr>
          <p:cNvPr id="28675"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32772"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64548" name="AutoShape 4"/>
          <p:cNvSpPr>
            <a:spLocks noChangeArrowheads="1"/>
          </p:cNvSpPr>
          <p:nvPr/>
        </p:nvSpPr>
        <p:spPr bwMode="auto">
          <a:xfrm>
            <a:off x="5980114" y="1047751"/>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5</a:t>
            </a:r>
          </a:p>
        </p:txBody>
      </p:sp>
      <p:sp>
        <p:nvSpPr>
          <p:cNvPr id="28678" name="Rectangle 5"/>
          <p:cNvSpPr>
            <a:spLocks noChangeArrowheads="1"/>
          </p:cNvSpPr>
          <p:nvPr/>
        </p:nvSpPr>
        <p:spPr bwMode="auto">
          <a:xfrm>
            <a:off x="3446464" y="2890839"/>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9"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80"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73735" name="Picture" r:id="rId3" imgW="1601724" imgH="1712976" progId="Word.Picture.8">
                  <p:embed/>
                </p:oleObj>
              </mc:Choice>
              <mc:Fallback>
                <p:oleObj name="Picture" r:id="rId3" imgW="1601724" imgH="1712976" progId="Word.Picture.8">
                  <p:embed/>
                  <p:pic>
                    <p:nvPicPr>
                      <p:cNvPr id="2868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1"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42C48B7-B98B-462A-935E-AA9DD8D10668}" type="slidenum">
              <a:rPr lang="en-US" altLang="en-US" sz="1400"/>
              <a:pPr/>
              <a:t>27</a:t>
            </a:fld>
            <a:endParaRPr lang="en-US" altLang="en-US" sz="1400"/>
          </a:p>
        </p:txBody>
      </p:sp>
      <p:sp>
        <p:nvSpPr>
          <p:cNvPr id="29699" name="Rectangle 2"/>
          <p:cNvSpPr>
            <a:spLocks noGrp="1" noChangeArrowheads="1"/>
          </p:cNvSpPr>
          <p:nvPr>
            <p:ph type="title"/>
          </p:nvPr>
        </p:nvSpPr>
        <p:spPr>
          <a:xfrm>
            <a:off x="2209800" y="228600"/>
            <a:ext cx="7772400" cy="533400"/>
          </a:xfrm>
          <a:noFill/>
        </p:spPr>
        <p:txBody>
          <a:bodyPr/>
          <a:lstStyle/>
          <a:p>
            <a:r>
              <a:rPr lang="en-US" altLang="en-US"/>
              <a:t>Trace Program with Arrays</a:t>
            </a:r>
          </a:p>
        </p:txBody>
      </p:sp>
      <p:sp>
        <p:nvSpPr>
          <p:cNvPr id="33796"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57380" name="AutoShape 4"/>
          <p:cNvSpPr>
            <a:spLocks noChangeArrowheads="1"/>
          </p:cNvSpPr>
          <p:nvPr/>
        </p:nvSpPr>
        <p:spPr bwMode="auto">
          <a:xfrm>
            <a:off x="3906839" y="1047751"/>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2139950" y="3236914"/>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3"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4" name="Object 7"/>
          <p:cNvGraphicFramePr>
            <a:graphicFrameLocks noChangeAspect="1"/>
          </p:cNvGraphicFramePr>
          <p:nvPr/>
        </p:nvGraphicFramePr>
        <p:xfrm>
          <a:off x="7362826" y="2044700"/>
          <a:ext cx="1958975" cy="2103438"/>
        </p:xfrm>
        <a:graphic>
          <a:graphicData uri="http://schemas.openxmlformats.org/presentationml/2006/ole">
            <mc:AlternateContent xmlns:mc="http://schemas.openxmlformats.org/markup-compatibility/2006">
              <mc:Choice xmlns:v="urn:schemas-microsoft-com:vml" Requires="v">
                <p:oleObj spid="_x0000_s74759" name="Picture" r:id="rId3" imgW="1601724" imgH="1712976" progId="Word.Picture.8">
                  <p:embed/>
                </p:oleObj>
              </mc:Choice>
              <mc:Fallback>
                <p:oleObj name="Picture" r:id="rId3" imgW="1601724" imgH="1712976" progId="Word.Picture.8">
                  <p:embed/>
                  <p:pic>
                    <p:nvPicPr>
                      <p:cNvPr id="2970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1958975"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29706" name="Line 9"/>
          <p:cNvSpPr>
            <a:spLocks noChangeShapeType="1"/>
          </p:cNvSpPr>
          <p:nvPr/>
        </p:nvSpPr>
        <p:spPr bwMode="auto">
          <a:xfrm>
            <a:off x="5595938" y="3390901"/>
            <a:ext cx="2189162" cy="536575"/>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7900988"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9871E2-2A3C-4BD9-A170-7A6429C75FFD}" type="slidenum">
              <a:rPr lang="en-US" altLang="en-US" sz="1400"/>
              <a:pPr/>
              <a:t>28</a:t>
            </a:fld>
            <a:endParaRPr lang="en-US" altLang="en-US" sz="1400"/>
          </a:p>
        </p:txBody>
      </p:sp>
      <p:sp>
        <p:nvSpPr>
          <p:cNvPr id="30723" name="Rectangle 2"/>
          <p:cNvSpPr>
            <a:spLocks noGrp="1" noChangeArrowheads="1"/>
          </p:cNvSpPr>
          <p:nvPr>
            <p:ph type="title"/>
          </p:nvPr>
        </p:nvSpPr>
        <p:spPr>
          <a:xfrm>
            <a:off x="2209800" y="285751"/>
            <a:ext cx="7772400" cy="493713"/>
          </a:xfrm>
          <a:noFill/>
        </p:spPr>
        <p:txBody>
          <a:bodyPr/>
          <a:lstStyle/>
          <a:p>
            <a:r>
              <a:rPr lang="en-US" altLang="en-US"/>
              <a:t>Trace Program with Arrays</a:t>
            </a:r>
          </a:p>
        </p:txBody>
      </p:sp>
      <p:sp>
        <p:nvSpPr>
          <p:cNvPr id="34820" name="Rectangle 3"/>
          <p:cNvSpPr>
            <a:spLocks noGrp="1" noChangeArrowheads="1"/>
          </p:cNvSpPr>
          <p:nvPr>
            <p:ph type="body" sz="half" idx="1"/>
          </p:nvPr>
        </p:nvSpPr>
        <p:spPr>
          <a:xfrm>
            <a:off x="2209800" y="1657350"/>
            <a:ext cx="4040188" cy="4114800"/>
          </a:xfrm>
        </p:spPr>
        <p:txBody>
          <a:bodyPr/>
          <a:lstStyle/>
          <a:p>
            <a:pPr marL="609600" indent="-609600">
              <a:lnSpc>
                <a:spcPct val="80000"/>
              </a:lnSpc>
              <a:buNone/>
              <a:defRPr/>
            </a:pPr>
            <a:r>
              <a:rPr lang="en-US" sz="1800" dirty="0">
                <a:solidFill>
                  <a:schemeClr val="accent4"/>
                </a:solidFill>
              </a:rPr>
              <a:t>public class Test {</a:t>
            </a:r>
          </a:p>
          <a:p>
            <a:pPr marL="609600" indent="-609600">
              <a:lnSpc>
                <a:spcPct val="80000"/>
              </a:lnSpc>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None/>
              <a:defRPr/>
            </a:pPr>
            <a:r>
              <a:rPr lang="en-US" sz="1800" dirty="0">
                <a:solidFill>
                  <a:schemeClr val="accent4"/>
                </a:solidFill>
              </a:rPr>
              <a:t>    }</a:t>
            </a:r>
          </a:p>
          <a:p>
            <a:pPr marL="609600" indent="-609600">
              <a:lnSpc>
                <a:spcPct val="80000"/>
              </a:lnSpc>
              <a:buNone/>
              <a:defRPr/>
            </a:pPr>
            <a:r>
              <a:rPr lang="en-US" sz="1800" dirty="0">
                <a:solidFill>
                  <a:schemeClr val="accent4"/>
                </a:solidFill>
              </a:rPr>
              <a:t>    values[0] = values[1] + values[4];</a:t>
            </a:r>
          </a:p>
          <a:p>
            <a:pPr marL="609600" indent="-609600">
              <a:lnSpc>
                <a:spcPct val="80000"/>
              </a:lnSpc>
              <a:buNone/>
              <a:defRPr/>
            </a:pPr>
            <a:r>
              <a:rPr lang="en-US" sz="1800" dirty="0">
                <a:solidFill>
                  <a:schemeClr val="accent4"/>
                </a:solidFill>
              </a:rPr>
              <a:t>  }</a:t>
            </a:r>
          </a:p>
          <a:p>
            <a:pPr marL="609600" indent="-609600">
              <a:lnSpc>
                <a:spcPct val="80000"/>
              </a:lnSpc>
              <a:buNone/>
              <a:defRPr/>
            </a:pPr>
            <a:r>
              <a:rPr lang="en-US" sz="1800" dirty="0">
                <a:solidFill>
                  <a:schemeClr val="accent4"/>
                </a:solidFill>
              </a:rPr>
              <a:t>}</a:t>
            </a:r>
          </a:p>
        </p:txBody>
      </p:sp>
      <p:sp>
        <p:nvSpPr>
          <p:cNvPr id="358404" name="AutoShape 4"/>
          <p:cNvSpPr>
            <a:spLocks noChangeArrowheads="1"/>
          </p:cNvSpPr>
          <p:nvPr/>
        </p:nvSpPr>
        <p:spPr bwMode="auto">
          <a:xfrm>
            <a:off x="5827714" y="1085851"/>
            <a:ext cx="4186237" cy="384175"/>
          </a:xfrm>
          <a:prstGeom prst="wedgeRoundRectCallout">
            <a:avLst>
              <a:gd name="adj1" fmla="val -78556"/>
              <a:gd name="adj2" fmla="val 37768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i++, i becomes 5</a:t>
            </a:r>
          </a:p>
        </p:txBody>
      </p:sp>
      <p:sp>
        <p:nvSpPr>
          <p:cNvPr id="30726" name="Rectangle 5"/>
          <p:cNvSpPr>
            <a:spLocks noChangeArrowheads="1"/>
          </p:cNvSpPr>
          <p:nvPr/>
        </p:nvSpPr>
        <p:spPr bwMode="auto">
          <a:xfrm>
            <a:off x="4259264" y="2508250"/>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7"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0729" name="Object 11"/>
          <p:cNvGraphicFramePr>
            <a:graphicFrameLocks noGrp="1" noChangeAspect="1"/>
          </p:cNvGraphicFramePr>
          <p:nvPr>
            <p:ph sz="half" idx="2"/>
          </p:nvPr>
        </p:nvGraphicFramePr>
        <p:xfrm>
          <a:off x="7324725" y="2622550"/>
          <a:ext cx="2109788" cy="2260600"/>
        </p:xfrm>
        <a:graphic>
          <a:graphicData uri="http://schemas.openxmlformats.org/presentationml/2006/ole">
            <mc:AlternateContent xmlns:mc="http://schemas.openxmlformats.org/markup-compatibility/2006">
              <mc:Choice xmlns:v="urn:schemas-microsoft-com:vml" Requires="v">
                <p:oleObj spid="_x0000_s75783" name="Picture" r:id="rId3" imgW="1601724" imgH="1712976" progId="Word.Picture.8">
                  <p:embed/>
                </p:oleObj>
              </mc:Choice>
              <mc:Fallback>
                <p:oleObj name="Picture" r:id="rId3" imgW="1601724" imgH="1712976" progId="Word.Picture.8">
                  <p:embed/>
                  <p:pic>
                    <p:nvPicPr>
                      <p:cNvPr id="30729"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622550"/>
                        <a:ext cx="2109788" cy="226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404"/>
                                        </p:tgtEl>
                                        <p:attrNameLst>
                                          <p:attrName>style.visibility</p:attrName>
                                        </p:attrNameLst>
                                      </p:cBhvr>
                                      <p:to>
                                        <p:strVal val="visible"/>
                                      </p:to>
                                    </p:set>
                                    <p:anim calcmode="lin" valueType="num">
                                      <p:cBhvr additive="base">
                                        <p:cTn id="7" dur="500" fill="hold"/>
                                        <p:tgtEl>
                                          <p:spTgt spid="358404"/>
                                        </p:tgtEl>
                                        <p:attrNameLst>
                                          <p:attrName>ppt_x</p:attrName>
                                        </p:attrNameLst>
                                      </p:cBhvr>
                                      <p:tavLst>
                                        <p:tav tm="0">
                                          <p:val>
                                            <p:strVal val="0-#ppt_w/2"/>
                                          </p:val>
                                        </p:tav>
                                        <p:tav tm="100000">
                                          <p:val>
                                            <p:strVal val="#ppt_x"/>
                                          </p:val>
                                        </p:tav>
                                      </p:tavLst>
                                    </p:anim>
                                    <p:anim calcmode="lin" valueType="num">
                                      <p:cBhvr additive="base">
                                        <p:cTn id="8"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36FE6FF-6768-49B1-B12D-05B25E1DC311}" type="slidenum">
              <a:rPr lang="en-US" altLang="en-US" sz="1400"/>
              <a:pPr/>
              <a:t>29</a:t>
            </a:fld>
            <a:endParaRPr lang="en-US" altLang="en-US" sz="1400"/>
          </a:p>
        </p:txBody>
      </p:sp>
      <p:sp>
        <p:nvSpPr>
          <p:cNvPr id="31747" name="Rectangle 2"/>
          <p:cNvSpPr>
            <a:spLocks noGrp="1" noChangeArrowheads="1"/>
          </p:cNvSpPr>
          <p:nvPr>
            <p:ph type="title"/>
          </p:nvPr>
        </p:nvSpPr>
        <p:spPr>
          <a:xfrm>
            <a:off x="2209800" y="285750"/>
            <a:ext cx="7772400" cy="685800"/>
          </a:xfrm>
          <a:noFill/>
        </p:spPr>
        <p:txBody>
          <a:bodyPr/>
          <a:lstStyle/>
          <a:p>
            <a:r>
              <a:rPr lang="en-US" altLang="en-US"/>
              <a:t>Trace Program with Arrays</a:t>
            </a:r>
          </a:p>
        </p:txBody>
      </p:sp>
      <p:sp>
        <p:nvSpPr>
          <p:cNvPr id="35844" name="Rectangle 3"/>
          <p:cNvSpPr>
            <a:spLocks noGrp="1" noChangeArrowheads="1"/>
          </p:cNvSpPr>
          <p:nvPr>
            <p:ph type="body" sz="half" idx="1"/>
          </p:nvPr>
        </p:nvSpPr>
        <p:spPr>
          <a:xfrm>
            <a:off x="1947864" y="2084389"/>
            <a:ext cx="4378325" cy="2651125"/>
          </a:xfrm>
        </p:spPr>
        <p:txBody>
          <a:bodyPr/>
          <a:lstStyle/>
          <a:p>
            <a:pPr marL="609600" indent="-609600">
              <a:lnSpc>
                <a:spcPct val="80000"/>
              </a:lnSpc>
              <a:buNone/>
              <a:defRPr/>
            </a:pPr>
            <a:r>
              <a:rPr lang="en-US" sz="1800" dirty="0">
                <a:solidFill>
                  <a:schemeClr val="accent4"/>
                </a:solidFill>
              </a:rPr>
              <a:t>public class Test {</a:t>
            </a:r>
          </a:p>
          <a:p>
            <a:pPr marL="609600" indent="-609600">
              <a:lnSpc>
                <a:spcPct val="80000"/>
              </a:lnSpc>
              <a:buNone/>
              <a:defRPr/>
            </a:pPr>
            <a:r>
              <a:rPr lang="en-US" sz="1800" dirty="0">
                <a:solidFill>
                  <a:schemeClr val="accent4"/>
                </a:solidFill>
              </a:rPr>
              <a:t>  public static void main(String[] </a:t>
            </a:r>
            <a:r>
              <a:rPr lang="en-US" sz="1800" dirty="0" err="1">
                <a:solidFill>
                  <a:schemeClr val="accent4"/>
                </a:solidFill>
              </a:rPr>
              <a:t>args</a:t>
            </a:r>
            <a:r>
              <a:rPr lang="en-US" sz="1800" dirty="0">
                <a:solidFill>
                  <a:schemeClr val="accent4"/>
                </a:solidFill>
              </a:rPr>
              <a:t>) {</a:t>
            </a:r>
          </a:p>
          <a:p>
            <a:pPr marL="609600" indent="-609600">
              <a:lnSpc>
                <a:spcPct val="80000"/>
              </a:lnSpc>
              <a:buNone/>
              <a:defRPr/>
            </a:pPr>
            <a:r>
              <a:rPr lang="en-US" sz="1800" dirty="0">
                <a:solidFill>
                  <a:schemeClr val="accent4"/>
                </a:solidFill>
              </a:rPr>
              <a:t>    </a:t>
            </a:r>
            <a:r>
              <a:rPr lang="en-US" sz="1800" dirty="0" err="1">
                <a:solidFill>
                  <a:schemeClr val="accent4"/>
                </a:solidFill>
              </a:rPr>
              <a:t>int</a:t>
            </a:r>
            <a:r>
              <a:rPr lang="en-US" sz="1800" dirty="0">
                <a:solidFill>
                  <a:schemeClr val="accent4"/>
                </a:solidFill>
              </a:rPr>
              <a:t>[] values = new </a:t>
            </a:r>
            <a:r>
              <a:rPr lang="en-US" sz="1800" dirty="0" err="1">
                <a:solidFill>
                  <a:schemeClr val="accent4"/>
                </a:solidFill>
              </a:rPr>
              <a:t>int</a:t>
            </a:r>
            <a:r>
              <a:rPr lang="en-US" sz="1800" dirty="0">
                <a:solidFill>
                  <a:schemeClr val="accent4"/>
                </a:solidFill>
              </a:rPr>
              <a:t>[5];</a:t>
            </a:r>
          </a:p>
          <a:p>
            <a:pPr marL="609600" indent="-609600">
              <a:lnSpc>
                <a:spcPct val="80000"/>
              </a:lnSpc>
              <a:buNone/>
              <a:defRPr/>
            </a:pPr>
            <a:r>
              <a:rPr lang="en-US" sz="1800" dirty="0">
                <a:solidFill>
                  <a:schemeClr val="accent4"/>
                </a:solidFill>
              </a:rPr>
              <a:t>    for (</a:t>
            </a:r>
            <a:r>
              <a:rPr lang="en-US" sz="1800" dirty="0" err="1">
                <a:solidFill>
                  <a:schemeClr val="accent4"/>
                </a:solidFill>
              </a:rPr>
              <a:t>int</a:t>
            </a:r>
            <a:r>
              <a:rPr lang="en-US" sz="1800" dirty="0">
                <a:solidFill>
                  <a:schemeClr val="accent4"/>
                </a:solidFill>
              </a:rPr>
              <a:t> </a:t>
            </a:r>
            <a:r>
              <a:rPr lang="en-US" sz="1800" dirty="0" err="1">
                <a:solidFill>
                  <a:schemeClr val="accent4"/>
                </a:solidFill>
              </a:rPr>
              <a:t>i</a:t>
            </a:r>
            <a:r>
              <a:rPr lang="en-US" sz="1800" dirty="0">
                <a:solidFill>
                  <a:schemeClr val="accent4"/>
                </a:solidFill>
              </a:rPr>
              <a:t> = 1; </a:t>
            </a:r>
            <a:r>
              <a:rPr lang="en-US" sz="1800" dirty="0" err="1">
                <a:solidFill>
                  <a:schemeClr val="accent4"/>
                </a:solidFill>
              </a:rPr>
              <a:t>i</a:t>
            </a:r>
            <a:r>
              <a:rPr lang="en-US" sz="1800" dirty="0">
                <a:solidFill>
                  <a:schemeClr val="accent4"/>
                </a:solidFill>
              </a:rPr>
              <a:t> &lt; 5; </a:t>
            </a:r>
            <a:r>
              <a:rPr lang="en-US" sz="1800" dirty="0" err="1">
                <a:solidFill>
                  <a:schemeClr val="accent4"/>
                </a:solidFill>
              </a:rPr>
              <a:t>i</a:t>
            </a:r>
            <a:r>
              <a:rPr lang="en-US" sz="1800" dirty="0">
                <a:solidFill>
                  <a:schemeClr val="accent4"/>
                </a:solidFill>
              </a:rPr>
              <a:t>++) {</a:t>
            </a:r>
          </a:p>
          <a:p>
            <a:pPr marL="609600" indent="-609600">
              <a:lnSpc>
                <a:spcPct val="80000"/>
              </a:lnSpc>
              <a:buNone/>
              <a:defRPr/>
            </a:pPr>
            <a:r>
              <a:rPr lang="en-US" sz="1800" dirty="0">
                <a:solidFill>
                  <a:schemeClr val="accent4"/>
                </a:solidFill>
              </a:rPr>
              <a:t>      values[</a:t>
            </a:r>
            <a:r>
              <a:rPr lang="en-US" sz="1800" dirty="0" err="1">
                <a:solidFill>
                  <a:schemeClr val="accent4"/>
                </a:solidFill>
              </a:rPr>
              <a:t>i</a:t>
            </a:r>
            <a:r>
              <a:rPr lang="en-US" sz="1800" dirty="0">
                <a:solidFill>
                  <a:schemeClr val="accent4"/>
                </a:solidFill>
              </a:rPr>
              <a:t>] = </a:t>
            </a:r>
            <a:r>
              <a:rPr lang="en-US" sz="1800" dirty="0" err="1">
                <a:solidFill>
                  <a:schemeClr val="accent4"/>
                </a:solidFill>
              </a:rPr>
              <a:t>i</a:t>
            </a:r>
            <a:r>
              <a:rPr lang="en-US" sz="1800" dirty="0">
                <a:solidFill>
                  <a:schemeClr val="accent4"/>
                </a:solidFill>
              </a:rPr>
              <a:t> + values[i-1];</a:t>
            </a:r>
          </a:p>
          <a:p>
            <a:pPr marL="609600" indent="-609600">
              <a:lnSpc>
                <a:spcPct val="80000"/>
              </a:lnSpc>
              <a:buNone/>
              <a:defRPr/>
            </a:pPr>
            <a:r>
              <a:rPr lang="en-US" sz="1800" dirty="0">
                <a:solidFill>
                  <a:schemeClr val="accent4"/>
                </a:solidFill>
              </a:rPr>
              <a:t>    }</a:t>
            </a:r>
          </a:p>
          <a:p>
            <a:pPr marL="609600" indent="-609600">
              <a:lnSpc>
                <a:spcPct val="80000"/>
              </a:lnSpc>
              <a:buNone/>
              <a:defRPr/>
            </a:pPr>
            <a:r>
              <a:rPr lang="en-US" sz="1800" dirty="0">
                <a:solidFill>
                  <a:schemeClr val="accent4"/>
                </a:solidFill>
              </a:rPr>
              <a:t>    values[0] = values[1] + values[4];</a:t>
            </a:r>
          </a:p>
          <a:p>
            <a:pPr marL="609600" indent="-609600">
              <a:lnSpc>
                <a:spcPct val="80000"/>
              </a:lnSpc>
              <a:buNone/>
              <a:defRPr/>
            </a:pPr>
            <a:r>
              <a:rPr lang="en-US" sz="1800" dirty="0">
                <a:solidFill>
                  <a:schemeClr val="accent4"/>
                </a:solidFill>
              </a:rPr>
              <a:t>  }</a:t>
            </a:r>
          </a:p>
          <a:p>
            <a:pPr marL="609600" indent="-609600">
              <a:lnSpc>
                <a:spcPct val="80000"/>
              </a:lnSpc>
              <a:buNone/>
              <a:defRPr/>
            </a:pPr>
            <a:r>
              <a:rPr lang="en-US" sz="1800" dirty="0">
                <a:solidFill>
                  <a:schemeClr val="accent4"/>
                </a:solidFill>
              </a:rPr>
              <a:t>}</a:t>
            </a:r>
          </a:p>
        </p:txBody>
      </p:sp>
      <p:sp>
        <p:nvSpPr>
          <p:cNvPr id="359428" name="AutoShape 4"/>
          <p:cNvSpPr>
            <a:spLocks noChangeArrowheads="1"/>
          </p:cNvSpPr>
          <p:nvPr/>
        </p:nvSpPr>
        <p:spPr bwMode="auto">
          <a:xfrm>
            <a:off x="3906839" y="1047751"/>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&lt; 5 is false. Exit the loop</a:t>
            </a:r>
          </a:p>
        </p:txBody>
      </p:sp>
      <p:sp>
        <p:nvSpPr>
          <p:cNvPr id="31750" name="Rectangle 5"/>
          <p:cNvSpPr>
            <a:spLocks noChangeArrowheads="1"/>
          </p:cNvSpPr>
          <p:nvPr/>
        </p:nvSpPr>
        <p:spPr bwMode="auto">
          <a:xfrm>
            <a:off x="3446464" y="2928939"/>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1"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graphicFrame>
        <p:nvGraphicFramePr>
          <p:cNvPr id="31753" name="Object 12"/>
          <p:cNvGraphicFramePr>
            <a:graphicFrameLocks noGrp="1" noChangeAspect="1"/>
          </p:cNvGraphicFramePr>
          <p:nvPr>
            <p:ph sz="half" idx="2"/>
          </p:nvPr>
        </p:nvGraphicFramePr>
        <p:xfrm>
          <a:off x="7277100" y="2857500"/>
          <a:ext cx="1600200" cy="1714500"/>
        </p:xfrm>
        <a:graphic>
          <a:graphicData uri="http://schemas.openxmlformats.org/presentationml/2006/ole">
            <mc:AlternateContent xmlns:mc="http://schemas.openxmlformats.org/markup-compatibility/2006">
              <mc:Choice xmlns:v="urn:schemas-microsoft-com:vml" Requires="v">
                <p:oleObj spid="_x0000_s76807" name="Picture" r:id="rId3" imgW="1601724" imgH="1712976" progId="Word.Picture.8">
                  <p:embed/>
                </p:oleObj>
              </mc:Choice>
              <mc:Fallback>
                <p:oleObj name="Picture" r:id="rId3" imgW="1601724" imgH="1712976" progId="Word.Picture.8">
                  <p:embed/>
                  <p:pic>
                    <p:nvPicPr>
                      <p:cNvPr id="31753"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100" y="2857500"/>
                        <a:ext cx="16002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9428"/>
                                        </p:tgtEl>
                                        <p:attrNameLst>
                                          <p:attrName>style.visibility</p:attrName>
                                        </p:attrNameLst>
                                      </p:cBhvr>
                                      <p:to>
                                        <p:strVal val="visible"/>
                                      </p:to>
                                    </p:set>
                                    <p:anim calcmode="lin" valueType="num">
                                      <p:cBhvr additive="base">
                                        <p:cTn id="7" dur="500" fill="hold"/>
                                        <p:tgtEl>
                                          <p:spTgt spid="359428"/>
                                        </p:tgtEl>
                                        <p:attrNameLst>
                                          <p:attrName>ppt_x</p:attrName>
                                        </p:attrNameLst>
                                      </p:cBhvr>
                                      <p:tavLst>
                                        <p:tav tm="0">
                                          <p:val>
                                            <p:strVal val="0-#ppt_w/2"/>
                                          </p:val>
                                        </p:tav>
                                        <p:tav tm="100000">
                                          <p:val>
                                            <p:strVal val="#ppt_x"/>
                                          </p:val>
                                        </p:tav>
                                      </p:tavLst>
                                    </p:anim>
                                    <p:anim calcmode="lin" valueType="num">
                                      <p:cBhvr additive="base">
                                        <p:cTn id="8" dur="500" fill="hold"/>
                                        <p:tgtEl>
                                          <p:spTgt spid="359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noFill/>
        </p:spPr>
        <p:txBody>
          <a:bodyPr/>
          <a:lstStyle/>
          <a:p>
            <a:r>
              <a:rPr lang="en-US" altLang="en-US" dirty="0"/>
              <a:t>Objectives</a:t>
            </a:r>
          </a:p>
        </p:txBody>
      </p:sp>
      <p:sp>
        <p:nvSpPr>
          <p:cNvPr id="6148" name="Rectangle 3"/>
          <p:cNvSpPr>
            <a:spLocks noGrp="1" noChangeArrowheads="1"/>
          </p:cNvSpPr>
          <p:nvPr>
            <p:ph idx="1"/>
          </p:nvPr>
        </p:nvSpPr>
        <p:spPr/>
        <p:txBody>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a:p>
        </p:txBody>
      </p:sp>
      <p:sp>
        <p:nvSpPr>
          <p:cNvPr id="512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891A9C-C462-45FA-8C6F-3F407640D747}" type="slidenum">
              <a:rPr lang="en-US" altLang="en-US" sz="1400"/>
              <a:pPr/>
              <a:t>3</a:t>
            </a:fld>
            <a:endParaRPr lang="en-US" altLang="en-US" sz="140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BD7D1C-0E66-4BDF-B28C-41BA913E1698}" type="slidenum">
              <a:rPr lang="en-US" altLang="en-US" sz="1400"/>
              <a:pPr/>
              <a:t>30</a:t>
            </a:fld>
            <a:endParaRPr lang="en-US" altLang="en-US" sz="1400"/>
          </a:p>
        </p:txBody>
      </p:sp>
      <p:sp>
        <p:nvSpPr>
          <p:cNvPr id="32771" name="Rectangle 2"/>
          <p:cNvSpPr>
            <a:spLocks noGrp="1" noChangeArrowheads="1"/>
          </p:cNvSpPr>
          <p:nvPr>
            <p:ph type="title"/>
          </p:nvPr>
        </p:nvSpPr>
        <p:spPr>
          <a:xfrm>
            <a:off x="2754314" y="228600"/>
            <a:ext cx="7227887" cy="533400"/>
          </a:xfrm>
          <a:noFill/>
        </p:spPr>
        <p:txBody>
          <a:bodyPr/>
          <a:lstStyle/>
          <a:p>
            <a:r>
              <a:rPr lang="en-US" altLang="en-US"/>
              <a:t>Trace Program with Arrays</a:t>
            </a:r>
          </a:p>
        </p:txBody>
      </p:sp>
      <p:sp>
        <p:nvSpPr>
          <p:cNvPr id="36868" name="Rectangle 3"/>
          <p:cNvSpPr>
            <a:spLocks noGrp="1" noChangeArrowheads="1"/>
          </p:cNvSpPr>
          <p:nvPr>
            <p:ph type="body" idx="1"/>
          </p:nvPr>
        </p:nvSpPr>
        <p:spPr>
          <a:xfrm>
            <a:off x="1752600" y="1981200"/>
            <a:ext cx="4343400" cy="2819400"/>
          </a:xfrm>
        </p:spPr>
        <p:txBody>
          <a:bodyPr/>
          <a:lstStyle/>
          <a:p>
            <a:pPr marL="609600" indent="-609600">
              <a:lnSpc>
                <a:spcPct val="80000"/>
              </a:lnSpc>
              <a:buNone/>
              <a:defRPr/>
            </a:pPr>
            <a:r>
              <a:rPr lang="en-US" sz="2000" dirty="0">
                <a:solidFill>
                  <a:schemeClr val="accent4"/>
                </a:solidFill>
              </a:rPr>
              <a:t>public class Test {</a:t>
            </a:r>
          </a:p>
          <a:p>
            <a:pPr marL="609600" indent="-609600">
              <a:lnSpc>
                <a:spcPct val="80000"/>
              </a:lnSpc>
              <a:buNone/>
              <a:defRPr/>
            </a:pPr>
            <a:r>
              <a:rPr lang="en-US" sz="2000" dirty="0">
                <a:solidFill>
                  <a:schemeClr val="accent4"/>
                </a:solidFill>
              </a:rPr>
              <a:t>  public static void main(String[] </a:t>
            </a:r>
            <a:r>
              <a:rPr lang="en-US" sz="2000" dirty="0" err="1">
                <a:solidFill>
                  <a:schemeClr val="accent4"/>
                </a:solidFill>
              </a:rPr>
              <a:t>args</a:t>
            </a:r>
            <a:r>
              <a:rPr lang="en-US" sz="2000" dirty="0">
                <a:solidFill>
                  <a:schemeClr val="accent4"/>
                </a:solidFill>
              </a:rPr>
              <a:t>) {</a:t>
            </a:r>
          </a:p>
          <a:p>
            <a:pPr marL="609600" indent="-609600">
              <a:lnSpc>
                <a:spcPct val="80000"/>
              </a:lnSpc>
              <a:buNone/>
              <a:defRPr/>
            </a:pPr>
            <a:r>
              <a:rPr lang="en-US" sz="2000" dirty="0">
                <a:solidFill>
                  <a:schemeClr val="accent4"/>
                </a:solidFill>
              </a:rPr>
              <a:t>    </a:t>
            </a:r>
            <a:r>
              <a:rPr lang="en-US" sz="2000" dirty="0" err="1">
                <a:solidFill>
                  <a:schemeClr val="accent4"/>
                </a:solidFill>
              </a:rPr>
              <a:t>int</a:t>
            </a:r>
            <a:r>
              <a:rPr lang="en-US" sz="2000" dirty="0">
                <a:solidFill>
                  <a:schemeClr val="accent4"/>
                </a:solidFill>
              </a:rPr>
              <a:t>[] values = new </a:t>
            </a:r>
            <a:r>
              <a:rPr lang="en-US" sz="2000" dirty="0" err="1">
                <a:solidFill>
                  <a:schemeClr val="accent4"/>
                </a:solidFill>
              </a:rPr>
              <a:t>int</a:t>
            </a:r>
            <a:r>
              <a:rPr lang="en-US" sz="2000" dirty="0">
                <a:solidFill>
                  <a:schemeClr val="accent4"/>
                </a:solidFill>
              </a:rPr>
              <a:t>[5];</a:t>
            </a:r>
          </a:p>
          <a:p>
            <a:pPr marL="609600" indent="-609600">
              <a:lnSpc>
                <a:spcPct val="80000"/>
              </a:lnSpc>
              <a:buNone/>
              <a:defRPr/>
            </a:pPr>
            <a:r>
              <a:rPr lang="en-US" sz="2000" dirty="0">
                <a:solidFill>
                  <a:schemeClr val="accent4"/>
                </a:solidFill>
              </a:rPr>
              <a:t>    for (</a:t>
            </a:r>
            <a:r>
              <a:rPr lang="en-US" sz="2000" dirty="0" err="1">
                <a:solidFill>
                  <a:schemeClr val="accent4"/>
                </a:solidFill>
              </a:rPr>
              <a:t>int</a:t>
            </a:r>
            <a:r>
              <a:rPr lang="en-US" sz="2000" dirty="0">
                <a:solidFill>
                  <a:schemeClr val="accent4"/>
                </a:solidFill>
              </a:rPr>
              <a:t> </a:t>
            </a:r>
            <a:r>
              <a:rPr lang="en-US" sz="2000" dirty="0" err="1">
                <a:solidFill>
                  <a:schemeClr val="accent4"/>
                </a:solidFill>
              </a:rPr>
              <a:t>i</a:t>
            </a:r>
            <a:r>
              <a:rPr lang="en-US" sz="2000" dirty="0">
                <a:solidFill>
                  <a:schemeClr val="accent4"/>
                </a:solidFill>
              </a:rPr>
              <a:t> = 1; </a:t>
            </a:r>
            <a:r>
              <a:rPr lang="en-US" sz="2000" dirty="0" err="1">
                <a:solidFill>
                  <a:schemeClr val="accent4"/>
                </a:solidFill>
              </a:rPr>
              <a:t>i</a:t>
            </a:r>
            <a:r>
              <a:rPr lang="en-US" sz="2000" dirty="0">
                <a:solidFill>
                  <a:schemeClr val="accent4"/>
                </a:solidFill>
              </a:rPr>
              <a:t> &lt; 5; </a:t>
            </a:r>
            <a:r>
              <a:rPr lang="en-US" sz="2000" dirty="0" err="1">
                <a:solidFill>
                  <a:schemeClr val="accent4"/>
                </a:solidFill>
              </a:rPr>
              <a:t>i</a:t>
            </a:r>
            <a:r>
              <a:rPr lang="en-US" sz="2000" dirty="0">
                <a:solidFill>
                  <a:schemeClr val="accent4"/>
                </a:solidFill>
              </a:rPr>
              <a:t>++) {</a:t>
            </a:r>
          </a:p>
          <a:p>
            <a:pPr marL="609600" indent="-609600">
              <a:lnSpc>
                <a:spcPct val="80000"/>
              </a:lnSpc>
              <a:buNone/>
              <a:defRPr/>
            </a:pPr>
            <a:r>
              <a:rPr lang="en-US" sz="2000" dirty="0">
                <a:solidFill>
                  <a:schemeClr val="accent4"/>
                </a:solidFill>
              </a:rPr>
              <a:t>      values[</a:t>
            </a:r>
            <a:r>
              <a:rPr lang="en-US" sz="2000" dirty="0" err="1">
                <a:solidFill>
                  <a:schemeClr val="accent4"/>
                </a:solidFill>
              </a:rPr>
              <a:t>i</a:t>
            </a:r>
            <a:r>
              <a:rPr lang="en-US" sz="2000" dirty="0">
                <a:solidFill>
                  <a:schemeClr val="accent4"/>
                </a:solidFill>
              </a:rPr>
              <a:t>] = </a:t>
            </a:r>
            <a:r>
              <a:rPr lang="en-US" sz="2000" dirty="0" err="1">
                <a:solidFill>
                  <a:schemeClr val="accent4"/>
                </a:solidFill>
              </a:rPr>
              <a:t>i</a:t>
            </a:r>
            <a:r>
              <a:rPr lang="en-US" sz="2000" dirty="0">
                <a:solidFill>
                  <a:schemeClr val="accent4"/>
                </a:solidFill>
              </a:rPr>
              <a:t> + values[i-1];</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    values[0] = values[1] + values[4];</a:t>
            </a:r>
          </a:p>
          <a:p>
            <a:pPr marL="609600" indent="-609600">
              <a:lnSpc>
                <a:spcPct val="80000"/>
              </a:lnSpc>
              <a:buNone/>
              <a:defRPr/>
            </a:pPr>
            <a:r>
              <a:rPr lang="en-US" sz="2000" dirty="0">
                <a:solidFill>
                  <a:schemeClr val="accent4"/>
                </a:solidFill>
              </a:rPr>
              <a:t>  }</a:t>
            </a:r>
          </a:p>
          <a:p>
            <a:pPr marL="609600" indent="-609600">
              <a:lnSpc>
                <a:spcPct val="80000"/>
              </a:lnSpc>
              <a:buNone/>
              <a:defRPr/>
            </a:pPr>
            <a:r>
              <a:rPr lang="en-US" sz="2000" dirty="0">
                <a:solidFill>
                  <a:schemeClr val="accent4"/>
                </a:solidFill>
              </a:rPr>
              <a:t>}</a:t>
            </a:r>
          </a:p>
        </p:txBody>
      </p:sp>
      <p:sp>
        <p:nvSpPr>
          <p:cNvPr id="360452" name="AutoShape 4"/>
          <p:cNvSpPr>
            <a:spLocks noChangeArrowheads="1"/>
          </p:cNvSpPr>
          <p:nvPr/>
        </p:nvSpPr>
        <p:spPr bwMode="auto">
          <a:xfrm>
            <a:off x="3906839" y="1047751"/>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2063750" y="3851275"/>
            <a:ext cx="349408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5" name="Rectangle 6"/>
          <p:cNvSpPr>
            <a:spLocks noChangeArrowheads="1"/>
          </p:cNvSpPr>
          <p:nvPr/>
        </p:nvSpPr>
        <p:spPr bwMode="auto">
          <a:xfrm>
            <a:off x="1524001"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6" name="Object 7"/>
          <p:cNvGraphicFramePr>
            <a:graphicFrameLocks noChangeAspect="1"/>
          </p:cNvGraphicFramePr>
          <p:nvPr/>
        </p:nvGraphicFramePr>
        <p:xfrm>
          <a:off x="7362826" y="2044700"/>
          <a:ext cx="2290763" cy="2459038"/>
        </p:xfrm>
        <a:graphic>
          <a:graphicData uri="http://schemas.openxmlformats.org/presentationml/2006/ole">
            <mc:AlternateContent xmlns:mc="http://schemas.openxmlformats.org/markup-compatibility/2006">
              <mc:Choice xmlns:v="urn:schemas-microsoft-com:vml" Requires="v">
                <p:oleObj spid="_x0000_s77831" name="Picture" r:id="rId3" imgW="1601724" imgH="1712976" progId="Word.Picture.8">
                  <p:embed/>
                </p:oleObj>
              </mc:Choice>
              <mc:Fallback>
                <p:oleObj name="Picture" r:id="rId3" imgW="1601724" imgH="1712976" progId="Word.Picture.8">
                  <p:embed/>
                  <p:pic>
                    <p:nvPicPr>
                      <p:cNvPr id="327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6" y="2044700"/>
                        <a:ext cx="2290763" cy="245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32778" name="Line 9"/>
          <p:cNvSpPr>
            <a:spLocks noChangeShapeType="1"/>
          </p:cNvSpPr>
          <p:nvPr/>
        </p:nvSpPr>
        <p:spPr bwMode="auto">
          <a:xfrm flipV="1">
            <a:off x="5557838" y="2890839"/>
            <a:ext cx="2381250" cy="99853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8054975" y="2928939"/>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noFill/>
        </p:spPr>
        <p:txBody>
          <a:bodyPr/>
          <a:lstStyle/>
          <a:p>
            <a:r>
              <a:rPr lang="en-US" altLang="en-US"/>
              <a:t>Processing Arrays</a:t>
            </a:r>
          </a:p>
        </p:txBody>
      </p:sp>
      <p:sp>
        <p:nvSpPr>
          <p:cNvPr id="33796" name="Rectangle 3"/>
          <p:cNvSpPr>
            <a:spLocks noGrp="1" noChangeArrowheads="1"/>
          </p:cNvSpPr>
          <p:nvPr>
            <p:ph idx="1"/>
          </p:nvPr>
        </p:nvSpPr>
        <p:spPr>
          <a:noFill/>
        </p:spPr>
        <p:txBody>
          <a:bodyPr/>
          <a:lstStyle/>
          <a:p>
            <a:pPr marL="609600" indent="-609600">
              <a:lnSpc>
                <a:spcPct val="90000"/>
              </a:lnSpc>
              <a:spcBef>
                <a:spcPct val="50000"/>
              </a:spcBef>
              <a:buNone/>
            </a:pPr>
            <a:r>
              <a:rPr lang="en-US" altLang="en-US" sz="2800">
                <a:cs typeface="Times New Roman" pitchFamily="18" charset="0"/>
              </a:rPr>
              <a:t>See the examples in the text.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
        <p:nvSpPr>
          <p:cNvPr id="3379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4F430A-3712-46CC-AE5B-849802150E61}" type="slidenum">
              <a:rPr lang="en-US" altLang="en-US" sz="1400"/>
              <a:pPr/>
              <a:t>31</a:t>
            </a:fld>
            <a:endParaRPr lang="en-US" altLang="en-US" sz="140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z="4500">
                <a:cs typeface="Times New Roman" pitchFamily="18" charset="0"/>
              </a:rPr>
              <a:t>Initializing arrays with input values</a:t>
            </a:r>
            <a:endParaRPr lang="en-US" altLang="en-US" sz="4500">
              <a:cs typeface="Times New Roman" pitchFamily="18" charset="0"/>
              <a:hlinkClick r:id="rId2" action="ppaction://program"/>
            </a:endParaRPr>
          </a:p>
        </p:txBody>
      </p:sp>
      <p:sp>
        <p:nvSpPr>
          <p:cNvPr id="38916" name="Rectangle 3"/>
          <p:cNvSpPr>
            <a:spLocks noGrp="1" noChangeArrowheads="1"/>
          </p:cNvSpPr>
          <p:nvPr>
            <p:ph idx="1"/>
          </p:nvPr>
        </p:nvSpPr>
        <p:spPr/>
        <p:txBody>
          <a:bodyPr/>
          <a:lstStyle/>
          <a:p>
            <a:pPr marL="609600" indent="-609600">
              <a:lnSpc>
                <a:spcPct val="150000"/>
              </a:lnSpc>
              <a:buNone/>
              <a:defRPr/>
            </a:pPr>
            <a:r>
              <a:rPr lang="en-US" sz="2800" dirty="0" err="1">
                <a:solidFill>
                  <a:schemeClr val="accent4"/>
                </a:solidFill>
              </a:rPr>
              <a:t>java.util.Scanner</a:t>
            </a:r>
            <a:r>
              <a:rPr lang="en-US" sz="2800" dirty="0">
                <a:solidFill>
                  <a:schemeClr val="accent4"/>
                </a:solidFill>
              </a:rPr>
              <a:t> input = </a:t>
            </a:r>
            <a:r>
              <a:rPr lang="en-US" sz="2800" b="1" dirty="0">
                <a:solidFill>
                  <a:schemeClr val="accent4"/>
                </a:solidFill>
              </a:rPr>
              <a:t>new</a:t>
            </a:r>
            <a:r>
              <a:rPr lang="en-US" sz="2800" dirty="0">
                <a:solidFill>
                  <a:schemeClr val="accent4"/>
                </a:solidFill>
              </a:rPr>
              <a:t> </a:t>
            </a:r>
            <a:r>
              <a:rPr lang="en-US" sz="2800" dirty="0" err="1">
                <a:solidFill>
                  <a:schemeClr val="accent4"/>
                </a:solidFill>
              </a:rPr>
              <a:t>java.util.Scanner</a:t>
            </a:r>
            <a:r>
              <a:rPr lang="en-US" sz="2800" dirty="0">
                <a:solidFill>
                  <a:schemeClr val="accent4"/>
                </a:solidFill>
              </a:rPr>
              <a:t>(System.in);</a:t>
            </a:r>
          </a:p>
          <a:p>
            <a:pPr marL="609600" indent="-609600">
              <a:lnSpc>
                <a:spcPct val="150000"/>
              </a:lnSpc>
              <a:buNone/>
              <a:defRPr/>
            </a:pPr>
            <a:r>
              <a:rPr lang="en-US" sz="2800" dirty="0" err="1">
                <a:solidFill>
                  <a:schemeClr val="accent4"/>
                </a:solidFill>
              </a:rPr>
              <a:t>System.out.print</a:t>
            </a:r>
            <a:r>
              <a:rPr lang="en-US" sz="2800" dirty="0">
                <a:solidFill>
                  <a:schemeClr val="accent4"/>
                </a:solidFill>
              </a:rPr>
              <a:t>("Enter " + </a:t>
            </a:r>
            <a:r>
              <a:rPr lang="en-US" sz="2800" dirty="0" err="1">
                <a:solidFill>
                  <a:schemeClr val="accent4"/>
                </a:solidFill>
              </a:rPr>
              <a:t>myList.length</a:t>
            </a:r>
            <a:r>
              <a:rPr lang="en-US" sz="2800" dirty="0">
                <a:solidFill>
                  <a:schemeClr val="accent4"/>
                </a:solidFill>
              </a:rPr>
              <a:t> + " values: ");</a:t>
            </a:r>
            <a:endParaRPr lang="en-US" sz="2800" b="1" dirty="0">
              <a:solidFill>
                <a:schemeClr val="accent4"/>
              </a:solidFill>
            </a:endParaRPr>
          </a:p>
          <a:p>
            <a:pPr marL="609600" indent="-609600">
              <a:lnSpc>
                <a:spcPct val="150000"/>
              </a:lnSpc>
              <a:buNone/>
              <a:defRPr/>
            </a:pPr>
            <a:r>
              <a:rPr lang="en-US" sz="2800" b="1" dirty="0">
                <a:solidFill>
                  <a:schemeClr val="accent4"/>
                </a:solidFill>
              </a:rPr>
              <a:t>for</a:t>
            </a:r>
            <a:r>
              <a:rPr lang="en-US" sz="2800" dirty="0">
                <a:solidFill>
                  <a:schemeClr val="accent4"/>
                </a:solidFill>
              </a:rPr>
              <a:t> (</a:t>
            </a:r>
            <a:r>
              <a:rPr lang="en-US" sz="2800" b="1" dirty="0" err="1">
                <a:solidFill>
                  <a:schemeClr val="accent4"/>
                </a:solidFill>
              </a:rPr>
              <a:t>int</a:t>
            </a:r>
            <a:r>
              <a:rPr lang="en-US" sz="2800" dirty="0">
                <a:solidFill>
                  <a:schemeClr val="accent4"/>
                </a:solidFill>
              </a:rPr>
              <a:t> </a:t>
            </a:r>
            <a:r>
              <a:rPr lang="en-US" sz="2800" dirty="0" err="1">
                <a:solidFill>
                  <a:schemeClr val="accent4"/>
                </a:solidFill>
              </a:rPr>
              <a:t>i</a:t>
            </a:r>
            <a:r>
              <a:rPr lang="en-US" sz="2800" dirty="0">
                <a:solidFill>
                  <a:schemeClr val="accent4"/>
                </a:solidFill>
              </a:rPr>
              <a:t> = 0; </a:t>
            </a:r>
            <a:r>
              <a:rPr lang="en-US" sz="2800" dirty="0" err="1">
                <a:solidFill>
                  <a:schemeClr val="accent4"/>
                </a:solidFill>
              </a:rPr>
              <a:t>i</a:t>
            </a:r>
            <a:r>
              <a:rPr lang="en-US" sz="2800" dirty="0">
                <a:solidFill>
                  <a:schemeClr val="accent4"/>
                </a:solidFill>
              </a:rPr>
              <a:t> &lt; </a:t>
            </a:r>
            <a:r>
              <a:rPr lang="en-US" sz="2800" dirty="0" err="1">
                <a:solidFill>
                  <a:schemeClr val="accent4"/>
                </a:solidFill>
              </a:rPr>
              <a:t>myList.length</a:t>
            </a:r>
            <a:r>
              <a:rPr lang="en-US" sz="2800" dirty="0">
                <a:solidFill>
                  <a:schemeClr val="accent4"/>
                </a:solidFill>
              </a:rPr>
              <a:t>; </a:t>
            </a:r>
            <a:r>
              <a:rPr lang="en-US" sz="2800" dirty="0" err="1">
                <a:solidFill>
                  <a:schemeClr val="accent4"/>
                </a:solidFill>
              </a:rPr>
              <a:t>i</a:t>
            </a:r>
            <a:r>
              <a:rPr lang="en-US" sz="2800" dirty="0">
                <a:solidFill>
                  <a:schemeClr val="accent4"/>
                </a:solidFill>
              </a:rPr>
              <a:t>++) </a:t>
            </a:r>
          </a:p>
          <a:p>
            <a:pPr marL="609600" indent="-609600">
              <a:lnSpc>
                <a:spcPct val="150000"/>
              </a:lnSpc>
              <a:buNone/>
              <a:defRPr/>
            </a:pPr>
            <a:r>
              <a:rPr lang="en-US" sz="2800" dirty="0">
                <a:solidFill>
                  <a:schemeClr val="accent4"/>
                </a:solidFill>
              </a:rPr>
              <a:t>  </a:t>
            </a:r>
            <a:r>
              <a:rPr lang="en-US" sz="2800" dirty="0" err="1">
                <a:solidFill>
                  <a:schemeClr val="accent4"/>
                </a:solidFill>
              </a:rPr>
              <a:t>myList</a:t>
            </a:r>
            <a:r>
              <a:rPr lang="en-US" sz="2800" dirty="0">
                <a:solidFill>
                  <a:schemeClr val="accent4"/>
                </a:solidFill>
              </a:rPr>
              <a:t>[</a:t>
            </a:r>
            <a:r>
              <a:rPr lang="en-US" sz="2800" dirty="0" err="1">
                <a:solidFill>
                  <a:schemeClr val="accent4"/>
                </a:solidFill>
              </a:rPr>
              <a:t>i</a:t>
            </a:r>
            <a:r>
              <a:rPr lang="en-US" sz="2800" dirty="0">
                <a:solidFill>
                  <a:schemeClr val="accent4"/>
                </a:solidFill>
              </a:rPr>
              <a:t>] = </a:t>
            </a:r>
            <a:r>
              <a:rPr lang="en-US" sz="2800" dirty="0" err="1">
                <a:solidFill>
                  <a:schemeClr val="accent4"/>
                </a:solidFill>
              </a:rPr>
              <a:t>input.nextDouble</a:t>
            </a:r>
            <a:r>
              <a:rPr lang="en-US" sz="2800" dirty="0">
                <a:solidFill>
                  <a:schemeClr val="accent4"/>
                </a:solidFill>
              </a:rPr>
              <a:t>();</a:t>
            </a:r>
          </a:p>
        </p:txBody>
      </p:sp>
      <p:sp>
        <p:nvSpPr>
          <p:cNvPr id="3481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F2370F-0943-42CD-A1B2-F9A0CCACF63B}" type="slidenum">
              <a:rPr lang="en-US" altLang="en-US" sz="1400"/>
              <a:pPr/>
              <a:t>32</a:t>
            </a:fld>
            <a:endParaRPr lang="en-US" altLang="en-US" sz="1400"/>
          </a:p>
        </p:txBody>
      </p:sp>
      <p:sp>
        <p:nvSpPr>
          <p:cNvPr id="34821"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2" name="Rectangle 5"/>
          <p:cNvSpPr>
            <a:spLocks noChangeArrowheads="1"/>
          </p:cNvSpPr>
          <p:nvPr/>
        </p:nvSpPr>
        <p:spPr bwMode="auto">
          <a:xfrm>
            <a:off x="48768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sz="4100">
                <a:cs typeface="Times New Roman" pitchFamily="18" charset="0"/>
              </a:rPr>
              <a:t>Initializing arrays with random values</a:t>
            </a:r>
            <a:endParaRPr lang="en-US" altLang="en-US" sz="4100">
              <a:cs typeface="Times New Roman" pitchFamily="18" charset="0"/>
              <a:hlinkClick r:id="rId2" action="ppaction://program"/>
            </a:endParaRPr>
          </a:p>
        </p:txBody>
      </p:sp>
      <p:sp>
        <p:nvSpPr>
          <p:cNvPr id="39940" name="Rectangle 3"/>
          <p:cNvSpPr>
            <a:spLocks noGrp="1" noChangeArrowheads="1"/>
          </p:cNvSpPr>
          <p:nvPr>
            <p:ph idx="1"/>
          </p:nvPr>
        </p:nvSpPr>
        <p:spPr/>
        <p:txBody>
          <a:bodyPr/>
          <a:lstStyle/>
          <a:p>
            <a:pPr marL="609600" indent="-609600">
              <a:lnSpc>
                <a:spcPct val="150000"/>
              </a:lnSpc>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150000"/>
              </a:lnSpc>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150000"/>
              </a:lnSpc>
              <a:buNone/>
              <a:defRPr/>
            </a:pPr>
            <a:r>
              <a:rPr lang="en-US" sz="4000" dirty="0">
                <a:solidFill>
                  <a:schemeClr val="accent4"/>
                </a:solidFill>
              </a:rPr>
              <a:t>}</a:t>
            </a:r>
          </a:p>
        </p:txBody>
      </p:sp>
      <p:sp>
        <p:nvSpPr>
          <p:cNvPr id="3584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5077D0F-59F6-4BA1-813C-716258DB793A}" type="slidenum">
              <a:rPr lang="en-US" altLang="en-US" sz="1400"/>
              <a:pPr/>
              <a:t>33</a:t>
            </a:fld>
            <a:endParaRPr lang="en-US" altLang="en-US" sz="1400"/>
          </a:p>
        </p:txBody>
      </p:sp>
      <p:sp>
        <p:nvSpPr>
          <p:cNvPr id="35845"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6" name="Rectangle 5"/>
          <p:cNvSpPr>
            <a:spLocks noChangeArrowheads="1"/>
          </p:cNvSpPr>
          <p:nvPr/>
        </p:nvSpPr>
        <p:spPr bwMode="auto">
          <a:xfrm>
            <a:off x="48768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sz="4500">
                <a:cs typeface="Times New Roman" pitchFamily="18" charset="0"/>
              </a:rPr>
              <a:t>Printing arrays</a:t>
            </a:r>
            <a:endParaRPr lang="en-US" altLang="en-US" sz="4500">
              <a:cs typeface="Times New Roman" pitchFamily="18" charset="0"/>
              <a:hlinkClick r:id="rId2" action="ppaction://program"/>
            </a:endParaRPr>
          </a:p>
        </p:txBody>
      </p:sp>
      <p:sp>
        <p:nvSpPr>
          <p:cNvPr id="40964" name="Rectangle 3"/>
          <p:cNvSpPr>
            <a:spLocks noGrp="1" noChangeArrowheads="1"/>
          </p:cNvSpPr>
          <p:nvPr>
            <p:ph idx="1"/>
          </p:nvPr>
        </p:nvSpPr>
        <p:spPr/>
        <p:txBody>
          <a:bodyPr/>
          <a:lstStyle/>
          <a:p>
            <a:pPr marL="609600" indent="-609600">
              <a:lnSpc>
                <a:spcPct val="150000"/>
              </a:lnSpc>
              <a:buNone/>
              <a:defRPr/>
            </a:pPr>
            <a:r>
              <a:rPr lang="en-US" sz="4000" b="1" dirty="0">
                <a:solidFill>
                  <a:schemeClr val="accent4"/>
                </a:solidFill>
              </a:rPr>
              <a:t>for</a:t>
            </a:r>
            <a:r>
              <a:rPr lang="en-US" sz="4000" dirty="0">
                <a:solidFill>
                  <a:schemeClr val="accent4"/>
                </a:solidFill>
              </a:rPr>
              <a:t> (</a:t>
            </a:r>
            <a:r>
              <a:rPr lang="en-US" sz="4000" b="1"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150000"/>
              </a:lnSpc>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150000"/>
              </a:lnSpc>
              <a:buNone/>
              <a:defRPr/>
            </a:pPr>
            <a:r>
              <a:rPr lang="en-US" sz="4000" dirty="0">
                <a:solidFill>
                  <a:schemeClr val="accent4"/>
                </a:solidFill>
              </a:rPr>
              <a:t>}</a:t>
            </a:r>
          </a:p>
        </p:txBody>
      </p:sp>
      <p:sp>
        <p:nvSpPr>
          <p:cNvPr id="3686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B0986B-EDBE-46AA-9DCF-0C736402C7D0}" type="slidenum">
              <a:rPr lang="en-US" altLang="en-US" sz="1400"/>
              <a:pPr/>
              <a:t>34</a:t>
            </a:fld>
            <a:endParaRPr lang="en-US" altLang="en-US" sz="1400"/>
          </a:p>
        </p:txBody>
      </p:sp>
      <p:sp>
        <p:nvSpPr>
          <p:cNvPr id="36869"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0" name="Rectangle 5"/>
          <p:cNvSpPr>
            <a:spLocks noChangeArrowheads="1"/>
          </p:cNvSpPr>
          <p:nvPr/>
        </p:nvSpPr>
        <p:spPr bwMode="auto">
          <a:xfrm>
            <a:off x="48768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en-US" sz="4500">
                <a:cs typeface="Times New Roman" pitchFamily="18" charset="0"/>
              </a:rPr>
              <a:t>Summing all elements</a:t>
            </a:r>
            <a:endParaRPr lang="en-US" altLang="en-US" sz="4500">
              <a:cs typeface="Times New Roman" pitchFamily="18" charset="0"/>
              <a:hlinkClick r:id="rId2" action="ppaction://program"/>
            </a:endParaRPr>
          </a:p>
        </p:txBody>
      </p:sp>
      <p:sp>
        <p:nvSpPr>
          <p:cNvPr id="41988" name="Rectangle 3"/>
          <p:cNvSpPr>
            <a:spLocks noGrp="1" noChangeArrowheads="1"/>
          </p:cNvSpPr>
          <p:nvPr>
            <p:ph idx="1"/>
          </p:nvPr>
        </p:nvSpPr>
        <p:spPr/>
        <p:txBody>
          <a:bodyPr/>
          <a:lstStyle/>
          <a:p>
            <a:pPr marL="609600" indent="-609600">
              <a:lnSpc>
                <a:spcPct val="150000"/>
              </a:lnSpc>
              <a:buNone/>
              <a:defRPr/>
            </a:pPr>
            <a:r>
              <a:rPr lang="en-US" sz="4000" dirty="0">
                <a:solidFill>
                  <a:schemeClr val="accent4"/>
                </a:solidFill>
              </a:rPr>
              <a:t>double total = 0;</a:t>
            </a:r>
          </a:p>
          <a:p>
            <a:pPr marL="609600" indent="-609600">
              <a:lnSpc>
                <a:spcPct val="80000"/>
              </a:lnSpc>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None/>
              <a:defRPr/>
            </a:pPr>
            <a:r>
              <a:rPr lang="en-US" sz="4000" dirty="0">
                <a:solidFill>
                  <a:schemeClr val="accent4"/>
                </a:solidFill>
              </a:rPr>
              <a:t>}</a:t>
            </a:r>
          </a:p>
        </p:txBody>
      </p:sp>
      <p:sp>
        <p:nvSpPr>
          <p:cNvPr id="3789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7C4F0E-AB14-4F93-9BCF-030B8FB150FE}" type="slidenum">
              <a:rPr lang="en-US" altLang="en-US" sz="1400"/>
              <a:pPr/>
              <a:t>35</a:t>
            </a:fld>
            <a:endParaRPr lang="en-US" altLang="en-US" sz="1400"/>
          </a:p>
        </p:txBody>
      </p:sp>
      <p:sp>
        <p:nvSpPr>
          <p:cNvPr id="37893"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4" name="Rectangle 5"/>
          <p:cNvSpPr>
            <a:spLocks noChangeArrowheads="1"/>
          </p:cNvSpPr>
          <p:nvPr/>
        </p:nvSpPr>
        <p:spPr bwMode="auto">
          <a:xfrm>
            <a:off x="48768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z="4500">
                <a:cs typeface="Times New Roman" pitchFamily="18" charset="0"/>
              </a:rPr>
              <a:t>Finding the largest element</a:t>
            </a:r>
            <a:endParaRPr lang="en-US" altLang="en-US" sz="4500">
              <a:cs typeface="Times New Roman" pitchFamily="18" charset="0"/>
              <a:hlinkClick r:id="rId2" action="ppaction://program"/>
            </a:endParaRPr>
          </a:p>
        </p:txBody>
      </p:sp>
      <p:sp>
        <p:nvSpPr>
          <p:cNvPr id="43012" name="Rectangle 3"/>
          <p:cNvSpPr>
            <a:spLocks noGrp="1" noChangeArrowheads="1"/>
          </p:cNvSpPr>
          <p:nvPr>
            <p:ph idx="1"/>
          </p:nvPr>
        </p:nvSpPr>
        <p:spPr/>
        <p:txBody>
          <a:bodyPr/>
          <a:lstStyle/>
          <a:p>
            <a:pPr marL="609600" indent="-609600">
              <a:lnSpc>
                <a:spcPct val="150000"/>
              </a:lnSpc>
              <a:buNone/>
              <a:defRPr/>
            </a:pPr>
            <a:r>
              <a:rPr lang="en-US" sz="3600" b="1" dirty="0">
                <a:solidFill>
                  <a:schemeClr val="accent4"/>
                </a:solidFill>
              </a:rPr>
              <a:t>double</a:t>
            </a:r>
            <a:r>
              <a:rPr lang="en-US" sz="3600" dirty="0">
                <a:solidFill>
                  <a:schemeClr val="accent4"/>
                </a:solidFill>
              </a:rPr>
              <a:t> max = </a:t>
            </a:r>
            <a:r>
              <a:rPr lang="en-US" sz="3600" dirty="0" err="1">
                <a:solidFill>
                  <a:schemeClr val="accent4"/>
                </a:solidFill>
              </a:rPr>
              <a:t>myList</a:t>
            </a:r>
            <a:r>
              <a:rPr lang="en-US" sz="3600" dirty="0">
                <a:solidFill>
                  <a:schemeClr val="accent4"/>
                </a:solidFill>
              </a:rPr>
              <a:t>[0];</a:t>
            </a:r>
            <a:endParaRPr lang="en-US" sz="3600" b="1" dirty="0">
              <a:solidFill>
                <a:schemeClr val="accent4"/>
              </a:solidFill>
            </a:endParaRPr>
          </a:p>
          <a:p>
            <a:pPr marL="609600" indent="-609600">
              <a:lnSpc>
                <a:spcPct val="150000"/>
              </a:lnSpc>
              <a:buNone/>
              <a:defRPr/>
            </a:pPr>
            <a:r>
              <a:rPr lang="en-US" sz="3600" b="1" dirty="0">
                <a:solidFill>
                  <a:schemeClr val="accent4"/>
                </a:solidFill>
              </a:rPr>
              <a:t>for</a:t>
            </a:r>
            <a:r>
              <a:rPr lang="en-US" sz="3600" dirty="0">
                <a:solidFill>
                  <a:schemeClr val="accent4"/>
                </a:solidFill>
              </a:rPr>
              <a:t> (</a:t>
            </a:r>
            <a:r>
              <a:rPr lang="en-US" sz="3600" b="1" dirty="0" err="1">
                <a:solidFill>
                  <a:schemeClr val="accent4"/>
                </a:solidFill>
              </a:rPr>
              <a:t>int</a:t>
            </a:r>
            <a:r>
              <a:rPr lang="en-US" sz="3600" dirty="0">
                <a:solidFill>
                  <a:schemeClr val="accent4"/>
                </a:solidFill>
              </a:rPr>
              <a:t> </a:t>
            </a:r>
            <a:r>
              <a:rPr lang="en-US" sz="3600" dirty="0" err="1">
                <a:solidFill>
                  <a:schemeClr val="accent4"/>
                </a:solidFill>
              </a:rPr>
              <a:t>i</a:t>
            </a:r>
            <a:r>
              <a:rPr lang="en-US" sz="3600" dirty="0">
                <a:solidFill>
                  <a:schemeClr val="accent4"/>
                </a:solidFill>
              </a:rPr>
              <a:t> = 1; </a:t>
            </a:r>
            <a:r>
              <a:rPr lang="en-US" sz="3600" dirty="0" err="1">
                <a:solidFill>
                  <a:schemeClr val="accent4"/>
                </a:solidFill>
              </a:rPr>
              <a:t>i</a:t>
            </a:r>
            <a:r>
              <a:rPr lang="en-US" sz="3600" dirty="0">
                <a:solidFill>
                  <a:schemeClr val="accent4"/>
                </a:solidFill>
              </a:rPr>
              <a:t> &lt; </a:t>
            </a:r>
            <a:r>
              <a:rPr lang="en-US" sz="3600" dirty="0" err="1">
                <a:solidFill>
                  <a:schemeClr val="accent4"/>
                </a:solidFill>
              </a:rPr>
              <a:t>myList.length</a:t>
            </a:r>
            <a:r>
              <a:rPr lang="en-US" sz="3600" dirty="0">
                <a:solidFill>
                  <a:schemeClr val="accent4"/>
                </a:solidFill>
              </a:rPr>
              <a:t>; </a:t>
            </a:r>
            <a:r>
              <a:rPr lang="en-US" sz="3600" dirty="0" err="1">
                <a:solidFill>
                  <a:schemeClr val="accent4"/>
                </a:solidFill>
              </a:rPr>
              <a:t>i</a:t>
            </a:r>
            <a:r>
              <a:rPr lang="en-US" sz="3600" dirty="0">
                <a:solidFill>
                  <a:schemeClr val="accent4"/>
                </a:solidFill>
              </a:rPr>
              <a:t>++) {</a:t>
            </a:r>
          </a:p>
          <a:p>
            <a:pPr marL="609600" indent="-609600">
              <a:lnSpc>
                <a:spcPct val="150000"/>
              </a:lnSpc>
              <a:buNone/>
              <a:defRPr/>
            </a:pPr>
            <a:r>
              <a:rPr lang="en-US" sz="3600" dirty="0">
                <a:solidFill>
                  <a:schemeClr val="accent4"/>
                </a:solidFill>
              </a:rPr>
              <a:t>  </a:t>
            </a:r>
            <a:r>
              <a:rPr lang="en-US" sz="3600" b="1" dirty="0">
                <a:solidFill>
                  <a:schemeClr val="accent4"/>
                </a:solidFill>
              </a:rPr>
              <a:t>if</a:t>
            </a:r>
            <a:r>
              <a:rPr lang="en-US" sz="3600" dirty="0">
                <a:solidFill>
                  <a:schemeClr val="accent4"/>
                </a:solidFill>
              </a:rPr>
              <a:t>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 &gt; max) max = </a:t>
            </a:r>
            <a:r>
              <a:rPr lang="en-US" sz="3600" dirty="0" err="1">
                <a:solidFill>
                  <a:schemeClr val="accent4"/>
                </a:solidFill>
              </a:rPr>
              <a:t>myList</a:t>
            </a:r>
            <a:r>
              <a:rPr lang="en-US" sz="3600" dirty="0">
                <a:solidFill>
                  <a:schemeClr val="accent4"/>
                </a:solidFill>
              </a:rPr>
              <a:t>[</a:t>
            </a:r>
            <a:r>
              <a:rPr lang="en-US" sz="3600" dirty="0" err="1">
                <a:solidFill>
                  <a:schemeClr val="accent4"/>
                </a:solidFill>
              </a:rPr>
              <a:t>i</a:t>
            </a:r>
            <a:r>
              <a:rPr lang="en-US" sz="3600" dirty="0">
                <a:solidFill>
                  <a:schemeClr val="accent4"/>
                </a:solidFill>
              </a:rPr>
              <a:t>];</a:t>
            </a:r>
          </a:p>
          <a:p>
            <a:pPr marL="609600" indent="-609600">
              <a:lnSpc>
                <a:spcPct val="150000"/>
              </a:lnSpc>
              <a:buNone/>
              <a:defRPr/>
            </a:pPr>
            <a:r>
              <a:rPr lang="en-US" sz="3600" dirty="0">
                <a:solidFill>
                  <a:schemeClr val="accent4"/>
                </a:solidFill>
              </a:rPr>
              <a:t>}</a:t>
            </a:r>
          </a:p>
        </p:txBody>
      </p:sp>
      <p:sp>
        <p:nvSpPr>
          <p:cNvPr id="3891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62EC23-2464-49D2-BBB3-7CE19D32C1AC}" type="slidenum">
              <a:rPr lang="en-US" altLang="en-US" sz="1400"/>
              <a:pPr/>
              <a:t>36</a:t>
            </a:fld>
            <a:endParaRPr lang="en-US" altLang="en-US" sz="1400"/>
          </a:p>
        </p:txBody>
      </p:sp>
      <p:sp>
        <p:nvSpPr>
          <p:cNvPr id="38917"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8918" name="Rectangle 5"/>
          <p:cNvSpPr>
            <a:spLocks noChangeArrowheads="1"/>
          </p:cNvSpPr>
          <p:nvPr/>
        </p:nvSpPr>
        <p:spPr bwMode="auto">
          <a:xfrm>
            <a:off x="48768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sz="4500">
                <a:cs typeface="Times New Roman" pitchFamily="18" charset="0"/>
              </a:rPr>
              <a:t>Random shuffling</a:t>
            </a:r>
            <a:endParaRPr lang="en-US" altLang="en-US" sz="4500">
              <a:cs typeface="Times New Roman" pitchFamily="18" charset="0"/>
              <a:hlinkClick r:id="rId3" action="ppaction://program"/>
            </a:endParaRPr>
          </a:p>
        </p:txBody>
      </p:sp>
      <p:sp>
        <p:nvSpPr>
          <p:cNvPr id="3993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DD13AD7-5204-4160-BBDF-329D0E305A2A}" type="slidenum">
              <a:rPr lang="en-US" altLang="en-US" sz="1400"/>
              <a:pPr/>
              <a:t>37</a:t>
            </a:fld>
            <a:endParaRPr lang="en-US" altLang="en-US" sz="1400"/>
          </a:p>
        </p:txBody>
      </p:sp>
      <p:sp>
        <p:nvSpPr>
          <p:cNvPr id="39940" name="Rectangle 4"/>
          <p:cNvSpPr>
            <a:spLocks noChangeArrowheads="1"/>
          </p:cNvSpPr>
          <p:nvPr/>
        </p:nvSpPr>
        <p:spPr bwMode="auto">
          <a:xfrm>
            <a:off x="4495800"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1" name="Rectangle 5"/>
          <p:cNvSpPr>
            <a:spLocks noChangeArrowheads="1"/>
          </p:cNvSpPr>
          <p:nvPr/>
        </p:nvSpPr>
        <p:spPr bwMode="auto">
          <a:xfrm>
            <a:off x="4867275" y="2968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9942" name="Rectangle 9"/>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 name="Rectangle 2"/>
          <p:cNvSpPr>
            <a:spLocks noChangeArrowheads="1"/>
          </p:cNvSpPr>
          <p:nvPr/>
        </p:nvSpPr>
        <p:spPr bwMode="auto">
          <a:xfrm>
            <a:off x="1524001"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602615" y="1611313"/>
          <a:ext cx="8903838" cy="2624193"/>
        </p:xfrm>
        <a:graphic>
          <a:graphicData uri="http://schemas.openxmlformats.org/presentationml/2006/ole">
            <mc:AlternateContent xmlns:mc="http://schemas.openxmlformats.org/markup-compatibility/2006">
              <mc:Choice xmlns:v="urn:schemas-microsoft-com:vml" Requires="v">
                <p:oleObj spid="_x0000_s78855" name="Picture" r:id="rId4" imgW="4610164" imgH="1360151" progId="Word.Picture.8">
                  <p:embed/>
                </p:oleObj>
              </mc:Choice>
              <mc:Fallback>
                <p:oleObj name="Picture" r:id="rId4" imgW="4610164" imgH="1360151" progId="Word.Picture.8">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615" y="1611313"/>
                        <a:ext cx="8903838" cy="2624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CF4B77-9AF2-45A0-8442-B35C1A533C47}" type="slidenum">
              <a:rPr lang="en-US" altLang="en-US" sz="1400"/>
              <a:pPr/>
              <a:t>38</a:t>
            </a:fld>
            <a:endParaRPr lang="en-US" altLang="en-US" sz="1400"/>
          </a:p>
        </p:txBody>
      </p:sp>
      <p:sp>
        <p:nvSpPr>
          <p:cNvPr id="40963" name="Rectangle 2"/>
          <p:cNvSpPr>
            <a:spLocks noGrp="1" noChangeArrowheads="1"/>
          </p:cNvSpPr>
          <p:nvPr>
            <p:ph type="title"/>
          </p:nvPr>
        </p:nvSpPr>
        <p:spPr>
          <a:xfrm>
            <a:off x="1833563" y="381000"/>
            <a:ext cx="8564562" cy="782638"/>
          </a:xfrm>
        </p:spPr>
        <p:txBody>
          <a:bodyPr/>
          <a:lstStyle/>
          <a:p>
            <a:r>
              <a:rPr lang="en-US" altLang="en-US" sz="4500">
                <a:cs typeface="Times New Roman" pitchFamily="18" charset="0"/>
              </a:rPr>
              <a:t>Shifting Elements</a:t>
            </a:r>
            <a:endParaRPr lang="en-US" altLang="en-US" sz="4500">
              <a:cs typeface="Times New Roman" pitchFamily="18" charset="0"/>
              <a:hlinkClick r:id="rId2" action="ppaction://program"/>
            </a:endParaRPr>
          </a:p>
        </p:txBody>
      </p:sp>
      <p:sp>
        <p:nvSpPr>
          <p:cNvPr id="40966" name="Rectangle 5"/>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0967" name="Rectangle 8"/>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096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4800"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noFill/>
        </p:spPr>
        <p:txBody>
          <a:bodyPr/>
          <a:lstStyle/>
          <a:p>
            <a:r>
              <a:rPr lang="en-US" altLang="en-US" sz="3200">
                <a:cs typeface="Times New Roman" pitchFamily="18" charset="0"/>
              </a:rPr>
              <a:t>Enhanced </a:t>
            </a:r>
            <a:r>
              <a:rPr lang="en-US" altLang="en-US" sz="3200" u="sng">
                <a:cs typeface="Times New Roman" pitchFamily="18" charset="0"/>
              </a:rPr>
              <a:t>for</a:t>
            </a:r>
            <a:r>
              <a:rPr lang="en-US" altLang="en-US" sz="3200">
                <a:cs typeface="Times New Roman" pitchFamily="18" charset="0"/>
              </a:rPr>
              <a:t> Loop (for-each loop)</a:t>
            </a:r>
          </a:p>
        </p:txBody>
      </p:sp>
      <p:sp>
        <p:nvSpPr>
          <p:cNvPr id="46084" name="Rectangle 3"/>
          <p:cNvSpPr>
            <a:spLocks noGrp="1" noChangeArrowheads="1"/>
          </p:cNvSpPr>
          <p:nvPr>
            <p:ph idx="1"/>
          </p:nvPr>
        </p:nvSpPr>
        <p:spPr/>
        <p:txBody>
          <a:bodyPr/>
          <a:lstStyle/>
          <a:p>
            <a:pPr marL="0" indent="0">
              <a:spcBef>
                <a:spcPct val="0"/>
              </a:spcBef>
              <a:buClrTx/>
              <a:buSz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(double value: </a:t>
            </a:r>
            <a:r>
              <a:rPr lang="en-US" sz="1800" b="1" dirty="0" err="1">
                <a:solidFill>
                  <a:schemeClr val="accent4"/>
                </a:solidFill>
                <a:latin typeface="Courier New" pitchFamily="49" charset="0"/>
                <a:cs typeface="Courier New" pitchFamily="49" charset="0"/>
              </a:rPr>
              <a:t>myList</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System.out.println</a:t>
            </a:r>
            <a:r>
              <a:rPr lang="en-US" sz="1800" b="1" dirty="0">
                <a:solidFill>
                  <a:schemeClr val="accent4"/>
                </a:solidFill>
                <a:latin typeface="Courier New" pitchFamily="49" charset="0"/>
                <a:cs typeface="Courier New" pitchFamily="49" charset="0"/>
              </a:rPr>
              <a:t>(value);</a:t>
            </a:r>
            <a:endParaRPr lang="en-US" sz="1800" b="1" dirty="0">
              <a:solidFill>
                <a:schemeClr val="accent4"/>
              </a:solidFill>
              <a:latin typeface="Courier New" pitchFamily="49" charset="0"/>
              <a:cs typeface="Times New Roman" pitchFamily="18" charset="0"/>
            </a:endParaRPr>
          </a:p>
          <a:p>
            <a:pPr marL="0" indent="0">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None/>
              <a:defRPr/>
            </a:pPr>
            <a:r>
              <a:rPr lang="en-US" sz="2000" dirty="0">
                <a:cs typeface="Times New Roman" pitchFamily="18" charset="0"/>
              </a:rPr>
              <a:t>In general, the syntax is</a:t>
            </a:r>
          </a:p>
          <a:p>
            <a:pPr marL="0" indent="0">
              <a:spcBef>
                <a:spcPct val="0"/>
              </a:spcBef>
              <a:buClrTx/>
              <a:buSz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solidFill>
                <a:latin typeface="Courier New" pitchFamily="49" charset="0"/>
                <a:cs typeface="Courier New" pitchFamily="49" charset="0"/>
              </a:rPr>
              <a:t>for (</a:t>
            </a:r>
            <a:r>
              <a:rPr lang="en-US" sz="1800" b="1" dirty="0" err="1">
                <a:solidFill>
                  <a:schemeClr val="accent4"/>
                </a:solidFill>
                <a:latin typeface="Courier New" pitchFamily="49" charset="0"/>
                <a:cs typeface="Courier New" pitchFamily="49" charset="0"/>
              </a:rPr>
              <a:t>elementType</a:t>
            </a:r>
            <a:r>
              <a:rPr lang="en-US" sz="1800" b="1" dirty="0">
                <a:solidFill>
                  <a:schemeClr val="accent4"/>
                </a:solidFill>
                <a:latin typeface="Courier New" pitchFamily="49" charset="0"/>
                <a:cs typeface="Courier New" pitchFamily="49" charset="0"/>
              </a:rPr>
              <a:t> value: </a:t>
            </a:r>
            <a:r>
              <a:rPr lang="en-US" sz="1800" b="1" dirty="0" err="1">
                <a:solidFill>
                  <a:schemeClr val="accent4"/>
                </a:solidFill>
                <a:latin typeface="Courier New" pitchFamily="49" charset="0"/>
                <a:cs typeface="Courier New" pitchFamily="49" charset="0"/>
              </a:rPr>
              <a:t>arrayRefVar</a:t>
            </a: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  // Process the value</a:t>
            </a:r>
            <a:endParaRPr lang="en-US" sz="1800" b="1" dirty="0">
              <a:solidFill>
                <a:schemeClr val="accent4"/>
              </a:solidFill>
              <a:latin typeface="Courier New" pitchFamily="49" charset="0"/>
              <a:cs typeface="Times New Roman" pitchFamily="18" charset="0"/>
            </a:endParaRPr>
          </a:p>
          <a:p>
            <a:pPr lvl="1">
              <a:buFontTx/>
              <a:buNone/>
              <a:defRPr/>
            </a:pPr>
            <a:r>
              <a:rPr lang="en-US" sz="1800" b="1" dirty="0">
                <a:solidFill>
                  <a:schemeClr val="accent4"/>
                </a:solidFill>
                <a:latin typeface="Courier New" pitchFamily="49" charset="0"/>
                <a:cs typeface="Courier New" pitchFamily="49" charset="0"/>
              </a:rPr>
              <a:t>}</a:t>
            </a:r>
            <a:endParaRPr lang="en-US" sz="1800" b="1" dirty="0">
              <a:solidFill>
                <a:schemeClr val="accent4"/>
              </a:solidFill>
              <a:latin typeface="Courier New" pitchFamily="49" charset="0"/>
              <a:cs typeface="Times New Roman" pitchFamily="18" charset="0"/>
            </a:endParaRPr>
          </a:p>
          <a:p>
            <a:pPr marL="0" indent="0">
              <a:buNone/>
              <a:defRPr/>
            </a:pPr>
            <a:r>
              <a:rPr lang="en-US" sz="2000" dirty="0">
                <a:cs typeface="Courier New" pitchFamily="49" charset="0"/>
              </a:rPr>
              <a:t> </a:t>
            </a:r>
            <a:endParaRPr lang="en-US" sz="2000" dirty="0">
              <a:cs typeface="Times New Roman" pitchFamily="18" charset="0"/>
            </a:endParaRPr>
          </a:p>
          <a:p>
            <a:pPr marL="0" indent="0">
              <a:buNone/>
              <a:defRPr/>
            </a:pPr>
            <a:r>
              <a:rPr lang="en-US" sz="2000" dirty="0">
                <a:cs typeface="Courier New" pitchFamily="49" charset="0"/>
              </a:rPr>
              <a:t>You still have to use an index variable if you wish to traverse the array in a different order or change the elements in the array. </a:t>
            </a:r>
          </a:p>
        </p:txBody>
      </p:sp>
      <p:sp>
        <p:nvSpPr>
          <p:cNvPr id="4198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B59F622-EA5C-49CC-A873-1CDB1E53466A}" type="slidenum">
              <a:rPr lang="en-US" altLang="en-US" sz="1400"/>
              <a:pPr/>
              <a:t>39</a:t>
            </a:fld>
            <a:endParaRPr lang="en-US" altLang="en-US" sz="140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026"/>
          <p:cNvSpPr>
            <a:spLocks noGrp="1" noChangeArrowheads="1"/>
          </p:cNvSpPr>
          <p:nvPr>
            <p:ph type="title"/>
          </p:nvPr>
        </p:nvSpPr>
        <p:spPr/>
        <p:txBody>
          <a:bodyPr/>
          <a:lstStyle/>
          <a:p>
            <a:r>
              <a:rPr lang="en-US" altLang="en-US"/>
              <a:t>Introducing Arrays</a:t>
            </a:r>
          </a:p>
        </p:txBody>
      </p:sp>
      <p:sp>
        <p:nvSpPr>
          <p:cNvPr id="2" name="İçerik Yer Tutucusu 1">
            <a:extLst>
              <a:ext uri="{FF2B5EF4-FFF2-40B4-BE49-F238E27FC236}">
                <a16:creationId xmlns:a16="http://schemas.microsoft.com/office/drawing/2014/main" id="{DF031DCD-49E3-4C42-A359-1AA58EFD6B1C}"/>
              </a:ext>
            </a:extLst>
          </p:cNvPr>
          <p:cNvSpPr>
            <a:spLocks noGrp="1"/>
          </p:cNvSpPr>
          <p:nvPr>
            <p:ph idx="1"/>
          </p:nvPr>
        </p:nvSpPr>
        <p:spPr/>
        <p:txBody>
          <a:bodyPr/>
          <a:lstStyle/>
          <a:p>
            <a:r>
              <a:rPr lang="en-US" dirty="0"/>
              <a:t>Array is a data structure that represents a collection of the same types of data. </a:t>
            </a:r>
          </a:p>
          <a:p>
            <a:endParaRPr lang="en-US" dirty="0"/>
          </a:p>
        </p:txBody>
      </p:sp>
      <p:sp>
        <p:nvSpPr>
          <p:cNvPr id="614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1E2220-11F4-4F8D-A464-13796AD70F73}" type="slidenum">
              <a:rPr lang="en-US" altLang="en-US" sz="1400"/>
              <a:pPr/>
              <a:t>4</a:t>
            </a:fld>
            <a:endParaRPr lang="en-US" altLang="en-US" sz="1400"/>
          </a:p>
        </p:txBody>
      </p:sp>
      <p:sp>
        <p:nvSpPr>
          <p:cNvPr id="6149" name="Rectangle 1035"/>
          <p:cNvSpPr>
            <a:spLocks noChangeArrowheads="1"/>
          </p:cNvSpPr>
          <p:nvPr/>
        </p:nvSpPr>
        <p:spPr bwMode="auto">
          <a:xfrm>
            <a:off x="4294188"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50" name="Rectangle 1040"/>
          <p:cNvSpPr>
            <a:spLocks noChangeArrowheads="1"/>
          </p:cNvSpPr>
          <p:nvPr/>
        </p:nvSpPr>
        <p:spPr bwMode="auto">
          <a:xfrm>
            <a:off x="3695700" y="1912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6151"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729" y="1968501"/>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a:lstStyle/>
          <a:p>
            <a:r>
              <a:rPr lang="en-US" altLang="en-US" dirty="0"/>
              <a:t>Analyze Numbers</a:t>
            </a:r>
          </a:p>
        </p:txBody>
      </p:sp>
      <p:sp>
        <p:nvSpPr>
          <p:cNvPr id="43012" name="Rectangle 3"/>
          <p:cNvSpPr>
            <a:spLocks noGrp="1" noChangeArrowheads="1"/>
          </p:cNvSpPr>
          <p:nvPr>
            <p:ph idx="1"/>
          </p:nvPr>
        </p:nvSpPr>
        <p:spPr>
          <a:noFill/>
        </p:spPr>
        <p:txBody>
          <a:bodyPr/>
          <a:lstStyle/>
          <a:p>
            <a:pPr marL="0" indent="0">
              <a:buNone/>
            </a:pPr>
            <a:r>
              <a:rPr lang="en-US" altLang="en-US" sz="3500"/>
              <a:t>Read one hundred numbers, compute their average, and find out how many numbers are above the average. </a:t>
            </a:r>
          </a:p>
        </p:txBody>
      </p:sp>
      <p:sp>
        <p:nvSpPr>
          <p:cNvPr id="4301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60FBE79-C3AE-4C36-AAA2-92AA071C4C0F}" type="slidenum">
              <a:rPr lang="en-US" altLang="en-US" sz="1400"/>
              <a:pPr/>
              <a:t>40</a:t>
            </a:fld>
            <a:endParaRPr lang="en-US" altLang="en-US" sz="1400"/>
          </a:p>
        </p:txBody>
      </p:sp>
      <p:sp>
        <p:nvSpPr>
          <p:cNvPr id="10" name="Rectangle 9">
            <a:hlinkClick r:id="rId2"/>
          </p:cNvPr>
          <p:cNvSpPr>
            <a:spLocks noChangeArrowheads="1"/>
          </p:cNvSpPr>
          <p:nvPr/>
        </p:nvSpPr>
        <p:spPr bwMode="auto">
          <a:xfrm>
            <a:off x="5773720" y="5118820"/>
            <a:ext cx="2067341"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err="1"/>
              <a:t>AnalyzeNumbers</a:t>
            </a:r>
            <a:endParaRPr lang="en-US" altLang="en-US" sz="1800" dirty="0"/>
          </a:p>
        </p:txBody>
      </p:sp>
      <p:sp>
        <p:nvSpPr>
          <p:cNvPr id="11" name="AutoShape 10">
            <a:hlinkClick r:id="rId3" action="ppaction://program" highlightClick="1"/>
          </p:cNvPr>
          <p:cNvSpPr>
            <a:spLocks noChangeArrowheads="1"/>
          </p:cNvSpPr>
          <p:nvPr/>
        </p:nvSpPr>
        <p:spPr bwMode="auto">
          <a:xfrm>
            <a:off x="7977845" y="5118820"/>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600" dirty="0">
                <a:latin typeface="Book Antiqua" pitchFamily="18" charset="0"/>
              </a:rPr>
              <a:t>Run</a:t>
            </a:r>
            <a:endParaRPr lang="en-US" altLang="en-US" sz="1600" dirty="0"/>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en-US"/>
              <a:t>Problem: Deck of Cards</a:t>
            </a:r>
            <a:endParaRPr lang="en-US" altLang="en-US">
              <a:solidFill>
                <a:schemeClr val="tx1"/>
              </a:solidFill>
              <a:latin typeface="Book Antiqua" pitchFamily="18" charset="0"/>
              <a:hlinkClick r:id="rId2" action="ppaction://program"/>
            </a:endParaRPr>
          </a:p>
        </p:txBody>
      </p:sp>
      <p:sp>
        <p:nvSpPr>
          <p:cNvPr id="44036" name="Rectangle 3"/>
          <p:cNvSpPr>
            <a:spLocks noGrp="1" noChangeArrowheads="1"/>
          </p:cNvSpPr>
          <p:nvPr>
            <p:ph idx="1"/>
          </p:nvPr>
        </p:nvSpPr>
        <p:spPr/>
        <p:txBody>
          <a:bodyPr/>
          <a:lstStyle/>
          <a:p>
            <a:pPr marL="0" indent="0">
              <a:buNone/>
            </a:pPr>
            <a:r>
              <a:rPr lang="en-US" altLang="en-US" sz="2800"/>
              <a:t>The problem is to write a program that picks four cards randomly from a deck of 52 cards. All the cards can be represented using an array named deck, filled with initial values 0 to 51, as follows:</a:t>
            </a:r>
          </a:p>
        </p:txBody>
      </p:sp>
      <p:sp>
        <p:nvSpPr>
          <p:cNvPr id="4403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0A3AF61-91B3-40B8-B014-3F90707B46B4}" type="slidenum">
              <a:rPr lang="en-US" altLang="en-US" sz="1400"/>
              <a:pPr/>
              <a:t>41</a:t>
            </a:fld>
            <a:endParaRPr lang="en-US" altLang="en-US" sz="1400"/>
          </a:p>
        </p:txBody>
      </p:sp>
      <p:sp>
        <p:nvSpPr>
          <p:cNvPr id="49159" name="Rectangle 6"/>
          <p:cNvSpPr>
            <a:spLocks noChangeArrowheads="1"/>
          </p:cNvSpPr>
          <p:nvPr/>
        </p:nvSpPr>
        <p:spPr bwMode="auto">
          <a:xfrm>
            <a:off x="2178050" y="3352801"/>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dirty="0" err="1">
                <a:solidFill>
                  <a:schemeClr val="accent4"/>
                </a:solidFill>
                <a:latin typeface="Courier New" pitchFamily="49" charset="0"/>
              </a:rPr>
              <a:t>int</a:t>
            </a:r>
            <a:r>
              <a:rPr lang="en-US" sz="2000" dirty="0">
                <a:solidFill>
                  <a:schemeClr val="accent4"/>
                </a:solidFill>
                <a:latin typeface="Courier New" pitchFamily="49" charset="0"/>
              </a:rPr>
              <a:t>[] deck = new </a:t>
            </a:r>
            <a:r>
              <a:rPr lang="en-US" sz="2000" dirty="0" err="1">
                <a:solidFill>
                  <a:schemeClr val="accent4"/>
                </a:solidFill>
                <a:latin typeface="Courier New" pitchFamily="49" charset="0"/>
              </a:rPr>
              <a:t>int</a:t>
            </a:r>
            <a:r>
              <a:rPr lang="en-US" sz="2000" dirty="0">
                <a:solidFill>
                  <a:schemeClr val="accent4"/>
                </a:solidFill>
                <a:latin typeface="Courier New" pitchFamily="49" charset="0"/>
              </a:rPr>
              <a:t>[52];</a:t>
            </a:r>
          </a:p>
          <a:p>
            <a:pPr marL="742950" lvl="1" indent="-285750">
              <a:spcBef>
                <a:spcPct val="20000"/>
              </a:spcBef>
              <a:buClr>
                <a:schemeClr val="tx1"/>
              </a:buClr>
              <a:defRPr/>
            </a:pPr>
            <a:r>
              <a:rPr lang="en-US" sz="2000" dirty="0">
                <a:solidFill>
                  <a:schemeClr val="accent4"/>
                </a:solidFill>
                <a:latin typeface="Courier New" pitchFamily="49" charset="0"/>
              </a:rPr>
              <a:t>// Initialize cards</a:t>
            </a:r>
          </a:p>
          <a:p>
            <a:pPr marL="742950" lvl="1" indent="-285750">
              <a:spcBef>
                <a:spcPct val="20000"/>
              </a:spcBef>
              <a:buClr>
                <a:schemeClr val="tx1"/>
              </a:buClr>
              <a:defRPr/>
            </a:pPr>
            <a:r>
              <a:rPr lang="en-US" sz="2000" dirty="0">
                <a:solidFill>
                  <a:schemeClr val="accent4"/>
                </a:solidFill>
                <a:latin typeface="Courier New" pitchFamily="49" charset="0"/>
              </a:rPr>
              <a:t>for (</a:t>
            </a:r>
            <a:r>
              <a:rPr lang="en-US" sz="2000" dirty="0" err="1">
                <a:solidFill>
                  <a:schemeClr val="accent4"/>
                </a:solidFill>
                <a:latin typeface="Courier New" pitchFamily="49" charset="0"/>
              </a:rPr>
              <a:t>int</a:t>
            </a:r>
            <a:r>
              <a:rPr lang="en-US" sz="2000" dirty="0">
                <a:solidFill>
                  <a:schemeClr val="accent4"/>
                </a:solidFill>
                <a:latin typeface="Courier New" pitchFamily="49" charset="0"/>
              </a:rPr>
              <a:t> </a:t>
            </a:r>
            <a:r>
              <a:rPr lang="en-US" sz="2000" dirty="0" err="1">
                <a:solidFill>
                  <a:schemeClr val="accent4"/>
                </a:solidFill>
                <a:latin typeface="Courier New" pitchFamily="49" charset="0"/>
              </a:rPr>
              <a:t>i</a:t>
            </a:r>
            <a:r>
              <a:rPr lang="en-US" sz="2000" dirty="0">
                <a:solidFill>
                  <a:schemeClr val="accent4"/>
                </a:solidFill>
                <a:latin typeface="Courier New" pitchFamily="49" charset="0"/>
              </a:rPr>
              <a:t> = 0; </a:t>
            </a:r>
            <a:r>
              <a:rPr lang="en-US" sz="2000" dirty="0" err="1">
                <a:solidFill>
                  <a:schemeClr val="accent4"/>
                </a:solidFill>
                <a:latin typeface="Courier New" pitchFamily="49" charset="0"/>
              </a:rPr>
              <a:t>i</a:t>
            </a:r>
            <a:r>
              <a:rPr lang="en-US" sz="2000" dirty="0">
                <a:solidFill>
                  <a:schemeClr val="accent4"/>
                </a:solidFill>
                <a:latin typeface="Courier New" pitchFamily="49" charset="0"/>
              </a:rPr>
              <a:t> &lt; </a:t>
            </a:r>
            <a:r>
              <a:rPr lang="en-US" sz="2000" dirty="0" err="1">
                <a:solidFill>
                  <a:schemeClr val="accent4"/>
                </a:solidFill>
                <a:latin typeface="Courier New" pitchFamily="49" charset="0"/>
              </a:rPr>
              <a:t>deck.length</a:t>
            </a:r>
            <a:r>
              <a:rPr lang="en-US" sz="2000" dirty="0">
                <a:solidFill>
                  <a:schemeClr val="accent4"/>
                </a:solidFill>
                <a:latin typeface="Courier New" pitchFamily="49" charset="0"/>
              </a:rPr>
              <a:t>; </a:t>
            </a:r>
            <a:r>
              <a:rPr lang="en-US" sz="2000" dirty="0" err="1">
                <a:solidFill>
                  <a:schemeClr val="accent4"/>
                </a:solidFill>
                <a:latin typeface="Courier New" pitchFamily="49" charset="0"/>
              </a:rPr>
              <a:t>i</a:t>
            </a:r>
            <a:r>
              <a:rPr lang="en-US" sz="2000" dirty="0">
                <a:solidFill>
                  <a:schemeClr val="accent4"/>
                </a:solidFill>
                <a:latin typeface="Courier New" pitchFamily="49" charset="0"/>
              </a:rPr>
              <a:t>++)</a:t>
            </a:r>
          </a:p>
          <a:p>
            <a:pPr marL="742950" lvl="1" indent="-285750">
              <a:spcBef>
                <a:spcPct val="20000"/>
              </a:spcBef>
              <a:buClr>
                <a:schemeClr val="tx1"/>
              </a:buClr>
              <a:defRPr/>
            </a:pPr>
            <a:r>
              <a:rPr lang="en-US" sz="2000" dirty="0">
                <a:solidFill>
                  <a:schemeClr val="accent4"/>
                </a:solidFill>
                <a:latin typeface="Courier New" pitchFamily="49" charset="0"/>
              </a:rPr>
              <a:t>  deck[</a:t>
            </a:r>
            <a:r>
              <a:rPr lang="en-US" sz="2000" dirty="0" err="1">
                <a:solidFill>
                  <a:schemeClr val="accent4"/>
                </a:solidFill>
                <a:latin typeface="Courier New" pitchFamily="49" charset="0"/>
              </a:rPr>
              <a:t>i</a:t>
            </a:r>
            <a:r>
              <a:rPr lang="en-US" sz="2000" dirty="0">
                <a:solidFill>
                  <a:schemeClr val="accent4"/>
                </a:solidFill>
                <a:latin typeface="Courier New" pitchFamily="49" charset="0"/>
              </a:rPr>
              <a:t>] = </a:t>
            </a:r>
            <a:r>
              <a:rPr lang="en-US" sz="2000" dirty="0" err="1">
                <a:solidFill>
                  <a:schemeClr val="accent4"/>
                </a:solidFill>
                <a:latin typeface="Courier New" pitchFamily="49" charset="0"/>
              </a:rPr>
              <a:t>i</a:t>
            </a:r>
            <a:r>
              <a:rPr lang="en-US" sz="2000" dirty="0">
                <a:solidFill>
                  <a:schemeClr val="accent4"/>
                </a:solidFill>
                <a:latin typeface="Courier New" pitchFamily="49" charset="0"/>
              </a:rPr>
              <a:t>;</a:t>
            </a:r>
          </a:p>
        </p:txBody>
      </p:sp>
      <p:sp>
        <p:nvSpPr>
          <p:cNvPr id="10" name="Rectangle 9">
            <a:hlinkClick r:id="rId3"/>
          </p:cNvPr>
          <p:cNvSpPr>
            <a:spLocks noChangeArrowheads="1"/>
          </p:cNvSpPr>
          <p:nvPr/>
        </p:nvSpPr>
        <p:spPr bwMode="auto">
          <a:xfrm>
            <a:off x="6484213"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err="1"/>
              <a:t>DeckOfCards</a:t>
            </a:r>
            <a:endParaRPr lang="en-US" altLang="en-US" sz="1800" dirty="0"/>
          </a:p>
        </p:txBody>
      </p:sp>
      <p:sp>
        <p:nvSpPr>
          <p:cNvPr id="11" name="AutoShape 10">
            <a:hlinkClick r:id="rId4" action="ppaction://program" highlightClick="1"/>
          </p:cNvPr>
          <p:cNvSpPr>
            <a:spLocks noChangeArrowheads="1"/>
          </p:cNvSpPr>
          <p:nvPr/>
        </p:nvSpPr>
        <p:spPr bwMode="auto">
          <a:xfrm>
            <a:off x="8327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600" dirty="0">
                <a:latin typeface="Book Antiqua" pitchFamily="18" charset="0"/>
              </a:rPr>
              <a:t>Run</a:t>
            </a:r>
            <a:endParaRPr lang="en-US" altLang="en-US" sz="1600" dirty="0"/>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a:t>Problem: Deck of Cards, cont.</a:t>
            </a:r>
            <a:endParaRPr lang="en-US" altLang="en-US">
              <a:solidFill>
                <a:schemeClr val="tx1"/>
              </a:solidFill>
              <a:latin typeface="Book Antiqua" pitchFamily="18" charset="0"/>
              <a:hlinkClick r:id="rId2" action="ppaction://program"/>
            </a:endParaRPr>
          </a:p>
        </p:txBody>
      </p:sp>
      <p:sp>
        <p:nvSpPr>
          <p:cNvPr id="2" name="İçerik Yer Tutucusu 1">
            <a:extLst>
              <a:ext uri="{FF2B5EF4-FFF2-40B4-BE49-F238E27FC236}">
                <a16:creationId xmlns:a16="http://schemas.microsoft.com/office/drawing/2014/main" id="{D2FF097C-3FD6-44CA-8EAF-B63370B3B51E}"/>
              </a:ext>
            </a:extLst>
          </p:cNvPr>
          <p:cNvSpPr>
            <a:spLocks noGrp="1"/>
          </p:cNvSpPr>
          <p:nvPr>
            <p:ph idx="1"/>
          </p:nvPr>
        </p:nvSpPr>
        <p:spPr/>
        <p:txBody>
          <a:bodyPr/>
          <a:lstStyle/>
          <a:p>
            <a:endParaRPr lang="en-US"/>
          </a:p>
        </p:txBody>
      </p:sp>
      <p:sp>
        <p:nvSpPr>
          <p:cNvPr id="4505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849B3EA-5441-40C1-8B5B-18BD6FD3955E}" type="slidenum">
              <a:rPr lang="en-US" altLang="en-US" sz="1400"/>
              <a:pPr/>
              <a:t>42</a:t>
            </a:fld>
            <a:endParaRPr lang="en-US" altLang="en-US" sz="1400"/>
          </a:p>
        </p:txBody>
      </p:sp>
      <p:sp>
        <p:nvSpPr>
          <p:cNvPr id="45060" name="Rectangle 5"/>
          <p:cNvSpPr>
            <a:spLocks noChangeArrowheads="1"/>
          </p:cNvSpPr>
          <p:nvPr/>
        </p:nvSpPr>
        <p:spPr bwMode="auto">
          <a:xfrm>
            <a:off x="1524001"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5061" name="Rectangle 12"/>
          <p:cNvSpPr>
            <a:spLocks noChangeArrowheads="1"/>
          </p:cNvSpPr>
          <p:nvPr/>
        </p:nvSpPr>
        <p:spPr bwMode="auto">
          <a:xfrm>
            <a:off x="1524001"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5062"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5275" y="1006475"/>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en-US"/>
              <a:t>Problem: Deck of Cards, cont.</a:t>
            </a:r>
            <a:endParaRPr lang="en-US" altLang="en-US">
              <a:solidFill>
                <a:schemeClr val="tx1"/>
              </a:solidFill>
              <a:latin typeface="Book Antiqua" pitchFamily="18" charset="0"/>
              <a:hlinkClick r:id="rId2" action="ppaction://program"/>
            </a:endParaRPr>
          </a:p>
        </p:txBody>
      </p:sp>
      <p:sp>
        <p:nvSpPr>
          <p:cNvPr id="2" name="İçerik Yer Tutucusu 1">
            <a:extLst>
              <a:ext uri="{FF2B5EF4-FFF2-40B4-BE49-F238E27FC236}">
                <a16:creationId xmlns:a16="http://schemas.microsoft.com/office/drawing/2014/main" id="{480F0CEE-0E03-4130-862D-D034AF14C9CA}"/>
              </a:ext>
            </a:extLst>
          </p:cNvPr>
          <p:cNvSpPr>
            <a:spLocks noGrp="1"/>
          </p:cNvSpPr>
          <p:nvPr>
            <p:ph idx="1"/>
          </p:nvPr>
        </p:nvSpPr>
        <p:spPr/>
        <p:txBody>
          <a:bodyPr/>
          <a:lstStyle/>
          <a:p>
            <a:endParaRPr lang="en-US"/>
          </a:p>
        </p:txBody>
      </p:sp>
      <p:sp>
        <p:nvSpPr>
          <p:cNvPr id="4608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195404-986A-495A-8626-D209BEF5E01C}" type="slidenum">
              <a:rPr lang="en-US" altLang="en-US" sz="1400"/>
              <a:pPr/>
              <a:t>43</a:t>
            </a:fld>
            <a:endParaRPr lang="en-US" altLang="en-US" sz="1400"/>
          </a:p>
        </p:txBody>
      </p:sp>
      <p:sp>
        <p:nvSpPr>
          <p:cNvPr id="46084" name="Rectangle 3"/>
          <p:cNvSpPr>
            <a:spLocks noChangeArrowheads="1"/>
          </p:cNvSpPr>
          <p:nvPr/>
        </p:nvSpPr>
        <p:spPr bwMode="auto">
          <a:xfrm>
            <a:off x="1524001"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8" name="Rectangle 9"/>
          <p:cNvSpPr>
            <a:spLocks noChangeArrowheads="1"/>
          </p:cNvSpPr>
          <p:nvPr/>
        </p:nvSpPr>
        <p:spPr bwMode="auto">
          <a:xfrm>
            <a:off x="1524001" y="25171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6089" name="Rectangle 11"/>
          <p:cNvSpPr>
            <a:spLocks noChangeArrowheads="1"/>
          </p:cNvSpPr>
          <p:nvPr/>
        </p:nvSpPr>
        <p:spPr bwMode="auto">
          <a:xfrm>
            <a:off x="1524001" y="23123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4609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076" y="1355725"/>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 name="Rectangle 11">
            <a:hlinkClick r:id="rId4"/>
          </p:cNvPr>
          <p:cNvSpPr>
            <a:spLocks noChangeArrowheads="1"/>
          </p:cNvSpPr>
          <p:nvPr/>
        </p:nvSpPr>
        <p:spPr bwMode="auto">
          <a:xfrm>
            <a:off x="6484213" y="5349875"/>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err="1"/>
              <a:t>DeckOfCards</a:t>
            </a:r>
            <a:endParaRPr lang="en-US" altLang="en-US" sz="1800" dirty="0"/>
          </a:p>
        </p:txBody>
      </p:sp>
      <p:sp>
        <p:nvSpPr>
          <p:cNvPr id="13" name="AutoShape 10">
            <a:hlinkClick r:id="rId5" action="ppaction://program" highlightClick="1"/>
          </p:cNvPr>
          <p:cNvSpPr>
            <a:spLocks noChangeArrowheads="1"/>
          </p:cNvSpPr>
          <p:nvPr/>
        </p:nvSpPr>
        <p:spPr bwMode="auto">
          <a:xfrm>
            <a:off x="8327652" y="5349875"/>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600" dirty="0">
                <a:latin typeface="Book Antiqua" pitchFamily="18" charset="0"/>
              </a:rPr>
              <a:t>Run</a:t>
            </a:r>
            <a:endParaRPr lang="en-US" altLang="en-US" sz="1600" dirty="0"/>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a:t>Problem: Deck of Cards</a:t>
            </a:r>
            <a:endParaRPr lang="en-US" altLang="en-US">
              <a:solidFill>
                <a:schemeClr val="tx1"/>
              </a:solidFill>
              <a:latin typeface="Book Antiqua" pitchFamily="18" charset="0"/>
              <a:hlinkClick r:id="rId2" action="ppaction://program"/>
            </a:endParaRPr>
          </a:p>
        </p:txBody>
      </p:sp>
      <p:sp>
        <p:nvSpPr>
          <p:cNvPr id="47108" name="Rectangle 3"/>
          <p:cNvSpPr>
            <a:spLocks noGrp="1" noChangeArrowheads="1"/>
          </p:cNvSpPr>
          <p:nvPr>
            <p:ph idx="1"/>
          </p:nvPr>
        </p:nvSpPr>
        <p:spPr/>
        <p:txBody>
          <a:bodyPr/>
          <a:lstStyle/>
          <a:p>
            <a:pPr marL="0" indent="0">
              <a:buNone/>
            </a:pPr>
            <a:r>
              <a:rPr lang="en-US" altLang="en-US" sz="2400" dirty="0"/>
              <a:t>This problem builds a foundation for future more interesting and realistic applications:</a:t>
            </a:r>
          </a:p>
          <a:p>
            <a:pPr marL="0" indent="0">
              <a:buNone/>
            </a:pPr>
            <a:endParaRPr lang="en-US" altLang="en-US" sz="2400" dirty="0"/>
          </a:p>
          <a:p>
            <a:pPr marL="0" indent="0">
              <a:buNone/>
            </a:pPr>
            <a:r>
              <a:rPr lang="en-US" altLang="en-US" sz="2400" dirty="0"/>
              <a:t>See Exercise 20.15.</a:t>
            </a:r>
          </a:p>
        </p:txBody>
      </p:sp>
      <p:sp>
        <p:nvSpPr>
          <p:cNvPr id="4710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05CB9A-B14A-479F-B1D0-D21E2CF77488}" type="slidenum">
              <a:rPr lang="en-US" altLang="en-US" sz="1400"/>
              <a:pPr/>
              <a:t>44</a:t>
            </a:fld>
            <a:endParaRPr lang="en-US" altLang="en-US" sz="1400"/>
          </a:p>
        </p:txBody>
      </p:sp>
      <p:pic>
        <p:nvPicPr>
          <p:cNvPr id="4711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3046" y="2776116"/>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192713" y="1739181"/>
            <a:ext cx="5204647" cy="707886"/>
          </a:xfrm>
          <a:prstGeom prst="rect">
            <a:avLst/>
          </a:prstGeom>
        </p:spPr>
        <p:txBody>
          <a:bodyPr wrap="square">
            <a:spAutoFit/>
          </a:bodyPr>
          <a:lstStyle/>
          <a:p>
            <a:r>
              <a:rPr lang="en-US" sz="2000" dirty="0"/>
              <a:t>https://liveexample.pearsoncmg.com/dsanimation/24Point.html</a:t>
            </a:r>
          </a:p>
        </p:txBody>
      </p:sp>
      <p:sp>
        <p:nvSpPr>
          <p:cNvPr id="9" name="AutoShape 8">
            <a:hlinkClick r:id="rId4" highlightClick="1"/>
          </p:cNvPr>
          <p:cNvSpPr>
            <a:spLocks noChangeArrowheads="1"/>
          </p:cNvSpPr>
          <p:nvPr/>
        </p:nvSpPr>
        <p:spPr bwMode="auto">
          <a:xfrm>
            <a:off x="8328248" y="2631217"/>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2000"/>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en-US" sz="4100"/>
              <a:t>Copying Arrays</a:t>
            </a:r>
            <a:endParaRPr lang="en-US" altLang="en-US" sz="4100">
              <a:solidFill>
                <a:schemeClr val="tx1"/>
              </a:solidFill>
              <a:latin typeface="Book Antiqua" pitchFamily="18" charset="0"/>
              <a:hlinkClick r:id="rId2" action="ppaction://program"/>
            </a:endParaRPr>
          </a:p>
        </p:txBody>
      </p:sp>
      <p:sp>
        <p:nvSpPr>
          <p:cNvPr id="50180" name="Rectangle 3"/>
          <p:cNvSpPr>
            <a:spLocks noGrp="1" noChangeArrowheads="1"/>
          </p:cNvSpPr>
          <p:nvPr>
            <p:ph idx="1"/>
          </p:nvPr>
        </p:nvSpPr>
        <p:spPr/>
        <p:txBody>
          <a:bodyPr/>
          <a:lstStyle/>
          <a:p>
            <a:pPr marL="0" indent="0">
              <a:lnSpc>
                <a:spcPct val="90000"/>
              </a:lnSpc>
              <a:buNone/>
            </a:pPr>
            <a:r>
              <a:rPr lang="en-US" altLang="en-US" sz="2300">
                <a:cs typeface="Courier New" pitchFamily="49" charset="0"/>
              </a:rPr>
              <a:t>Often, in a program, you need to duplicate an array or a part of an array. In such cases you could attempt to use the assignment statement (=), as follows:</a:t>
            </a:r>
            <a:endParaRPr lang="en-US" altLang="en-US" sz="2300">
              <a:cs typeface="Times New Roman" pitchFamily="18" charset="0"/>
            </a:endParaRPr>
          </a:p>
          <a:p>
            <a:pPr marL="0" indent="0">
              <a:lnSpc>
                <a:spcPct val="90000"/>
              </a:lnSpc>
              <a:buNone/>
            </a:pPr>
            <a:r>
              <a:rPr lang="en-US" altLang="en-US" sz="2300">
                <a:cs typeface="Courier New" pitchFamily="49" charset="0"/>
              </a:rPr>
              <a:t> </a:t>
            </a:r>
            <a:endParaRPr lang="en-US" altLang="en-US" sz="2300">
              <a:cs typeface="Times New Roman" pitchFamily="18" charset="0"/>
            </a:endParaRPr>
          </a:p>
          <a:p>
            <a:pPr marL="0" indent="0">
              <a:lnSpc>
                <a:spcPct val="90000"/>
              </a:lnSpc>
              <a:buNone/>
            </a:pPr>
            <a:r>
              <a:rPr lang="en-US" altLang="en-US" sz="2300">
                <a:cs typeface="Courier New" pitchFamily="49" charset="0"/>
              </a:rPr>
              <a:t>list2 = list1;</a:t>
            </a:r>
            <a:endParaRPr lang="en-US" altLang="en-US" sz="2300">
              <a:cs typeface="Times New Roman" pitchFamily="18" charset="0"/>
            </a:endParaRPr>
          </a:p>
          <a:p>
            <a:pPr marL="0" indent="0">
              <a:lnSpc>
                <a:spcPct val="90000"/>
              </a:lnSpc>
              <a:buNone/>
            </a:pPr>
            <a:r>
              <a:rPr lang="en-US" altLang="en-US" sz="2300">
                <a:cs typeface="Courier New" pitchFamily="49" charset="0"/>
              </a:rPr>
              <a:t> </a:t>
            </a:r>
            <a:endParaRPr lang="en-US" altLang="en-US" sz="2300">
              <a:cs typeface="Times New Roman" pitchFamily="18" charset="0"/>
            </a:endParaRPr>
          </a:p>
        </p:txBody>
      </p:sp>
      <p:sp>
        <p:nvSpPr>
          <p:cNvPr id="5017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6E6163-61F9-49E9-A275-654333BB8D10}" type="slidenum">
              <a:rPr lang="en-US" altLang="en-US" sz="1400"/>
              <a:pPr/>
              <a:t>45</a:t>
            </a:fld>
            <a:endParaRPr lang="en-US" altLang="en-US" sz="1400"/>
          </a:p>
        </p:txBody>
      </p:sp>
      <p:pic>
        <p:nvPicPr>
          <p:cNvPr id="5018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8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p:spPr>
        <p:txBody>
          <a:bodyPr/>
          <a:lstStyle/>
          <a:p>
            <a:r>
              <a:rPr lang="en-US" altLang="en-US"/>
              <a:t>Copying Arrays</a:t>
            </a:r>
          </a:p>
        </p:txBody>
      </p:sp>
      <p:sp>
        <p:nvSpPr>
          <p:cNvPr id="51204" name="Rectangle 3"/>
          <p:cNvSpPr>
            <a:spLocks noGrp="1" noChangeArrowheads="1"/>
          </p:cNvSpPr>
          <p:nvPr>
            <p:ph idx="1"/>
          </p:nvPr>
        </p:nvSpPr>
        <p:spPr>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400" b="1">
                <a:latin typeface="Courier New" pitchFamily="49" charset="0"/>
              </a:rPr>
              <a:t>int[] sourceArray = {2, 3, 1, 5, 10};</a:t>
            </a:r>
          </a:p>
          <a:p>
            <a:pPr>
              <a:buFont typeface="Monotype Sorts" pitchFamily="2" charset="2"/>
              <a:buNone/>
            </a:pPr>
            <a:r>
              <a:rPr lang="en-US" altLang="en-US" sz="2400" b="1">
                <a:latin typeface="Courier New" pitchFamily="49" charset="0"/>
              </a:rPr>
              <a:t>int[] targetArray = new int[sourceArray.length];</a:t>
            </a:r>
          </a:p>
          <a:p>
            <a:pPr>
              <a:buFont typeface="Monotype Sorts" pitchFamily="2" charset="2"/>
              <a:buNone/>
            </a:pPr>
            <a:endParaRPr lang="en-US" altLang="en-US" sz="2400" b="1">
              <a:latin typeface="Courier New" pitchFamily="49" charset="0"/>
            </a:endParaRPr>
          </a:p>
          <a:p>
            <a:pPr>
              <a:buFont typeface="Monotype Sorts" pitchFamily="2" charset="2"/>
              <a:buNone/>
            </a:pPr>
            <a:r>
              <a:rPr lang="en-US" altLang="en-US" sz="2400" b="1">
                <a:latin typeface="Courier New" pitchFamily="49" charset="0"/>
              </a:rPr>
              <a:t>for (int i = 0; i &lt; sourceArrays.length; i++)</a:t>
            </a:r>
          </a:p>
          <a:p>
            <a:pPr>
              <a:buFont typeface="Monotype Sorts" pitchFamily="2" charset="2"/>
              <a:buNone/>
            </a:pPr>
            <a:r>
              <a:rPr lang="en-US" altLang="en-US" sz="2400" b="1">
                <a:latin typeface="Courier New" pitchFamily="49" charset="0"/>
              </a:rPr>
              <a:t>   targetArray[i] = sourceArray[i];</a:t>
            </a:r>
          </a:p>
          <a:p>
            <a:pPr algn="just">
              <a:buFont typeface="Monotype Sorts" pitchFamily="2" charset="2"/>
              <a:buNone/>
            </a:pPr>
            <a:endParaRPr lang="en-US" altLang="en-US" sz="2800"/>
          </a:p>
        </p:txBody>
      </p:sp>
      <p:sp>
        <p:nvSpPr>
          <p:cNvPr id="5120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85BA22-607A-4E47-AEA0-BFA3D5512827}" type="slidenum">
              <a:rPr lang="en-US" altLang="en-US" sz="1400"/>
              <a:pPr/>
              <a:t>46</a:t>
            </a:fld>
            <a:endParaRPr lang="en-US" altLang="en-US" sz="1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p:spPr>
        <p:txBody>
          <a:bodyPr/>
          <a:lstStyle/>
          <a:p>
            <a:r>
              <a:rPr lang="en-US" altLang="en-US"/>
              <a:t>The </a:t>
            </a:r>
            <a:r>
              <a:rPr lang="en-US" altLang="en-US" sz="4200">
                <a:latin typeface="Courier New" pitchFamily="49" charset="0"/>
              </a:rPr>
              <a:t>arraycopy</a:t>
            </a:r>
            <a:r>
              <a:rPr lang="en-US" altLang="en-US"/>
              <a:t> Utility</a:t>
            </a:r>
          </a:p>
        </p:txBody>
      </p:sp>
      <p:sp>
        <p:nvSpPr>
          <p:cNvPr id="52228" name="Rectangle 3"/>
          <p:cNvSpPr>
            <a:spLocks noGrp="1" noChangeArrowheads="1"/>
          </p:cNvSpPr>
          <p:nvPr>
            <p:ph idx="1"/>
          </p:nvPr>
        </p:nvSpPr>
        <p:spPr>
          <a:noFill/>
        </p:spPr>
        <p:txBody>
          <a:bodyPr/>
          <a:lstStyle/>
          <a:p>
            <a:pPr>
              <a:buFont typeface="Monotype Sorts" pitchFamily="2" charset="2"/>
              <a:buNone/>
            </a:pPr>
            <a:r>
              <a:rPr lang="en-US" altLang="en-US" sz="2800" b="1">
                <a:latin typeface="Courier New" pitchFamily="49" charset="0"/>
              </a:rPr>
              <a:t>arraycopy(sourceArray, src_pos, targetArray, tar_pos, length);</a:t>
            </a:r>
            <a:endParaRPr lang="en-US" altLang="en-US" sz="2600" b="1">
              <a:latin typeface="Book Antiqua" pitchFamily="18" charset="0"/>
            </a:endParaRPr>
          </a:p>
          <a:p>
            <a:pPr algn="just">
              <a:buFont typeface="Monotype Sorts" pitchFamily="2" charset="2"/>
              <a:buNone/>
            </a:pPr>
            <a:endParaRPr lang="en-US" altLang="en-US" sz="2400"/>
          </a:p>
          <a:p>
            <a:pPr algn="just">
              <a:spcBef>
                <a:spcPct val="0"/>
              </a:spcBef>
              <a:buFont typeface="Monotype Sorts" pitchFamily="2" charset="2"/>
              <a:buNone/>
            </a:pPr>
            <a:r>
              <a:rPr lang="en-US" altLang="en-US" sz="2800"/>
              <a:t>Example:</a:t>
            </a:r>
            <a:endParaRPr lang="en-US" altLang="en-US" sz="2400"/>
          </a:p>
          <a:p>
            <a:pPr>
              <a:buFont typeface="Monotype Sorts" pitchFamily="2" charset="2"/>
              <a:buNone/>
            </a:pPr>
            <a:r>
              <a:rPr lang="en-US" altLang="en-US" sz="2600" b="1">
                <a:latin typeface="Courier New" pitchFamily="49" charset="0"/>
              </a:rPr>
              <a:t>System.arraycopy(sourceArray, 0, targetArray, 0, sourceArray.length);</a:t>
            </a:r>
            <a:r>
              <a:rPr lang="en-US" altLang="en-US" sz="2400" b="1">
                <a:latin typeface="Courier New" pitchFamily="49" charset="0"/>
              </a:rPr>
              <a:t> </a:t>
            </a:r>
          </a:p>
        </p:txBody>
      </p:sp>
      <p:sp>
        <p:nvSpPr>
          <p:cNvPr id="5222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6CF9AC-A5A4-47FE-A474-340DD0B46389}" type="slidenum">
              <a:rPr lang="en-US" altLang="en-US" sz="1400"/>
              <a:pPr/>
              <a:t>47</a:t>
            </a:fld>
            <a:endParaRPr lang="en-US" altLang="en-US" sz="1400"/>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96D48E-62B4-42C8-8E96-DBF140935BB5}" type="slidenum">
              <a:rPr lang="en-US" altLang="en-US" sz="1400"/>
              <a:pPr/>
              <a:t>48</a:t>
            </a:fld>
            <a:endParaRPr lang="en-US" altLang="en-US" sz="1400"/>
          </a:p>
        </p:txBody>
      </p:sp>
      <p:sp>
        <p:nvSpPr>
          <p:cNvPr id="53251" name="Rectangle 2"/>
          <p:cNvSpPr>
            <a:spLocks noGrp="1" noChangeArrowheads="1"/>
          </p:cNvSpPr>
          <p:nvPr>
            <p:ph type="title"/>
          </p:nvPr>
        </p:nvSpPr>
        <p:spPr>
          <a:xfrm>
            <a:off x="1487488" y="154510"/>
            <a:ext cx="7772400" cy="838200"/>
          </a:xfrm>
        </p:spPr>
        <p:txBody>
          <a:bodyPr/>
          <a:lstStyle/>
          <a:p>
            <a:r>
              <a:rPr lang="en-US" altLang="en-US" dirty="0"/>
              <a:t>Passing Arrays to Methods</a:t>
            </a:r>
            <a:endParaRPr lang="en-US" altLang="en-US" dirty="0">
              <a:solidFill>
                <a:schemeClr val="tx1"/>
              </a:solidFill>
              <a:latin typeface="Book Antiqua" pitchFamily="18" charset="0"/>
              <a:hlinkClick r:id="rId2" action="ppaction://program"/>
            </a:endParaRPr>
          </a:p>
        </p:txBody>
      </p:sp>
      <p:sp>
        <p:nvSpPr>
          <p:cNvPr id="53252" name="Rectangle 3"/>
          <p:cNvSpPr>
            <a:spLocks noGrp="1" noChangeArrowheads="1"/>
          </p:cNvSpPr>
          <p:nvPr>
            <p:ph idx="1"/>
          </p:nvPr>
        </p:nvSpPr>
        <p:spPr>
          <a:xfrm>
            <a:off x="1828800" y="1143000"/>
            <a:ext cx="6400800" cy="1676400"/>
          </a:xfrm>
        </p:spPr>
        <p:txBody>
          <a:bodyPr/>
          <a:lstStyle/>
          <a:p>
            <a:pPr marL="0" indent="0">
              <a:lnSpc>
                <a:spcPct val="90000"/>
              </a:lnSpc>
              <a:buNone/>
            </a:pPr>
            <a:r>
              <a:rPr lang="en-US" altLang="en-US" sz="1800" b="1">
                <a:latin typeface="Courier New" pitchFamily="49" charset="0"/>
                <a:cs typeface="Courier New" pitchFamily="49" charset="0"/>
              </a:rPr>
              <a:t>public static void printArray(int[] array) {</a:t>
            </a:r>
            <a:endParaRPr lang="en-US" altLang="en-US" sz="1800" b="1">
              <a:latin typeface="Courier"/>
              <a:cs typeface="Times New Roman" pitchFamily="18" charset="0"/>
            </a:endParaRPr>
          </a:p>
          <a:p>
            <a:pPr marL="0" indent="0">
              <a:lnSpc>
                <a:spcPct val="90000"/>
              </a:lnSpc>
              <a:buNone/>
            </a:pPr>
            <a:r>
              <a:rPr lang="en-US" altLang="en-US" sz="1800" b="1">
                <a:latin typeface="Courier New" pitchFamily="49" charset="0"/>
                <a:cs typeface="Courier New" pitchFamily="49" charset="0"/>
              </a:rPr>
              <a:t>  for (int i = 0; i &lt; array.length; i++) {</a:t>
            </a:r>
            <a:endParaRPr lang="en-US" altLang="en-US" sz="1800" b="1">
              <a:latin typeface="Courier"/>
              <a:cs typeface="Times New Roman" pitchFamily="18" charset="0"/>
            </a:endParaRPr>
          </a:p>
          <a:p>
            <a:pPr marL="0" indent="0">
              <a:lnSpc>
                <a:spcPct val="90000"/>
              </a:lnSpc>
              <a:buNone/>
            </a:pPr>
            <a:r>
              <a:rPr lang="en-US" altLang="en-US" sz="1800" b="1">
                <a:latin typeface="Courier New" pitchFamily="49" charset="0"/>
                <a:cs typeface="Courier New" pitchFamily="49" charset="0"/>
              </a:rPr>
              <a:t>    System.out.print(array[i] + " ");</a:t>
            </a:r>
            <a:endParaRPr lang="en-US" altLang="en-US" sz="1800" b="1">
              <a:latin typeface="Courier"/>
              <a:cs typeface="Times New Roman" pitchFamily="18" charset="0"/>
            </a:endParaRPr>
          </a:p>
          <a:p>
            <a:pPr marL="0" indent="0">
              <a:lnSpc>
                <a:spcPct val="90000"/>
              </a:lnSpc>
              <a:buNone/>
            </a:pPr>
            <a:r>
              <a:rPr lang="en-US" altLang="en-US" sz="1800" b="1">
                <a:latin typeface="Courier New" pitchFamily="49" charset="0"/>
                <a:cs typeface="Courier New" pitchFamily="49" charset="0"/>
              </a:rPr>
              <a:t>  }</a:t>
            </a:r>
            <a:endParaRPr lang="en-US" altLang="en-US" sz="1800" b="1">
              <a:latin typeface="Courier"/>
              <a:cs typeface="Times New Roman" pitchFamily="18" charset="0"/>
            </a:endParaRPr>
          </a:p>
          <a:p>
            <a:pPr marL="0" indent="0">
              <a:lnSpc>
                <a:spcPct val="90000"/>
              </a:lnSpc>
              <a:buNone/>
            </a:pPr>
            <a:r>
              <a:rPr lang="en-US" altLang="en-US" sz="1800" b="1">
                <a:latin typeface="Courier New" pitchFamily="49" charset="0"/>
                <a:cs typeface="Courier New" pitchFamily="49" charset="0"/>
              </a:rPr>
              <a:t>}</a:t>
            </a:r>
            <a:r>
              <a:rPr lang="en-US" altLang="en-US" sz="1800" b="1"/>
              <a:t> </a:t>
            </a:r>
          </a:p>
        </p:txBody>
      </p:sp>
      <p:sp>
        <p:nvSpPr>
          <p:cNvPr id="53253" name="Rectangle 6"/>
          <p:cNvSpPr>
            <a:spLocks noChangeArrowheads="1"/>
          </p:cNvSpPr>
          <p:nvPr/>
        </p:nvSpPr>
        <p:spPr bwMode="auto">
          <a:xfrm>
            <a:off x="2895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a:latin typeface="Courier New" pitchFamily="49" charset="0"/>
              <a:cs typeface="Courier New" pitchFamily="49" charset="0"/>
            </a:endParaRPr>
          </a:p>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int[] list = {3, 1, 2, 6, 4, 2};</a:t>
            </a:r>
          </a:p>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printArray(list);</a:t>
            </a:r>
          </a:p>
        </p:txBody>
      </p:sp>
      <p:sp>
        <p:nvSpPr>
          <p:cNvPr id="53254" name="Line 7"/>
          <p:cNvSpPr>
            <a:spLocks noChangeShapeType="1"/>
          </p:cNvSpPr>
          <p:nvPr/>
        </p:nvSpPr>
        <p:spPr bwMode="auto">
          <a:xfrm flipV="1">
            <a:off x="4800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3962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printArray(new int[]{3, 1, 2, 6, 4, 2});</a:t>
            </a:r>
          </a:p>
        </p:txBody>
      </p:sp>
      <p:sp>
        <p:nvSpPr>
          <p:cNvPr id="53256" name="Line 12"/>
          <p:cNvSpPr>
            <a:spLocks noChangeShapeType="1"/>
          </p:cNvSpPr>
          <p:nvPr/>
        </p:nvSpPr>
        <p:spPr bwMode="auto">
          <a:xfrm flipH="1" flipV="1">
            <a:off x="7239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7467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5562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6324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800">
                <a:latin typeface="Courier New" pitchFamily="49" charset="0"/>
                <a:cs typeface="Courier New" pitchFamily="49" charset="0"/>
              </a:rPr>
              <a:t>Anonymous array</a:t>
            </a:r>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p:spPr>
        <p:txBody>
          <a:bodyPr/>
          <a:lstStyle/>
          <a:p>
            <a:r>
              <a:rPr lang="en-US" altLang="en-US" sz="4800">
                <a:cs typeface="Times New Roman" pitchFamily="18" charset="0"/>
              </a:rPr>
              <a:t>Anonymous Array</a:t>
            </a:r>
            <a:endParaRPr lang="en-US" altLang="en-US"/>
          </a:p>
        </p:txBody>
      </p:sp>
      <p:sp>
        <p:nvSpPr>
          <p:cNvPr id="54276" name="Rectangle 3"/>
          <p:cNvSpPr>
            <a:spLocks noGrp="1" noChangeArrowheads="1"/>
          </p:cNvSpPr>
          <p:nvPr>
            <p:ph idx="1"/>
          </p:nvPr>
        </p:nvSpPr>
        <p:spPr>
          <a:noFill/>
        </p:spPr>
        <p:txBody>
          <a:bodyPr/>
          <a:lstStyle/>
          <a:p>
            <a:pPr marL="114300" lvl="1" indent="0">
              <a:spcBef>
                <a:spcPct val="50000"/>
              </a:spcBef>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None/>
            </a:pPr>
            <a:r>
              <a:rPr lang="en-US" altLang="en-US" sz="3200"/>
              <a:t>There is no explicit reference variable for the array. Such array is called an </a:t>
            </a:r>
            <a:r>
              <a:rPr lang="en-US" altLang="en-US" sz="3200" i="1"/>
              <a:t>anonymous array</a:t>
            </a:r>
            <a:r>
              <a:rPr lang="en-US" altLang="en-US" sz="3200"/>
              <a:t>. </a:t>
            </a:r>
          </a:p>
        </p:txBody>
      </p:sp>
      <p:sp>
        <p:nvSpPr>
          <p:cNvPr id="5427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D4ACDD-F7A6-4403-8253-38349C309124}" type="slidenum">
              <a:rPr lang="en-US" altLang="en-US" sz="1400"/>
              <a:pPr/>
              <a:t>49</a:t>
            </a:fld>
            <a:endParaRPr lang="en-US" altLang="en-US" sz="140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r>
              <a:rPr lang="en-US" altLang="en-US"/>
              <a:t>Declaring Array Variables</a:t>
            </a:r>
          </a:p>
        </p:txBody>
      </p:sp>
      <p:sp>
        <p:nvSpPr>
          <p:cNvPr id="7172" name="Rectangle 3"/>
          <p:cNvSpPr>
            <a:spLocks noGrp="1" noChangeArrowheads="1"/>
          </p:cNvSpPr>
          <p:nvPr>
            <p:ph idx="1"/>
          </p:nvPr>
        </p:nvSpPr>
        <p:spPr>
          <a:noFill/>
        </p:spPr>
        <p:txBody>
          <a:bodyPr/>
          <a:lstStyle/>
          <a:p>
            <a:r>
              <a:rPr lang="en-US" altLang="en-US" sz="2600">
                <a:latin typeface="Courier New" pitchFamily="49" charset="0"/>
              </a:rPr>
              <a:t>datatype[] arrayRefVar;</a:t>
            </a:r>
            <a:endParaRPr lang="en-US" altLang="en-US" sz="2400">
              <a:latin typeface="Courier New" pitchFamily="49" charset="0"/>
            </a:endParaRPr>
          </a:p>
          <a:p>
            <a:pPr>
              <a:spcBef>
                <a:spcPct val="50000"/>
              </a:spcBef>
              <a:buFont typeface="Monotype Sorts" pitchFamily="2" charset="2"/>
              <a:buNone/>
            </a:pPr>
            <a:r>
              <a:rPr lang="en-US" altLang="en-US" sz="2800"/>
              <a:t>	</a:t>
            </a:r>
            <a:r>
              <a:rPr lang="en-US" altLang="en-US" sz="2600"/>
              <a:t>Example: </a:t>
            </a:r>
          </a:p>
          <a:p>
            <a:pPr>
              <a:spcBef>
                <a:spcPct val="50000"/>
              </a:spcBef>
              <a:buFont typeface="Monotype Sorts" pitchFamily="2" charset="2"/>
              <a:buNone/>
            </a:pPr>
            <a:r>
              <a:rPr lang="en-US" altLang="en-US" sz="2600"/>
              <a:t>    </a:t>
            </a:r>
            <a:r>
              <a:rPr lang="en-US" altLang="en-US" sz="2400">
                <a:latin typeface="Courier New" pitchFamily="49" charset="0"/>
              </a:rPr>
              <a:t>double[] myList;</a:t>
            </a:r>
            <a:endParaRPr lang="en-US" altLang="en-US" sz="2400"/>
          </a:p>
          <a:p>
            <a:pPr>
              <a:buFont typeface="Monotype Sorts" pitchFamily="2" charset="2"/>
              <a:buNone/>
            </a:pPr>
            <a:endParaRPr lang="en-US" altLang="en-US" sz="2800">
              <a:latin typeface="Courier New" pitchFamily="49" charset="0"/>
            </a:endParaRPr>
          </a:p>
          <a:p>
            <a:r>
              <a:rPr lang="en-US" altLang="en-US" sz="2600">
                <a:latin typeface="Courier New" pitchFamily="49" charset="0"/>
              </a:rPr>
              <a:t>datatype arrayRefVar[]; </a:t>
            </a:r>
            <a:r>
              <a:rPr lang="en-US" altLang="en-US" sz="2600" u="sng">
                <a:solidFill>
                  <a:srgbClr val="FF6600"/>
                </a:solidFill>
                <a:cs typeface="Courier New" pitchFamily="49" charset="0"/>
              </a:rPr>
              <a:t>// This style is allowed, but not preferred</a:t>
            </a:r>
            <a:endParaRPr lang="en-US" altLang="en-US" sz="2400">
              <a:solidFill>
                <a:srgbClr val="FF6600"/>
              </a:solidFill>
            </a:endParaRPr>
          </a:p>
          <a:p>
            <a:pPr algn="just">
              <a:spcBef>
                <a:spcPct val="50000"/>
              </a:spcBef>
              <a:buFont typeface="Monotype Sorts" pitchFamily="2" charset="2"/>
              <a:buNone/>
            </a:pPr>
            <a:r>
              <a:rPr lang="en-US" altLang="en-US" sz="2800"/>
              <a:t>	</a:t>
            </a:r>
            <a:r>
              <a:rPr lang="en-US" altLang="en-US" sz="2600"/>
              <a:t>Example: </a:t>
            </a:r>
          </a:p>
          <a:p>
            <a:pPr algn="just">
              <a:spcBef>
                <a:spcPct val="50000"/>
              </a:spcBef>
              <a:buFont typeface="Monotype Sorts" pitchFamily="2" charset="2"/>
              <a:buNone/>
            </a:pPr>
            <a:r>
              <a:rPr lang="en-US" altLang="en-US" sz="2600"/>
              <a:t>    </a:t>
            </a:r>
            <a:r>
              <a:rPr lang="en-US" altLang="en-US" sz="2400">
                <a:latin typeface="Courier New" pitchFamily="49" charset="0"/>
              </a:rPr>
              <a:t>double myList[];</a:t>
            </a:r>
          </a:p>
        </p:txBody>
      </p:sp>
      <p:sp>
        <p:nvSpPr>
          <p:cNvPr id="717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9D7506-55EB-4750-B5A6-9F8D3D6224D2}" type="slidenum">
              <a:rPr lang="en-US" altLang="en-US" sz="1400"/>
              <a:pPr/>
              <a:t>5</a:t>
            </a:fld>
            <a:endParaRPr lang="en-US" altLang="en-US" sz="1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a:t>Pass By Value</a:t>
            </a:r>
            <a:endParaRPr lang="en-US" altLang="en-US">
              <a:solidFill>
                <a:schemeClr val="tx1"/>
              </a:solidFill>
              <a:latin typeface="Book Antiqua" pitchFamily="18" charset="0"/>
              <a:hlinkClick r:id="rId2" action="ppaction://program"/>
            </a:endParaRPr>
          </a:p>
        </p:txBody>
      </p:sp>
      <p:sp>
        <p:nvSpPr>
          <p:cNvPr id="55300" name="Rectangle 3"/>
          <p:cNvSpPr>
            <a:spLocks noGrp="1" noChangeArrowheads="1"/>
          </p:cNvSpPr>
          <p:nvPr>
            <p:ph idx="1"/>
          </p:nvPr>
        </p:nvSpPr>
        <p:spPr/>
        <p:txBody>
          <a:bodyPr/>
          <a:lstStyle/>
          <a:p>
            <a:pPr marL="0" indent="0">
              <a:lnSpc>
                <a:spcPct val="90000"/>
              </a:lnSpc>
              <a:buNone/>
            </a:pPr>
            <a:r>
              <a:rPr lang="en-US" altLang="en-US" sz="2600">
                <a:cs typeface="Times New Roman" pitchFamily="18" charset="0"/>
              </a:rPr>
              <a:t>Java uses </a:t>
            </a:r>
            <a:r>
              <a:rPr lang="en-US" altLang="en-US" sz="2600" i="1">
                <a:cs typeface="Times New Roman" pitchFamily="18" charset="0"/>
              </a:rPr>
              <a:t>pass by value</a:t>
            </a:r>
            <a:r>
              <a:rPr lang="en-US" altLang="en-US" sz="2600">
                <a:cs typeface="Times New Roman" pitchFamily="18" charset="0"/>
              </a:rPr>
              <a:t> to pass arguments to a method. There are important differences between passing a value of variables of primitive data types and passing arrays.</a:t>
            </a:r>
          </a:p>
          <a:p>
            <a:pPr marL="0" indent="0">
              <a:lnSpc>
                <a:spcPct val="90000"/>
              </a:lnSpc>
              <a:buNone/>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itchFamily="18" charset="0"/>
            </a:endParaRPr>
          </a:p>
          <a:p>
            <a:pPr marL="0" indent="0">
              <a:lnSpc>
                <a:spcPct val="90000"/>
              </a:lnSpc>
            </a:pPr>
            <a:r>
              <a:rPr lang="en-US" altLang="en-US" sz="2600">
                <a:cs typeface="Times New Roman"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
        <p:nvSpPr>
          <p:cNvPr id="5529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498C7E-E887-4A9E-BBCF-0D2B208F6CEB}" type="slidenum">
              <a:rPr lang="en-US" altLang="en-US" sz="1400"/>
              <a:pPr/>
              <a:t>50</a:t>
            </a:fld>
            <a:endParaRPr lang="en-US" altLang="en-US" sz="1400"/>
          </a:p>
        </p:txBody>
      </p:sp>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4EACE92-0937-442B-8CFC-05444B29BA8F}" type="slidenum">
              <a:rPr lang="en-US" altLang="en-US" sz="1400"/>
              <a:pPr/>
              <a:t>51</a:t>
            </a:fld>
            <a:endParaRPr lang="en-US" altLang="en-US" sz="1400"/>
          </a:p>
        </p:txBody>
      </p:sp>
      <p:sp>
        <p:nvSpPr>
          <p:cNvPr id="56323" name="Rectangle 3"/>
          <p:cNvSpPr>
            <a:spLocks noGrp="1" noChangeArrowheads="1"/>
          </p:cNvSpPr>
          <p:nvPr>
            <p:ph type="body" idx="1"/>
          </p:nvPr>
        </p:nvSpPr>
        <p:spPr>
          <a:xfrm>
            <a:off x="1524000" y="1143000"/>
            <a:ext cx="9144000" cy="5410200"/>
          </a:xfrm>
          <a:ln>
            <a:solidFill>
              <a:srgbClr val="FFFFFF"/>
            </a:solidFill>
            <a:miter lim="800000"/>
            <a:headEnd/>
            <a:tailEnd/>
          </a:ln>
        </p:spPr>
        <p:txBody>
          <a:bodyPr/>
          <a:lstStyle/>
          <a:p>
            <a:pPr>
              <a:buFont typeface="Monotype Sorts" pitchFamily="2" charset="2"/>
              <a:buNone/>
            </a:pPr>
            <a:r>
              <a:rPr lang="en-US" altLang="en-US" sz="1800" b="1">
                <a:solidFill>
                  <a:srgbClr val="002060"/>
                </a:solidFill>
                <a:latin typeface="Courier New" pitchFamily="49" charset="0"/>
                <a:cs typeface="Times New Roman" pitchFamily="18" charset="0"/>
              </a:rPr>
              <a:t>public class Test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main(String[] args) {</a:t>
            </a:r>
          </a:p>
          <a:p>
            <a:pPr>
              <a:buFont typeface="Monotype Sorts" pitchFamily="2" charset="2"/>
              <a:buNone/>
            </a:pPr>
            <a:r>
              <a:rPr lang="en-US" altLang="en-US" sz="1800" b="1">
                <a:solidFill>
                  <a:srgbClr val="002060"/>
                </a:solidFill>
                <a:latin typeface="Courier New" pitchFamily="49" charset="0"/>
                <a:cs typeface="Times New Roman" pitchFamily="18" charset="0"/>
              </a:rPr>
              <a:t>    int x = 1; // x represents an int value</a:t>
            </a:r>
          </a:p>
          <a:p>
            <a:pPr>
              <a:buFont typeface="Monotype Sorts" pitchFamily="2" charset="2"/>
              <a:buNone/>
            </a:pPr>
            <a:r>
              <a:rPr lang="en-US" altLang="en-US" sz="1800" b="1">
                <a:solidFill>
                  <a:srgbClr val="002060"/>
                </a:solidFill>
                <a:latin typeface="Courier New" pitchFamily="49" charset="0"/>
                <a:cs typeface="Times New Roman" pitchFamily="18" charset="0"/>
              </a:rPr>
              <a:t>    int[] y = new int[10]; // y represents an array of int values</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m(x, y); // Invoke m with arguments x and y</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System.out.println("x is " + x);</a:t>
            </a:r>
          </a:p>
          <a:p>
            <a:pPr>
              <a:buFont typeface="Monotype Sorts" pitchFamily="2" charset="2"/>
              <a:buNone/>
            </a:pPr>
            <a:r>
              <a:rPr lang="en-US" altLang="en-US" sz="1800" b="1">
                <a:solidFill>
                  <a:srgbClr val="002060"/>
                </a:solidFill>
                <a:latin typeface="Courier New" pitchFamily="49" charset="0"/>
                <a:cs typeface="Times New Roman" pitchFamily="18" charset="0"/>
              </a:rPr>
              <a:t>    System.out.println("y[0] is " + y[0]);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  public static void m(int number, int[] numbers) {</a:t>
            </a:r>
          </a:p>
          <a:p>
            <a:pPr>
              <a:buFont typeface="Monotype Sorts" pitchFamily="2" charset="2"/>
              <a:buNone/>
            </a:pPr>
            <a:r>
              <a:rPr lang="en-US" altLang="en-US" sz="1800" b="1">
                <a:solidFill>
                  <a:srgbClr val="002060"/>
                </a:solidFill>
                <a:latin typeface="Courier New" pitchFamily="49" charset="0"/>
                <a:cs typeface="Times New Roman" pitchFamily="18" charset="0"/>
              </a:rPr>
              <a:t>    number = 1001; // Assign a new value to number</a:t>
            </a:r>
          </a:p>
          <a:p>
            <a:pPr>
              <a:buFont typeface="Monotype Sorts" pitchFamily="2" charset="2"/>
              <a:buNone/>
            </a:pPr>
            <a:r>
              <a:rPr lang="en-US" altLang="en-US" sz="1800" b="1">
                <a:solidFill>
                  <a:srgbClr val="002060"/>
                </a:solidFill>
                <a:latin typeface="Courier New" pitchFamily="49" charset="0"/>
                <a:cs typeface="Times New Roman" pitchFamily="18" charset="0"/>
              </a:rPr>
              <a:t>    numbers[0] = 5555; // Assign a new value to numbers[0]</a:t>
            </a:r>
          </a:p>
          <a:p>
            <a:pPr>
              <a:buFont typeface="Monotype Sorts" pitchFamily="2" charset="2"/>
              <a:buNone/>
            </a:pPr>
            <a:r>
              <a:rPr lang="en-US" altLang="en-US" sz="1800" b="1">
                <a:solidFill>
                  <a:srgbClr val="002060"/>
                </a:solidFill>
                <a:latin typeface="Courier New" pitchFamily="49" charset="0"/>
                <a:cs typeface="Times New Roman" pitchFamily="18" charset="0"/>
              </a:rPr>
              <a:t>  }</a:t>
            </a:r>
          </a:p>
          <a:p>
            <a:pPr>
              <a:buFont typeface="Monotype Sorts" pitchFamily="2" charset="2"/>
              <a:buNone/>
            </a:pPr>
            <a:r>
              <a:rPr lang="en-US" altLang="en-US" sz="1800" b="1">
                <a:solidFill>
                  <a:srgbClr val="002060"/>
                </a:solidFill>
                <a:latin typeface="Courier New" pitchFamily="49" charset="0"/>
                <a:cs typeface="Times New Roman" pitchFamily="18" charset="0"/>
              </a:rPr>
              <a:t>}</a:t>
            </a:r>
          </a:p>
        </p:txBody>
      </p:sp>
      <p:sp>
        <p:nvSpPr>
          <p:cNvPr id="56324" name="Rectangle 7"/>
          <p:cNvSpPr>
            <a:spLocks noGrp="1" noChangeArrowheads="1"/>
          </p:cNvSpPr>
          <p:nvPr>
            <p:ph type="title"/>
          </p:nvPr>
        </p:nvSpPr>
        <p:spPr>
          <a:xfrm>
            <a:off x="1524000" y="390790"/>
            <a:ext cx="7772400" cy="533400"/>
          </a:xfrm>
          <a:noFill/>
        </p:spPr>
        <p:txBody>
          <a:bodyPr/>
          <a:lstStyle/>
          <a:p>
            <a:r>
              <a:rPr lang="en-US" altLang="en-US" dirty="0"/>
              <a:t>Simple Example</a:t>
            </a:r>
            <a:endParaRPr lang="en-US" altLang="en-US" dirty="0">
              <a:solidFill>
                <a:schemeClr val="tx1"/>
              </a:solidFill>
              <a:latin typeface="Book Antiqua" pitchFamily="18" charset="0"/>
              <a:hlinkClick r:id="rId2" action="ppaction://program"/>
            </a:endParaRPr>
          </a:p>
        </p:txBody>
      </p:sp>
      <p:sp>
        <p:nvSpPr>
          <p:cNvPr id="56325" name="Line 8"/>
          <p:cNvSpPr>
            <a:spLocks noChangeShapeType="1"/>
          </p:cNvSpPr>
          <p:nvPr/>
        </p:nvSpPr>
        <p:spPr bwMode="auto">
          <a:xfrm>
            <a:off x="2514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2971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0934E81-8194-480D-97CC-2F1880195C2B}" type="slidenum">
              <a:rPr lang="en-US" altLang="en-US" sz="1400"/>
              <a:pPr/>
              <a:t>52</a:t>
            </a:fld>
            <a:endParaRPr lang="en-US" altLang="en-US" sz="1400"/>
          </a:p>
        </p:txBody>
      </p:sp>
      <p:sp>
        <p:nvSpPr>
          <p:cNvPr id="57347" name="Rectangle 3"/>
          <p:cNvSpPr>
            <a:spLocks noGrp="1" noChangeArrowheads="1"/>
          </p:cNvSpPr>
          <p:nvPr>
            <p:ph type="title"/>
          </p:nvPr>
        </p:nvSpPr>
        <p:spPr>
          <a:xfrm>
            <a:off x="1415480" y="380519"/>
            <a:ext cx="7772400" cy="533400"/>
          </a:xfrm>
          <a:noFill/>
        </p:spPr>
        <p:txBody>
          <a:bodyPr/>
          <a:lstStyle/>
          <a:p>
            <a:r>
              <a:rPr lang="en-US" altLang="en-US"/>
              <a:t>Call Stack</a:t>
            </a:r>
            <a:endParaRPr lang="en-US" altLang="en-US">
              <a:solidFill>
                <a:schemeClr val="tx1"/>
              </a:solidFill>
              <a:latin typeface="Book Antiqua" pitchFamily="18" charset="0"/>
              <a:hlinkClick r:id="rId2" action="ppaction://program"/>
            </a:endParaRPr>
          </a:p>
        </p:txBody>
      </p:sp>
      <p:sp>
        <p:nvSpPr>
          <p:cNvPr id="57348" name="Rectangle 6"/>
          <p:cNvSpPr>
            <a:spLocks noChangeArrowheads="1"/>
          </p:cNvSpPr>
          <p:nvPr/>
        </p:nvSpPr>
        <p:spPr bwMode="auto">
          <a:xfrm>
            <a:off x="40386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7349" name="Rectangle 8"/>
          <p:cNvSpPr>
            <a:spLocks noGrp="1" noChangeArrowheads="1"/>
          </p:cNvSpPr>
          <p:nvPr>
            <p:ph type="body" idx="1"/>
          </p:nvPr>
        </p:nvSpPr>
        <p:spPr>
          <a:xfrm>
            <a:off x="1611313" y="4273550"/>
            <a:ext cx="8832850" cy="1963738"/>
          </a:xfrm>
          <a:noFill/>
        </p:spPr>
        <p:txBody>
          <a:bodyPr/>
          <a:lstStyle/>
          <a:p>
            <a:pPr marL="0" indent="0">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40386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5735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1" y="1085851"/>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113" y="890589"/>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95E587-25E4-4D8E-92BC-F682AFDB19FE}" type="slidenum">
              <a:rPr lang="en-US" altLang="en-US" sz="1400"/>
              <a:pPr/>
              <a:t>53</a:t>
            </a:fld>
            <a:endParaRPr lang="en-US" altLang="en-US" sz="1400"/>
          </a:p>
        </p:txBody>
      </p:sp>
      <p:sp>
        <p:nvSpPr>
          <p:cNvPr id="58372" name="Rectangle 2"/>
          <p:cNvSpPr>
            <a:spLocks noGrp="1" noChangeArrowheads="1"/>
          </p:cNvSpPr>
          <p:nvPr>
            <p:ph type="title"/>
          </p:nvPr>
        </p:nvSpPr>
        <p:spPr>
          <a:xfrm>
            <a:off x="1535113" y="396371"/>
            <a:ext cx="7772400" cy="533400"/>
          </a:xfrm>
          <a:noFill/>
        </p:spPr>
        <p:txBody>
          <a:bodyPr/>
          <a:lstStyle/>
          <a:p>
            <a:r>
              <a:rPr lang="en-US" altLang="en-US" dirty="0"/>
              <a:t>Call Stack</a:t>
            </a:r>
            <a:endParaRPr lang="en-US" altLang="en-US" dirty="0">
              <a:solidFill>
                <a:schemeClr val="tx1"/>
              </a:solidFill>
              <a:latin typeface="Book Antiqua" pitchFamily="18" charset="0"/>
              <a:hlinkClick r:id="rId3" action="ppaction://program"/>
            </a:endParaRPr>
          </a:p>
        </p:txBody>
      </p:sp>
      <p:sp>
        <p:nvSpPr>
          <p:cNvPr id="58373" name="Rectangle 3"/>
          <p:cNvSpPr>
            <a:spLocks noChangeArrowheads="1"/>
          </p:cNvSpPr>
          <p:nvPr/>
        </p:nvSpPr>
        <p:spPr bwMode="auto">
          <a:xfrm>
            <a:off x="40386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8374" name="Rectangle 4"/>
          <p:cNvSpPr>
            <a:spLocks noGrp="1" noChangeArrowheads="1"/>
          </p:cNvSpPr>
          <p:nvPr>
            <p:ph type="body" idx="1"/>
          </p:nvPr>
        </p:nvSpPr>
        <p:spPr>
          <a:xfrm>
            <a:off x="1755776" y="4427539"/>
            <a:ext cx="8607425" cy="1997075"/>
          </a:xfrm>
          <a:noFill/>
        </p:spPr>
        <p:txBody>
          <a:bodyPr/>
          <a:lstStyle/>
          <a:p>
            <a:pPr marL="0" indent="0">
              <a:buNone/>
            </a:pPr>
            <a:r>
              <a:rPr lang="en-US" altLang="en-US" sz="3000">
                <a:cs typeface="Times New Roman"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40386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8E16E3-5427-4E82-A18C-5848ECB06C11}" type="slidenum">
              <a:rPr lang="en-US" altLang="en-US" sz="1400"/>
              <a:pPr/>
              <a:t>54</a:t>
            </a:fld>
            <a:endParaRPr lang="en-US" altLang="en-US" sz="1400"/>
          </a:p>
        </p:txBody>
      </p:sp>
      <p:sp>
        <p:nvSpPr>
          <p:cNvPr id="59395" name="Rectangle 2"/>
          <p:cNvSpPr>
            <a:spLocks noGrp="1" noChangeArrowheads="1"/>
          </p:cNvSpPr>
          <p:nvPr>
            <p:ph type="title"/>
          </p:nvPr>
        </p:nvSpPr>
        <p:spPr>
          <a:xfrm>
            <a:off x="1487488" y="420688"/>
            <a:ext cx="7772400" cy="533400"/>
          </a:xfrm>
          <a:noFill/>
        </p:spPr>
        <p:txBody>
          <a:bodyPr/>
          <a:lstStyle/>
          <a:p>
            <a:r>
              <a:rPr lang="en-US" altLang="en-US" sz="4400" dirty="0"/>
              <a:t>Heap</a:t>
            </a:r>
            <a:endParaRPr lang="en-US" altLang="en-US" sz="4400" dirty="0">
              <a:solidFill>
                <a:schemeClr val="tx1"/>
              </a:solidFill>
              <a:latin typeface="Book Antiqua" pitchFamily="18" charset="0"/>
              <a:hlinkClick r:id="rId3" action="ppaction://program"/>
            </a:endParaRPr>
          </a:p>
        </p:txBody>
      </p:sp>
      <p:sp>
        <p:nvSpPr>
          <p:cNvPr id="59396" name="Rectangle 3"/>
          <p:cNvSpPr>
            <a:spLocks noChangeArrowheads="1"/>
          </p:cNvSpPr>
          <p:nvPr/>
        </p:nvSpPr>
        <p:spPr bwMode="auto">
          <a:xfrm>
            <a:off x="4038600"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59397" name="Object 4"/>
          <p:cNvGraphicFramePr>
            <a:graphicFrameLocks noChangeAspect="1"/>
          </p:cNvGraphicFramePr>
          <p:nvPr/>
        </p:nvGraphicFramePr>
        <p:xfrm>
          <a:off x="1905000" y="1066800"/>
          <a:ext cx="8305800" cy="2768600"/>
        </p:xfrm>
        <a:graphic>
          <a:graphicData uri="http://schemas.openxmlformats.org/presentationml/2006/ole">
            <mc:AlternateContent xmlns:mc="http://schemas.openxmlformats.org/markup-compatibility/2006">
              <mc:Choice xmlns:v="urn:schemas-microsoft-com:vml" Requires="v">
                <p:oleObj spid="_x0000_s79879" name="Picture" r:id="rId4" imgW="4113276" imgH="1373886" progId="Word.Picture.8">
                  <p:embed/>
                </p:oleObj>
              </mc:Choice>
              <mc:Fallback>
                <p:oleObj name="Picture" r:id="rId4" imgW="4113276" imgH="1373886" progId="Word.Picture.8">
                  <p:embed/>
                  <p:pic>
                    <p:nvPicPr>
                      <p:cNvPr id="5939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066800"/>
                        <a:ext cx="8305800" cy="276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8" name="Rectangle 5"/>
          <p:cNvSpPr>
            <a:spLocks noGrp="1" noChangeArrowheads="1"/>
          </p:cNvSpPr>
          <p:nvPr>
            <p:ph type="body" idx="1"/>
          </p:nvPr>
        </p:nvSpPr>
        <p:spPr>
          <a:xfrm>
            <a:off x="1905000" y="4081463"/>
            <a:ext cx="8382000" cy="2074862"/>
          </a:xfrm>
          <a:noFill/>
        </p:spPr>
        <p:txBody>
          <a:bodyPr/>
          <a:lstStyle/>
          <a:p>
            <a:pPr marL="0" indent="0">
              <a:buNone/>
            </a:pPr>
            <a:r>
              <a:rPr lang="en-US" altLang="en-US" sz="3000">
                <a:cs typeface="Times New Roman" pitchFamily="18" charset="0"/>
              </a:rPr>
              <a:t>The JVM stores the array in an area of memory, called </a:t>
            </a:r>
            <a:r>
              <a:rPr lang="en-US" altLang="en-US" sz="3000" i="1">
                <a:cs typeface="Times New Roman" pitchFamily="18" charset="0"/>
              </a:rPr>
              <a:t>heap</a:t>
            </a:r>
            <a:r>
              <a:rPr lang="en-US" altLang="en-US" sz="3000">
                <a:cs typeface="Times New Roman" pitchFamily="18" charset="0"/>
              </a:rPr>
              <a:t>, which is used for dynamic memory allocation where blocks of memory are allocated and freed in an arbitrary order. </a:t>
            </a:r>
          </a:p>
        </p:txBody>
      </p:sp>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en-US" dirty="0"/>
              <a:t>Passing Arrays as Arguments</a:t>
            </a:r>
            <a:endParaRPr lang="en-US" altLang="en-US" dirty="0">
              <a:solidFill>
                <a:schemeClr val="tx1"/>
              </a:solidFill>
              <a:latin typeface="Book Antiqua" pitchFamily="18" charset="0"/>
              <a:hlinkClick r:id="rId2" action="ppaction://program"/>
            </a:endParaRPr>
          </a:p>
        </p:txBody>
      </p:sp>
      <p:sp>
        <p:nvSpPr>
          <p:cNvPr id="60420" name="Rectangle 3"/>
          <p:cNvSpPr>
            <a:spLocks noGrp="1" noChangeArrowheads="1"/>
          </p:cNvSpPr>
          <p:nvPr>
            <p:ph idx="1"/>
          </p:nvPr>
        </p:nvSpPr>
        <p:spPr/>
        <p:txBody>
          <a:bodyPr/>
          <a:lstStyle/>
          <a:p>
            <a:r>
              <a:rPr lang="en-US" altLang="en-US" sz="3500"/>
              <a:t>Objective: Demonstrate differences of passing primitive data type variables and array variables.</a:t>
            </a:r>
          </a:p>
        </p:txBody>
      </p:sp>
      <p:sp>
        <p:nvSpPr>
          <p:cNvPr id="6041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5CB26C-6B8A-40DA-99EA-46B06C76BE1A}" type="slidenum">
              <a:rPr lang="en-US" altLang="en-US" sz="1400"/>
              <a:pPr/>
              <a:t>55</a:t>
            </a:fld>
            <a:endParaRPr lang="en-US" altLang="en-US" sz="1400"/>
          </a:p>
        </p:txBody>
      </p:sp>
      <p:sp>
        <p:nvSpPr>
          <p:cNvPr id="9" name="Rectangle 8">
            <a:hlinkClick r:id="rId3"/>
          </p:cNvPr>
          <p:cNvSpPr>
            <a:spLocks noChangeArrowheads="1"/>
          </p:cNvSpPr>
          <p:nvPr/>
        </p:nvSpPr>
        <p:spPr bwMode="auto">
          <a:xfrm>
            <a:off x="6727316"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err="1"/>
              <a:t>TestPassArray</a:t>
            </a:r>
            <a:endParaRPr lang="en-US" altLang="en-US" sz="1800" dirty="0"/>
          </a:p>
        </p:txBody>
      </p:sp>
      <p:sp>
        <p:nvSpPr>
          <p:cNvPr id="10" name="AutoShape 10">
            <a:hlinkClick r:id="rId4" action="ppaction://program" highlightClick="1"/>
          </p:cNvPr>
          <p:cNvSpPr>
            <a:spLocks noChangeArrowheads="1"/>
          </p:cNvSpPr>
          <p:nvPr/>
        </p:nvSpPr>
        <p:spPr bwMode="auto">
          <a:xfrm>
            <a:off x="8570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600" dirty="0">
                <a:latin typeface="Book Antiqua" pitchFamily="18" charset="0"/>
              </a:rPr>
              <a:t>Run</a:t>
            </a:r>
            <a:endParaRPr lang="en-US" altLang="en-US" sz="1600" dirty="0"/>
          </a:p>
        </p:txBody>
      </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A243566-5EFC-4F83-8F53-595BD133B37B}" type="slidenum">
              <a:rPr lang="en-US" altLang="en-US" sz="1400"/>
              <a:pPr/>
              <a:t>56</a:t>
            </a:fld>
            <a:endParaRPr lang="en-US" altLang="en-US" sz="1400"/>
          </a:p>
        </p:txBody>
      </p:sp>
      <p:sp>
        <p:nvSpPr>
          <p:cNvPr id="61443" name="Rectangle 2"/>
          <p:cNvSpPr>
            <a:spLocks noGrp="1" noChangeArrowheads="1"/>
          </p:cNvSpPr>
          <p:nvPr>
            <p:ph type="title"/>
          </p:nvPr>
        </p:nvSpPr>
        <p:spPr>
          <a:xfrm>
            <a:off x="1559496" y="171450"/>
            <a:ext cx="7772400" cy="838200"/>
          </a:xfrm>
        </p:spPr>
        <p:txBody>
          <a:bodyPr/>
          <a:lstStyle/>
          <a:p>
            <a:r>
              <a:rPr lang="en-US" altLang="en-US" dirty="0"/>
              <a:t>Example, cont.</a:t>
            </a:r>
            <a:endParaRPr lang="en-US" altLang="en-US" dirty="0">
              <a:solidFill>
                <a:schemeClr val="tx1"/>
              </a:solidFill>
              <a:latin typeface="Book Antiqua" pitchFamily="18" charset="0"/>
              <a:hlinkClick r:id="rId3" action="ppaction://program"/>
            </a:endParaRPr>
          </a:p>
        </p:txBody>
      </p:sp>
      <p:sp>
        <p:nvSpPr>
          <p:cNvPr id="61444" name="Rectangle 8"/>
          <p:cNvSpPr>
            <a:spLocks noChangeArrowheads="1"/>
          </p:cNvSpPr>
          <p:nvPr/>
        </p:nvSpPr>
        <p:spPr bwMode="auto">
          <a:xfrm>
            <a:off x="4008438"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1445" name="Rectangle 10"/>
          <p:cNvSpPr>
            <a:spLocks noChangeArrowheads="1"/>
          </p:cNvSpPr>
          <p:nvPr/>
        </p:nvSpPr>
        <p:spPr bwMode="auto">
          <a:xfrm>
            <a:off x="3951288" y="24574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61446" name="Object 9"/>
          <p:cNvGraphicFramePr>
            <a:graphicFrameLocks noChangeAspect="1"/>
          </p:cNvGraphicFramePr>
          <p:nvPr/>
        </p:nvGraphicFramePr>
        <p:xfrm>
          <a:off x="1752600" y="1676400"/>
          <a:ext cx="8763000" cy="3970338"/>
        </p:xfrm>
        <a:graphic>
          <a:graphicData uri="http://schemas.openxmlformats.org/presentationml/2006/ole">
            <mc:AlternateContent xmlns:mc="http://schemas.openxmlformats.org/markup-compatibility/2006">
              <mc:Choice xmlns:v="urn:schemas-microsoft-com:vml" Requires="v">
                <p:oleObj spid="_x0000_s80903" name="Picture" r:id="rId4" imgW="4287012" imgH="1943100" progId="Word.Picture.8">
                  <p:embed/>
                </p:oleObj>
              </mc:Choice>
              <mc:Fallback>
                <p:oleObj name="Picture" r:id="rId4" imgW="4287012" imgH="1943100" progId="Word.Picture.8">
                  <p:embed/>
                  <p:pic>
                    <p:nvPicPr>
                      <p:cNvPr id="6144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76400"/>
                        <a:ext cx="8763000" cy="3970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2AD0909-BF94-417C-A1A4-AE7E7A4EF18A}" type="slidenum">
              <a:rPr lang="en-US" altLang="en-US" sz="1400"/>
              <a:pPr/>
              <a:t>57</a:t>
            </a:fld>
            <a:endParaRPr lang="en-US" altLang="en-US" sz="1400"/>
          </a:p>
        </p:txBody>
      </p:sp>
      <p:sp>
        <p:nvSpPr>
          <p:cNvPr id="62467" name="Rectangle 2"/>
          <p:cNvSpPr>
            <a:spLocks noGrp="1" noChangeArrowheads="1"/>
          </p:cNvSpPr>
          <p:nvPr>
            <p:ph type="title"/>
          </p:nvPr>
        </p:nvSpPr>
        <p:spPr>
          <a:xfrm>
            <a:off x="1487488" y="419100"/>
            <a:ext cx="10848975" cy="533400"/>
          </a:xfrm>
        </p:spPr>
        <p:txBody>
          <a:bodyPr/>
          <a:lstStyle/>
          <a:p>
            <a:r>
              <a:rPr lang="en-US" altLang="en-US" dirty="0"/>
              <a:t>Returning an Array from a</a:t>
            </a:r>
            <a:r>
              <a:rPr lang="tr-TR" altLang="en-US" dirty="0"/>
              <a:t> </a:t>
            </a:r>
            <a:r>
              <a:rPr lang="en-US" altLang="en-US" dirty="0"/>
              <a:t>Method</a:t>
            </a:r>
            <a:endParaRPr lang="en-US" altLang="en-US" sz="3700" dirty="0">
              <a:solidFill>
                <a:schemeClr val="tx1"/>
              </a:solidFill>
              <a:latin typeface="Book Antiqua" pitchFamily="18" charset="0"/>
              <a:hlinkClick r:id="rId2" action="ppaction://program"/>
            </a:endParaRPr>
          </a:p>
        </p:txBody>
      </p:sp>
      <p:sp>
        <p:nvSpPr>
          <p:cNvPr id="62468" name="Rectangle 6"/>
          <p:cNvSpPr>
            <a:spLocks noChangeArrowheads="1"/>
          </p:cNvSpPr>
          <p:nvPr/>
        </p:nvSpPr>
        <p:spPr bwMode="auto">
          <a:xfrm>
            <a:off x="1828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r>
              <a:rPr lang="en-US" altLang="en-US" sz="2100">
                <a:latin typeface="Courier New" pitchFamily="49" charset="0"/>
                <a:cs typeface="Courier New" pitchFamily="49" charset="0"/>
              </a:rPr>
              <a:t>public static int[] reverse(int[] list)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int[] result = new int[list.length];</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for (int i = 0, j = result.length - 1;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i &lt; list.length; i++, j--)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result[j] = list[i];</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  return result;</a:t>
            </a:r>
            <a:endParaRPr lang="en-US" altLang="en-US" sz="2100">
              <a:latin typeface="Courier"/>
              <a:cs typeface="Times New Roman" pitchFamily="18" charset="0"/>
            </a:endParaRPr>
          </a:p>
          <a:p>
            <a:pPr>
              <a:buClr>
                <a:schemeClr val="tx2"/>
              </a:buClr>
              <a:buSzPct val="75000"/>
              <a:buFont typeface="Monotype Sorts" pitchFamily="2" charset="2"/>
              <a:buNone/>
            </a:pPr>
            <a:r>
              <a:rPr lang="en-US" altLang="en-US" sz="2100">
                <a:latin typeface="Courier New" pitchFamily="49" charset="0"/>
                <a:cs typeface="Courier New" pitchFamily="49" charset="0"/>
              </a:rPr>
              <a:t>}</a:t>
            </a:r>
          </a:p>
        </p:txBody>
      </p:sp>
      <p:sp>
        <p:nvSpPr>
          <p:cNvPr id="62469" name="Rectangle 8"/>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0" name="Rectangle 9"/>
          <p:cNvSpPr>
            <a:spLocks noGrp="1" noChangeArrowheads="1"/>
          </p:cNvSpPr>
          <p:nvPr>
            <p:ph type="body" idx="1"/>
          </p:nvPr>
        </p:nvSpPr>
        <p:spPr>
          <a:xfrm>
            <a:off x="3733800" y="472440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2471" name="Line 10"/>
          <p:cNvSpPr>
            <a:spLocks noChangeShapeType="1"/>
          </p:cNvSpPr>
          <p:nvPr/>
        </p:nvSpPr>
        <p:spPr bwMode="auto">
          <a:xfrm flipV="1">
            <a:off x="7162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4648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2474" name="Rectangle 13"/>
          <p:cNvSpPr>
            <a:spLocks noChangeArrowheads="1"/>
          </p:cNvSpPr>
          <p:nvPr/>
        </p:nvSpPr>
        <p:spPr bwMode="auto">
          <a:xfrm>
            <a:off x="6400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5" name="Rectangle 14"/>
          <p:cNvSpPr>
            <a:spLocks noChangeArrowheads="1"/>
          </p:cNvSpPr>
          <p:nvPr/>
        </p:nvSpPr>
        <p:spPr bwMode="auto">
          <a:xfrm>
            <a:off x="6400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2476" name="Line 15"/>
          <p:cNvSpPr>
            <a:spLocks noChangeShapeType="1"/>
          </p:cNvSpPr>
          <p:nvPr/>
        </p:nvSpPr>
        <p:spPr bwMode="auto">
          <a:xfrm>
            <a:off x="6781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6781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9677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9677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5334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5105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6629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7010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2A4FD31-698F-4E85-B0CD-2D72C7519560}" type="slidenum">
              <a:rPr lang="en-US" altLang="en-US" sz="1400"/>
              <a:pPr/>
              <a:t>58</a:t>
            </a:fld>
            <a:endParaRPr lang="en-US" altLang="en-US" sz="1400"/>
          </a:p>
        </p:txBody>
      </p:sp>
      <p:sp>
        <p:nvSpPr>
          <p:cNvPr id="63491" name="Rectangle 2"/>
          <p:cNvSpPr>
            <a:spLocks noGrp="1" noChangeArrowheads="1"/>
          </p:cNvSpPr>
          <p:nvPr>
            <p:ph type="title"/>
          </p:nvPr>
        </p:nvSpPr>
        <p:spPr>
          <a:xfrm>
            <a:off x="2133600" y="304800"/>
            <a:ext cx="7772400" cy="533400"/>
          </a:xfrm>
        </p:spPr>
        <p:txBody>
          <a:bodyPr/>
          <a:lstStyle/>
          <a:p>
            <a:r>
              <a:rPr lang="en-US" altLang="en-US"/>
              <a:t>Trace the reverse Method</a:t>
            </a:r>
            <a:endParaRPr lang="en-US" altLang="en-US" sz="3700">
              <a:solidFill>
                <a:schemeClr val="tx1"/>
              </a:solidFill>
              <a:latin typeface="Book Antiqua" pitchFamily="18" charset="0"/>
              <a:hlinkClick r:id="rId2" action="ppaction://program"/>
            </a:endParaRPr>
          </a:p>
        </p:txBody>
      </p:sp>
      <p:sp>
        <p:nvSpPr>
          <p:cNvPr id="66564"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3493"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4"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pPr>
            <a:r>
              <a:rPr lang="en-US" altLang="en-US" sz="1800" b="1">
                <a:latin typeface="Courier New" pitchFamily="49" charset="0"/>
                <a:cs typeface="Courier New" pitchFamily="49" charset="0"/>
              </a:rPr>
              <a:t>int[] list1 = {1, 2, 3, 4, 5, 6};</a:t>
            </a:r>
            <a:endParaRPr lang="en-US" altLang="en-US" sz="1800" b="1">
              <a:latin typeface="Courier"/>
              <a:cs typeface="Times New Roman" pitchFamily="18" charset="0"/>
            </a:endParaRPr>
          </a:p>
          <a:p>
            <a:pPr>
              <a:lnSpc>
                <a:spcPct val="90000"/>
              </a:lnSpc>
              <a:buFont typeface="Monotype Sorts" pitchFamily="2" charset="2"/>
              <a:buNone/>
            </a:pPr>
            <a:r>
              <a:rPr lang="en-US" altLang="en-US" sz="1800" b="1">
                <a:latin typeface="Courier New" pitchFamily="49" charset="0"/>
                <a:cs typeface="Courier New" pitchFamily="49" charset="0"/>
              </a:rPr>
              <a:t>int[] list2 = reverse(list1);</a:t>
            </a:r>
            <a:endParaRPr lang="en-US" altLang="en-US" sz="1800" b="1"/>
          </a:p>
        </p:txBody>
      </p:sp>
      <p:sp>
        <p:nvSpPr>
          <p:cNvPr id="63495" name="Text Box 8"/>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3496" name="Rectangle 9"/>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497" name="Line 11"/>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3501" name="Line 21"/>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3506" name="Rectangle 26"/>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3507" name="Rectangle 27"/>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3508" name="Rectangle 28"/>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3509" name="Rectangle 29"/>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3510" name="Rectangle 30"/>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11" name="Line 31"/>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3" name="Line 33"/>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8" name="Rectangle 38"/>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19" name="Rectangle 39"/>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0" name="Rectangle 40"/>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1" name="Rectangle 41"/>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3522" name="AutoShape 42"/>
          <p:cNvSpPr>
            <a:spLocks noChangeArrowheads="1"/>
          </p:cNvSpPr>
          <p:nvPr/>
        </p:nvSpPr>
        <p:spPr bwMode="auto">
          <a:xfrm>
            <a:off x="7134226" y="1585914"/>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2370139" y="2314576"/>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3524" name="Line 44"/>
          <p:cNvSpPr>
            <a:spLocks noChangeShapeType="1"/>
          </p:cNvSpPr>
          <p:nvPr/>
        </p:nvSpPr>
        <p:spPr bwMode="auto">
          <a:xfrm>
            <a:off x="3216275" y="2506664"/>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EBEC8D-E9BA-4B07-B55A-EA297D7B3442}" type="slidenum">
              <a:rPr lang="en-US" altLang="en-US" sz="1400"/>
              <a:pPr/>
              <a:t>59</a:t>
            </a:fld>
            <a:endParaRPr lang="en-US" altLang="en-US" sz="1400"/>
          </a:p>
        </p:txBody>
      </p:sp>
      <p:sp>
        <p:nvSpPr>
          <p:cNvPr id="64515" name="Rectangle 2"/>
          <p:cNvSpPr>
            <a:spLocks noGrp="1" noChangeArrowheads="1"/>
          </p:cNvSpPr>
          <p:nvPr>
            <p:ph type="title"/>
          </p:nvPr>
        </p:nvSpPr>
        <p:spPr>
          <a:xfrm>
            <a:off x="2133599" y="304800"/>
            <a:ext cx="10848975"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67588"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4517"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0"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4519"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4520"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21"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4525"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4530"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4531"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4532"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4533"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4534"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35"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37"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2"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3"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4"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5"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4546" name="AutoShape 33"/>
          <p:cNvSpPr>
            <a:spLocks noChangeArrowheads="1"/>
          </p:cNvSpPr>
          <p:nvPr/>
        </p:nvSpPr>
        <p:spPr bwMode="auto">
          <a:xfrm>
            <a:off x="7134226" y="1585914"/>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a:t>
            </a:r>
          </a:p>
        </p:txBody>
      </p:sp>
      <p:sp>
        <p:nvSpPr>
          <p:cNvPr id="64547" name="Rectangle 34"/>
          <p:cNvSpPr>
            <a:spLocks noChangeArrowheads="1"/>
          </p:cNvSpPr>
          <p:nvPr/>
        </p:nvSpPr>
        <p:spPr bwMode="auto">
          <a:xfrm>
            <a:off x="2984500" y="2814639"/>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4548" name="Line 35"/>
          <p:cNvSpPr>
            <a:spLocks noChangeShapeType="1"/>
          </p:cNvSpPr>
          <p:nvPr/>
        </p:nvSpPr>
        <p:spPr bwMode="auto">
          <a:xfrm>
            <a:off x="3216275" y="2506664"/>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9"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r>
              <a:rPr lang="en-US" altLang="en-US"/>
              <a:t>Creating Arrays</a:t>
            </a:r>
          </a:p>
        </p:txBody>
      </p:sp>
      <p:sp>
        <p:nvSpPr>
          <p:cNvPr id="8196" name="Rectangle 3"/>
          <p:cNvSpPr>
            <a:spLocks noGrp="1" noChangeArrowheads="1"/>
          </p:cNvSpPr>
          <p:nvPr>
            <p:ph idx="1"/>
          </p:nvPr>
        </p:nvSpPr>
        <p:spPr>
          <a:noFill/>
        </p:spPr>
        <p:txBody>
          <a:bodyPr/>
          <a:lstStyle/>
          <a:p>
            <a:pPr>
              <a:buFont typeface="Monotype Sorts" pitchFamily="2" charset="2"/>
              <a:buNone/>
            </a:pPr>
            <a:r>
              <a:rPr lang="en-US" altLang="en-US" sz="2800">
                <a:latin typeface="Courier New" pitchFamily="49" charset="0"/>
              </a:rPr>
              <a:t>arrayRefVar = new datatype[arraySize];</a:t>
            </a:r>
            <a:endParaRPr lang="en-US" altLang="en-US"/>
          </a:p>
          <a:p>
            <a:pPr>
              <a:buFont typeface="Monotype Sorts" pitchFamily="2" charset="2"/>
              <a:buNone/>
            </a:pPr>
            <a:endParaRPr lang="en-US" altLang="en-US"/>
          </a:p>
          <a:p>
            <a:pPr>
              <a:buFont typeface="Monotype Sorts" pitchFamily="2" charset="2"/>
              <a:buNone/>
            </a:pPr>
            <a:r>
              <a:rPr lang="en-US" altLang="en-US" sz="2800"/>
              <a:t>Example:</a:t>
            </a:r>
            <a:endParaRPr lang="en-US" altLang="en-US"/>
          </a:p>
          <a:p>
            <a:pPr>
              <a:buFont typeface="Monotype Sorts" pitchFamily="2" charset="2"/>
              <a:buNone/>
            </a:pPr>
            <a:r>
              <a:rPr lang="en-US" altLang="en-US" sz="2600">
                <a:latin typeface="Courier New" pitchFamily="49" charset="0"/>
              </a:rPr>
              <a:t>myList = new double[10];</a:t>
            </a:r>
            <a:endParaRPr lang="en-US" altLang="en-US"/>
          </a:p>
          <a:p>
            <a:pPr>
              <a:buFont typeface="Monotype Sorts" pitchFamily="2" charset="2"/>
              <a:buNone/>
            </a:pPr>
            <a:endParaRPr lang="en-US" altLang="en-US"/>
          </a:p>
          <a:p>
            <a:pPr>
              <a:buFont typeface="Monotype Sorts" pitchFamily="2" charset="2"/>
              <a:buNone/>
            </a:pPr>
            <a:r>
              <a:rPr lang="en-US" altLang="en-US" sz="2600">
                <a:latin typeface="Courier New" pitchFamily="49" charset="0"/>
              </a:rPr>
              <a:t>myList[0]</a:t>
            </a:r>
            <a:r>
              <a:rPr lang="en-US" altLang="en-US"/>
              <a:t> references the first element in the array.</a:t>
            </a:r>
          </a:p>
          <a:p>
            <a:pPr>
              <a:buFont typeface="Monotype Sorts" pitchFamily="2" charset="2"/>
              <a:buNone/>
            </a:pPr>
            <a:r>
              <a:rPr lang="en-US" altLang="en-US" sz="2600">
                <a:latin typeface="Courier New" pitchFamily="49" charset="0"/>
              </a:rPr>
              <a:t>myList[9]</a:t>
            </a:r>
            <a:r>
              <a:rPr lang="en-US" altLang="en-US"/>
              <a:t> references the last element in the array.</a:t>
            </a:r>
          </a:p>
        </p:txBody>
      </p:sp>
      <p:sp>
        <p:nvSpPr>
          <p:cNvPr id="819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805148-7970-49D3-8218-F32D0BF696ED}" type="slidenum">
              <a:rPr lang="en-US" altLang="en-US" sz="1400"/>
              <a:pPr/>
              <a:t>6</a:t>
            </a:fld>
            <a:endParaRPr lang="en-US" altLang="en-US" sz="1400"/>
          </a:p>
        </p:txBody>
      </p:sp>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39FBE0F-5DAF-46BE-86A6-65F3E624BD38}" type="slidenum">
              <a:rPr lang="en-US" altLang="en-US" sz="1400"/>
              <a:pPr/>
              <a:t>60</a:t>
            </a:fld>
            <a:endParaRPr lang="en-US" altLang="en-US" sz="1400"/>
          </a:p>
        </p:txBody>
      </p:sp>
      <p:sp>
        <p:nvSpPr>
          <p:cNvPr id="65539" name="Rectangle 2"/>
          <p:cNvSpPr>
            <a:spLocks noGrp="1" noChangeArrowheads="1"/>
          </p:cNvSpPr>
          <p:nvPr>
            <p:ph type="title"/>
          </p:nvPr>
        </p:nvSpPr>
        <p:spPr>
          <a:xfrm>
            <a:off x="2133600" y="304800"/>
            <a:ext cx="11379224"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68612"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5541"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4"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5543"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5544"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45"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5549"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5554"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5555"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5556"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5557"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5558"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59"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1"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6"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7"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8"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69"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5570" name="AutoShape 33"/>
          <p:cNvSpPr>
            <a:spLocks noChangeArrowheads="1"/>
          </p:cNvSpPr>
          <p:nvPr/>
        </p:nvSpPr>
        <p:spPr bwMode="auto">
          <a:xfrm>
            <a:off x="7134226" y="1585914"/>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is less than 6</a:t>
            </a:r>
          </a:p>
        </p:txBody>
      </p:sp>
      <p:sp>
        <p:nvSpPr>
          <p:cNvPr id="65571" name="Rectangle 34"/>
          <p:cNvSpPr>
            <a:spLocks noChangeArrowheads="1"/>
          </p:cNvSpPr>
          <p:nvPr/>
        </p:nvSpPr>
        <p:spPr bwMode="auto">
          <a:xfrm>
            <a:off x="29464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5572" name="Line 35"/>
          <p:cNvSpPr>
            <a:spLocks noChangeShapeType="1"/>
          </p:cNvSpPr>
          <p:nvPr/>
        </p:nvSpPr>
        <p:spPr bwMode="auto">
          <a:xfrm>
            <a:off x="3216275" y="2506664"/>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3"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457902F-9136-4DD7-90E7-DA79126CDB67}" type="slidenum">
              <a:rPr lang="en-US" altLang="en-US" sz="1400"/>
              <a:pPr/>
              <a:t>61</a:t>
            </a:fld>
            <a:endParaRPr lang="en-US" altLang="en-US" sz="1400"/>
          </a:p>
        </p:txBody>
      </p:sp>
      <p:sp>
        <p:nvSpPr>
          <p:cNvPr id="66563" name="Rectangle 2"/>
          <p:cNvSpPr>
            <a:spLocks noGrp="1" noChangeArrowheads="1"/>
          </p:cNvSpPr>
          <p:nvPr>
            <p:ph type="title"/>
          </p:nvPr>
        </p:nvSpPr>
        <p:spPr>
          <a:xfrm>
            <a:off x="2133600" y="304800"/>
            <a:ext cx="10371112"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69636"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6565"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38"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6567"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6568"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9"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73"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6578"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6579"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6580"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6581"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6582"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83"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85"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0"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1"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2"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6593"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6594"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96" name="Line 35"/>
          <p:cNvSpPr>
            <a:spLocks noChangeShapeType="1"/>
          </p:cNvSpPr>
          <p:nvPr/>
        </p:nvSpPr>
        <p:spPr bwMode="auto">
          <a:xfrm>
            <a:off x="5289551"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2B8271C-66A5-4168-A15A-8FA3D3C0385A}" type="slidenum">
              <a:rPr lang="en-US" altLang="en-US" sz="1400"/>
              <a:pPr/>
              <a:t>62</a:t>
            </a:fld>
            <a:endParaRPr lang="en-US" altLang="en-US" sz="1400"/>
          </a:p>
        </p:txBody>
      </p:sp>
      <p:sp>
        <p:nvSpPr>
          <p:cNvPr id="67587" name="Rectangle 2"/>
          <p:cNvSpPr>
            <a:spLocks noGrp="1" noChangeArrowheads="1"/>
          </p:cNvSpPr>
          <p:nvPr>
            <p:ph type="title"/>
          </p:nvPr>
        </p:nvSpPr>
        <p:spPr>
          <a:xfrm>
            <a:off x="2133600" y="304800"/>
            <a:ext cx="11019184"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0660"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7589"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2"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7591"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7592"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593"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597"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7602"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7603"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7604"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7605"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7606"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07"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09"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4"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5"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6"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7617"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7618" name="AutoShape 33"/>
          <p:cNvSpPr>
            <a:spLocks noChangeArrowheads="1"/>
          </p:cNvSpPr>
          <p:nvPr/>
        </p:nvSpPr>
        <p:spPr bwMode="auto">
          <a:xfrm>
            <a:off x="7554913" y="1739901"/>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4981576" y="3044826"/>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7620"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E758107-7575-4556-A5D3-6994109E69E4}" type="slidenum">
              <a:rPr lang="en-US" altLang="en-US" sz="1400"/>
              <a:pPr/>
              <a:t>63</a:t>
            </a:fld>
            <a:endParaRPr lang="en-US" altLang="en-US" sz="1400"/>
          </a:p>
        </p:txBody>
      </p:sp>
      <p:sp>
        <p:nvSpPr>
          <p:cNvPr id="68611" name="Rectangle 2"/>
          <p:cNvSpPr>
            <a:spLocks noGrp="1" noChangeArrowheads="1"/>
          </p:cNvSpPr>
          <p:nvPr>
            <p:ph type="title"/>
          </p:nvPr>
        </p:nvSpPr>
        <p:spPr>
          <a:xfrm>
            <a:off x="2133600" y="304800"/>
            <a:ext cx="9795048"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1684"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8613"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6"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8615"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8616"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17"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21"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8626"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8627"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8628"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8629"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8630"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31"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3"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8"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39"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0"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8641"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8642" name="AutoShape 33"/>
          <p:cNvSpPr>
            <a:spLocks noChangeArrowheads="1"/>
          </p:cNvSpPr>
          <p:nvPr/>
        </p:nvSpPr>
        <p:spPr bwMode="auto">
          <a:xfrm>
            <a:off x="7554913" y="1739901"/>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(=1) is less than 6</a:t>
            </a:r>
          </a:p>
        </p:txBody>
      </p:sp>
      <p:sp>
        <p:nvSpPr>
          <p:cNvPr id="68643" name="Rectangle 34"/>
          <p:cNvSpPr>
            <a:spLocks noChangeArrowheads="1"/>
          </p:cNvSpPr>
          <p:nvPr/>
        </p:nvSpPr>
        <p:spPr bwMode="auto">
          <a:xfrm>
            <a:off x="29845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8644"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158FD27-F0E9-4E45-9DD6-073BF6E63916}" type="slidenum">
              <a:rPr lang="en-US" altLang="en-US" sz="1400"/>
              <a:pPr/>
              <a:t>64</a:t>
            </a:fld>
            <a:endParaRPr lang="en-US" altLang="en-US" sz="1400"/>
          </a:p>
        </p:txBody>
      </p:sp>
      <p:sp>
        <p:nvSpPr>
          <p:cNvPr id="69635" name="Rectangle 2"/>
          <p:cNvSpPr>
            <a:spLocks noGrp="1" noChangeArrowheads="1"/>
          </p:cNvSpPr>
          <p:nvPr>
            <p:ph type="title"/>
          </p:nvPr>
        </p:nvSpPr>
        <p:spPr>
          <a:xfrm>
            <a:off x="2133600" y="304800"/>
            <a:ext cx="9435008"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2708"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69637"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0"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69639"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69640"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41"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45"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50"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69651"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69652"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69653"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69654"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55"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57"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2"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3"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69664"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69665"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69666"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9668" name="Line 35"/>
          <p:cNvSpPr>
            <a:spLocks noChangeShapeType="1"/>
          </p:cNvSpPr>
          <p:nvPr/>
        </p:nvSpPr>
        <p:spPr bwMode="auto">
          <a:xfrm>
            <a:off x="5635626"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20A8588-C390-4D29-969A-A304BE029333}" type="slidenum">
              <a:rPr lang="en-US" altLang="en-US" sz="1400"/>
              <a:pPr/>
              <a:t>65</a:t>
            </a:fld>
            <a:endParaRPr lang="en-US" altLang="en-US" sz="1400"/>
          </a:p>
        </p:txBody>
      </p:sp>
      <p:sp>
        <p:nvSpPr>
          <p:cNvPr id="70659" name="Rectangle 2"/>
          <p:cNvSpPr>
            <a:spLocks noGrp="1" noChangeArrowheads="1"/>
          </p:cNvSpPr>
          <p:nvPr>
            <p:ph type="title"/>
          </p:nvPr>
        </p:nvSpPr>
        <p:spPr>
          <a:xfrm>
            <a:off x="2133600" y="304800"/>
            <a:ext cx="9579024"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3732"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0661"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4"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0663"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0664"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65"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69"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74"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0675"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0676"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0677"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0678"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79"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1"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6"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7"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0688"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0689"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0690" name="AutoShape 33"/>
          <p:cNvSpPr>
            <a:spLocks noChangeArrowheads="1"/>
          </p:cNvSpPr>
          <p:nvPr/>
        </p:nvSpPr>
        <p:spPr bwMode="auto">
          <a:xfrm>
            <a:off x="7554913"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5021264"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0692"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1E0FA14-D979-48E3-B211-EE183CB9917C}" type="slidenum">
              <a:rPr lang="en-US" altLang="en-US" sz="1400"/>
              <a:pPr/>
              <a:t>66</a:t>
            </a:fld>
            <a:endParaRPr lang="en-US" altLang="en-US" sz="1400"/>
          </a:p>
        </p:txBody>
      </p:sp>
      <p:sp>
        <p:nvSpPr>
          <p:cNvPr id="71683" name="Rectangle 2"/>
          <p:cNvSpPr>
            <a:spLocks noGrp="1" noChangeArrowheads="1"/>
          </p:cNvSpPr>
          <p:nvPr>
            <p:ph type="title"/>
          </p:nvPr>
        </p:nvSpPr>
        <p:spPr>
          <a:xfrm>
            <a:off x="2133600" y="304800"/>
            <a:ext cx="9939064"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4756"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1685"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58"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1687"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1688"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693"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698"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1699"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1700"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1701"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1702"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3"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05"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0"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1"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1712"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1713"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1714" name="AutoShape 33"/>
          <p:cNvSpPr>
            <a:spLocks noChangeArrowheads="1"/>
          </p:cNvSpPr>
          <p:nvPr/>
        </p:nvSpPr>
        <p:spPr bwMode="auto">
          <a:xfrm>
            <a:off x="7554913"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29464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6"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0F0E91-B7A8-4A2B-8CA3-F02FD1CA3C9A}" type="slidenum">
              <a:rPr lang="en-US" altLang="en-US" sz="1400"/>
              <a:pPr/>
              <a:t>67</a:t>
            </a:fld>
            <a:endParaRPr lang="en-US" altLang="en-US" sz="1400"/>
          </a:p>
        </p:txBody>
      </p:sp>
      <p:sp>
        <p:nvSpPr>
          <p:cNvPr id="72707" name="Rectangle 2"/>
          <p:cNvSpPr>
            <a:spLocks noGrp="1" noChangeArrowheads="1"/>
          </p:cNvSpPr>
          <p:nvPr>
            <p:ph type="title"/>
          </p:nvPr>
        </p:nvSpPr>
        <p:spPr>
          <a:xfrm>
            <a:off x="2133600" y="304800"/>
            <a:ext cx="10155088"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5780"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2709"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2"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2711"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2712"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17"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22"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23"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2724"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2725"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2726"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7"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29"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4"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2735"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2736"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2737"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2738"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40" name="Line 35"/>
          <p:cNvSpPr>
            <a:spLocks noChangeShapeType="1"/>
          </p:cNvSpPr>
          <p:nvPr/>
        </p:nvSpPr>
        <p:spPr bwMode="auto">
          <a:xfrm>
            <a:off x="6019801"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60D89-A1A9-456D-A6C5-6A281CF99CF4}" type="slidenum">
              <a:rPr lang="en-US" altLang="en-US" sz="1400"/>
              <a:pPr/>
              <a:t>68</a:t>
            </a:fld>
            <a:endParaRPr lang="en-US" altLang="en-US" sz="1400"/>
          </a:p>
        </p:txBody>
      </p:sp>
      <p:sp>
        <p:nvSpPr>
          <p:cNvPr id="73731" name="Rectangle 2"/>
          <p:cNvSpPr>
            <a:spLocks noGrp="1" noChangeArrowheads="1"/>
          </p:cNvSpPr>
          <p:nvPr>
            <p:ph type="title"/>
          </p:nvPr>
        </p:nvSpPr>
        <p:spPr>
          <a:xfrm>
            <a:off x="2133600" y="304800"/>
            <a:ext cx="9579024"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6804"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3733"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6"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3735"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3736"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41"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46"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47"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3748"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3749"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3750"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3"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8"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3759"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3760"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3761"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3762" name="AutoShape 33"/>
          <p:cNvSpPr>
            <a:spLocks noChangeArrowheads="1"/>
          </p:cNvSpPr>
          <p:nvPr/>
        </p:nvSpPr>
        <p:spPr bwMode="auto">
          <a:xfrm>
            <a:off x="7554913"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5021264"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64"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59DF006-9432-4CAE-AE7D-0384A2673037}" type="slidenum">
              <a:rPr lang="en-US" altLang="en-US" sz="1400"/>
              <a:pPr/>
              <a:t>69</a:t>
            </a:fld>
            <a:endParaRPr lang="en-US" altLang="en-US" sz="1400"/>
          </a:p>
        </p:txBody>
      </p:sp>
      <p:sp>
        <p:nvSpPr>
          <p:cNvPr id="74755" name="Rectangle 2"/>
          <p:cNvSpPr>
            <a:spLocks noGrp="1" noChangeArrowheads="1"/>
          </p:cNvSpPr>
          <p:nvPr>
            <p:ph type="title"/>
          </p:nvPr>
        </p:nvSpPr>
        <p:spPr>
          <a:xfrm>
            <a:off x="2133600" y="304800"/>
            <a:ext cx="9435008"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7828"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4757"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0"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4759"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4760"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61"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65"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70"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71"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4772"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4773"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4774"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75"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77"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2"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4783"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4784"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4785"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4786" name="AutoShape 33"/>
          <p:cNvSpPr>
            <a:spLocks noChangeArrowheads="1"/>
          </p:cNvSpPr>
          <p:nvPr/>
        </p:nvSpPr>
        <p:spPr bwMode="auto">
          <a:xfrm>
            <a:off x="7554913"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29464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4788"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a:lstStyle/>
          <a:p>
            <a:r>
              <a:rPr lang="en-US" altLang="en-US" dirty="0"/>
              <a:t>Declaring and Creating</a:t>
            </a:r>
            <a:r>
              <a:rPr lang="tr-TR" altLang="en-US" dirty="0"/>
              <a:t> </a:t>
            </a:r>
            <a:r>
              <a:rPr lang="en-US" altLang="en-US" dirty="0"/>
              <a:t>in One Step</a:t>
            </a:r>
          </a:p>
        </p:txBody>
      </p:sp>
      <p:sp>
        <p:nvSpPr>
          <p:cNvPr id="13316" name="Rectangle 3"/>
          <p:cNvSpPr>
            <a:spLocks noGrp="1" noChangeArrowheads="1"/>
          </p:cNvSpPr>
          <p:nvPr>
            <p:ph idx="1"/>
          </p:nvPr>
        </p:nvSpPr>
        <p:spPr/>
        <p:txBody>
          <a:bodyPr/>
          <a:lstStyle/>
          <a:p>
            <a:pPr>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p>
          <a:p>
            <a:pPr>
              <a:buFont typeface="Monotype Sorts" pitchFamily="2" charset="2"/>
              <a:buNone/>
              <a:defRPr/>
            </a:pP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a:p>
            <a:pPr>
              <a:spcBef>
                <a:spcPct val="150000"/>
              </a:spcBef>
              <a:defRPr/>
            </a:pP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 </a:t>
            </a:r>
            <a:r>
              <a:rPr lang="en-US" sz="2800" dirty="0" err="1">
                <a:solidFill>
                  <a:schemeClr val="accent4"/>
                </a:solidFill>
                <a:latin typeface="Courier New" pitchFamily="49" charset="0"/>
              </a:rPr>
              <a:t>arrayRefVar</a:t>
            </a:r>
            <a:r>
              <a:rPr lang="en-US" sz="2800" dirty="0">
                <a:solidFill>
                  <a:schemeClr val="accent4"/>
                </a:solidFill>
                <a:latin typeface="Courier New" pitchFamily="49" charset="0"/>
              </a:rPr>
              <a:t>[] = new</a:t>
            </a:r>
            <a:br>
              <a:rPr lang="en-US" sz="2800" dirty="0">
                <a:solidFill>
                  <a:schemeClr val="accent4"/>
                </a:solidFill>
                <a:latin typeface="Courier New" pitchFamily="49" charset="0"/>
              </a:rPr>
            </a:br>
            <a:r>
              <a:rPr lang="en-US" sz="2800" dirty="0">
                <a:solidFill>
                  <a:schemeClr val="accent4"/>
                </a:solidFill>
                <a:latin typeface="Courier New" pitchFamily="49" charset="0"/>
              </a:rPr>
              <a:t>  </a:t>
            </a:r>
            <a:r>
              <a:rPr lang="en-US" sz="2800" dirty="0" err="1">
                <a:solidFill>
                  <a:schemeClr val="accent4"/>
                </a:solidFill>
                <a:latin typeface="Courier New" pitchFamily="49" charset="0"/>
              </a:rPr>
              <a:t>datatype</a:t>
            </a:r>
            <a:r>
              <a:rPr lang="en-US" sz="2800" dirty="0">
                <a:solidFill>
                  <a:schemeClr val="accent4"/>
                </a:solidFill>
                <a:latin typeface="Courier New" pitchFamily="49" charset="0"/>
              </a:rPr>
              <a:t>[</a:t>
            </a:r>
            <a:r>
              <a:rPr lang="en-US" sz="2800" dirty="0" err="1">
                <a:solidFill>
                  <a:schemeClr val="accent4"/>
                </a:solidFill>
                <a:latin typeface="Courier New" pitchFamily="49" charset="0"/>
              </a:rPr>
              <a:t>arraySize</a:t>
            </a:r>
            <a:r>
              <a:rPr lang="en-US" sz="2800" dirty="0">
                <a:solidFill>
                  <a:schemeClr val="accent4"/>
                </a:solidFill>
                <a:latin typeface="Courier New" pitchFamily="49" charset="0"/>
              </a:rPr>
              <a:t>];</a:t>
            </a:r>
            <a:endParaRPr lang="en-US" sz="2600" dirty="0">
              <a:solidFill>
                <a:schemeClr val="accent4"/>
              </a:solidFill>
              <a:latin typeface="Courier New" pitchFamily="49" charset="0"/>
            </a:endParaRPr>
          </a:p>
          <a:p>
            <a:pPr>
              <a:spcBef>
                <a:spcPct val="75000"/>
              </a:spcBef>
              <a:buFont typeface="Monotype Sorts" pitchFamily="2" charset="2"/>
              <a:buNone/>
              <a:defRPr/>
            </a:pPr>
            <a:r>
              <a:rPr lang="en-US" sz="2600" dirty="0">
                <a:solidFill>
                  <a:schemeClr val="accent4"/>
                </a:solidFill>
                <a:latin typeface="Courier New" pitchFamily="49" charset="0"/>
              </a:rPr>
              <a:t>	</a:t>
            </a:r>
            <a:r>
              <a:rPr lang="en-US" sz="2400" dirty="0">
                <a:solidFill>
                  <a:schemeClr val="accent4"/>
                </a:solidFill>
                <a:latin typeface="Courier New" pitchFamily="49" charset="0"/>
              </a:rPr>
              <a:t>double </a:t>
            </a:r>
            <a:r>
              <a:rPr lang="en-US" sz="2400" dirty="0" err="1">
                <a:solidFill>
                  <a:schemeClr val="accent4"/>
                </a:solidFill>
                <a:latin typeface="Courier New" pitchFamily="49" charset="0"/>
              </a:rPr>
              <a:t>myList</a:t>
            </a:r>
            <a:r>
              <a:rPr lang="en-US" sz="2400" dirty="0">
                <a:solidFill>
                  <a:schemeClr val="accent4"/>
                </a:solidFill>
                <a:latin typeface="Courier New" pitchFamily="49" charset="0"/>
              </a:rPr>
              <a:t>[] = new double[10];</a:t>
            </a:r>
            <a:endParaRPr lang="en-US" sz="2600" dirty="0">
              <a:solidFill>
                <a:schemeClr val="accent4"/>
              </a:solidFill>
              <a:latin typeface="Courier New" pitchFamily="49" charset="0"/>
            </a:endParaRPr>
          </a:p>
        </p:txBody>
      </p:sp>
      <p:sp>
        <p:nvSpPr>
          <p:cNvPr id="921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C08DFC-8EB5-4AA0-9CAB-F7316064F6DD}" type="slidenum">
              <a:rPr lang="en-US" altLang="en-US" sz="1400"/>
              <a:pPr/>
              <a:t>7</a:t>
            </a:fld>
            <a:endParaRPr lang="en-US" altLang="en-US" sz="1400"/>
          </a:p>
        </p:txBody>
      </p:sp>
    </p:spTree>
  </p:cSld>
  <p:clrMapOvr>
    <a:masterClrMapping/>
  </p:clrMapOvr>
  <p:transition>
    <p:dissolv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11B2E9-62C3-4F43-BED1-CC8EEF533D84}" type="slidenum">
              <a:rPr lang="en-US" altLang="en-US" sz="1400"/>
              <a:pPr/>
              <a:t>70</a:t>
            </a:fld>
            <a:endParaRPr lang="en-US" altLang="en-US" sz="1400"/>
          </a:p>
        </p:txBody>
      </p:sp>
      <p:sp>
        <p:nvSpPr>
          <p:cNvPr id="75779" name="Rectangle 2"/>
          <p:cNvSpPr>
            <a:spLocks noGrp="1" noChangeArrowheads="1"/>
          </p:cNvSpPr>
          <p:nvPr>
            <p:ph type="title"/>
          </p:nvPr>
        </p:nvSpPr>
        <p:spPr>
          <a:xfrm>
            <a:off x="2133600" y="304800"/>
            <a:ext cx="9651032"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78852"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5781"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4"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5783"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5784"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85"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789"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794"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795"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796"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5797"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5798"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799"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1"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5806"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5807"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5808"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5809"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5810"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5812" name="Line 35"/>
          <p:cNvSpPr>
            <a:spLocks noChangeShapeType="1"/>
          </p:cNvSpPr>
          <p:nvPr/>
        </p:nvSpPr>
        <p:spPr bwMode="auto">
          <a:xfrm flipH="1">
            <a:off x="6096001"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0FD124-48BB-4EE2-9B4C-62F97250A11F}" type="slidenum">
              <a:rPr lang="en-US" altLang="en-US" sz="1400"/>
              <a:pPr/>
              <a:t>71</a:t>
            </a:fld>
            <a:endParaRPr lang="en-US" altLang="en-US" sz="1400"/>
          </a:p>
        </p:txBody>
      </p:sp>
      <p:sp>
        <p:nvSpPr>
          <p:cNvPr id="76803" name="Rectangle 2"/>
          <p:cNvSpPr>
            <a:spLocks noGrp="1" noChangeArrowheads="1"/>
          </p:cNvSpPr>
          <p:nvPr>
            <p:ph type="title"/>
          </p:nvPr>
        </p:nvSpPr>
        <p:spPr>
          <a:xfrm>
            <a:off x="2133600" y="304800"/>
            <a:ext cx="9144000" cy="533400"/>
          </a:xfrm>
        </p:spPr>
        <p:txBody>
          <a:bodyPr/>
          <a:lstStyle/>
          <a:p>
            <a:r>
              <a:rPr lang="en-US" altLang="en-US"/>
              <a:t>Trace the reverse Method, cont.</a:t>
            </a:r>
            <a:endParaRPr lang="en-US" altLang="en-US" sz="3700">
              <a:solidFill>
                <a:schemeClr val="tx1"/>
              </a:solidFill>
              <a:latin typeface="Book Antiqua" pitchFamily="18" charset="0"/>
              <a:hlinkClick r:id="rId2" action="ppaction://program"/>
            </a:endParaRPr>
          </a:p>
        </p:txBody>
      </p:sp>
      <p:sp>
        <p:nvSpPr>
          <p:cNvPr id="79876"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6805"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78"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6807"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6808"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09"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13"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18"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19"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20"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6821"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6822"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23"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25"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6830"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6831"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6832"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6833"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6834" name="AutoShape 33"/>
          <p:cNvSpPr>
            <a:spLocks noChangeArrowheads="1"/>
          </p:cNvSpPr>
          <p:nvPr/>
        </p:nvSpPr>
        <p:spPr bwMode="auto">
          <a:xfrm>
            <a:off x="7554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5021264"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6836"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CA8B19B-E0C7-4808-B3CB-9314CF956E57}" type="slidenum">
              <a:rPr lang="en-US" altLang="en-US" sz="1400"/>
              <a:pPr/>
              <a:t>72</a:t>
            </a:fld>
            <a:endParaRPr lang="en-US" altLang="en-US" sz="1400"/>
          </a:p>
        </p:txBody>
      </p:sp>
      <p:sp>
        <p:nvSpPr>
          <p:cNvPr id="77827" name="Rectangle 2"/>
          <p:cNvSpPr>
            <a:spLocks noGrp="1" noChangeArrowheads="1"/>
          </p:cNvSpPr>
          <p:nvPr>
            <p:ph type="title"/>
          </p:nvPr>
        </p:nvSpPr>
        <p:spPr>
          <a:xfrm>
            <a:off x="2133600" y="304800"/>
            <a:ext cx="9074968" cy="533400"/>
          </a:xfrm>
        </p:spPr>
        <p:txBody>
          <a:bodyPr/>
          <a:lstStyle/>
          <a:p>
            <a:r>
              <a:rPr lang="en-US" altLang="en-US"/>
              <a:t>Trace the reverse Method, cont.</a:t>
            </a:r>
            <a:endParaRPr lang="en-US" altLang="en-US" sz="3700">
              <a:solidFill>
                <a:schemeClr val="tx1"/>
              </a:solidFill>
              <a:latin typeface="Book Antiqua" pitchFamily="18" charset="0"/>
              <a:hlinkClick r:id="rId2" action="ppaction://program"/>
            </a:endParaRPr>
          </a:p>
        </p:txBody>
      </p:sp>
      <p:sp>
        <p:nvSpPr>
          <p:cNvPr id="80900"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7829"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2"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7831"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7832"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33"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37"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42"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43"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44"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7845"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7846"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47"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49"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7854"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7855"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7856"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7857"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7858" name="AutoShape 33"/>
          <p:cNvSpPr>
            <a:spLocks noChangeArrowheads="1"/>
          </p:cNvSpPr>
          <p:nvPr/>
        </p:nvSpPr>
        <p:spPr bwMode="auto">
          <a:xfrm>
            <a:off x="7554913"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29464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7860"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805F7B1-D0D5-4E90-B776-38C2B55FFE47}" type="slidenum">
              <a:rPr lang="en-US" altLang="en-US" sz="1400"/>
              <a:pPr/>
              <a:t>73</a:t>
            </a:fld>
            <a:endParaRPr lang="en-US" altLang="en-US" sz="1400"/>
          </a:p>
        </p:txBody>
      </p:sp>
      <p:sp>
        <p:nvSpPr>
          <p:cNvPr id="78851" name="Rectangle 2"/>
          <p:cNvSpPr>
            <a:spLocks noGrp="1" noChangeArrowheads="1"/>
          </p:cNvSpPr>
          <p:nvPr>
            <p:ph type="title"/>
          </p:nvPr>
        </p:nvSpPr>
        <p:spPr>
          <a:xfrm>
            <a:off x="2133600" y="304800"/>
            <a:ext cx="9144000"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1924"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8853"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6"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8855"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8856"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57"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61"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66"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67"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68"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69"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8870"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71"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8873"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8878"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8879"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8880"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8881"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8882"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8884" name="Line 35"/>
          <p:cNvSpPr>
            <a:spLocks noChangeShapeType="1"/>
          </p:cNvSpPr>
          <p:nvPr/>
        </p:nvSpPr>
        <p:spPr bwMode="auto">
          <a:xfrm flipH="1">
            <a:off x="5673726"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8D1F852-196C-49F8-90C2-2A74EFFFE1BD}" type="slidenum">
              <a:rPr lang="en-US" altLang="en-US" sz="1400"/>
              <a:pPr/>
              <a:t>74</a:t>
            </a:fld>
            <a:endParaRPr lang="en-US" altLang="en-US" sz="1400"/>
          </a:p>
        </p:txBody>
      </p:sp>
      <p:sp>
        <p:nvSpPr>
          <p:cNvPr id="79875" name="Rectangle 2"/>
          <p:cNvSpPr>
            <a:spLocks noGrp="1" noChangeArrowheads="1"/>
          </p:cNvSpPr>
          <p:nvPr>
            <p:ph type="title"/>
          </p:nvPr>
        </p:nvSpPr>
        <p:spPr>
          <a:xfrm>
            <a:off x="2133600" y="304800"/>
            <a:ext cx="9290992" cy="533400"/>
          </a:xfrm>
        </p:spPr>
        <p:txBody>
          <a:bodyPr/>
          <a:lstStyle/>
          <a:p>
            <a:r>
              <a:rPr lang="en-US" altLang="en-US"/>
              <a:t>Trace the reverse Method, cont.</a:t>
            </a:r>
            <a:endParaRPr lang="en-US" altLang="en-US" sz="3700">
              <a:solidFill>
                <a:schemeClr val="tx1"/>
              </a:solidFill>
              <a:latin typeface="Book Antiqua" pitchFamily="18" charset="0"/>
              <a:hlinkClick r:id="rId2" action="ppaction://program"/>
            </a:endParaRPr>
          </a:p>
        </p:txBody>
      </p:sp>
      <p:sp>
        <p:nvSpPr>
          <p:cNvPr id="82948"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79877"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0"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79879"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79880"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81"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885"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890"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891"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892"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893"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79894"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895"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79897"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79902"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79903"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79904"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79905"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79906" name="AutoShape 33"/>
          <p:cNvSpPr>
            <a:spLocks noChangeArrowheads="1"/>
          </p:cNvSpPr>
          <p:nvPr/>
        </p:nvSpPr>
        <p:spPr bwMode="auto">
          <a:xfrm>
            <a:off x="7554913"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5021264"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9908"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516A66-46BE-4539-94FE-364F53F2BF01}" type="slidenum">
              <a:rPr lang="en-US" altLang="en-US" sz="1400"/>
              <a:pPr/>
              <a:t>75</a:t>
            </a:fld>
            <a:endParaRPr lang="en-US" altLang="en-US" sz="1400"/>
          </a:p>
        </p:txBody>
      </p:sp>
      <p:sp>
        <p:nvSpPr>
          <p:cNvPr id="80899" name="Rectangle 2"/>
          <p:cNvSpPr>
            <a:spLocks noGrp="1" noChangeArrowheads="1"/>
          </p:cNvSpPr>
          <p:nvPr>
            <p:ph type="title"/>
          </p:nvPr>
        </p:nvSpPr>
        <p:spPr>
          <a:xfrm>
            <a:off x="2133600" y="304800"/>
            <a:ext cx="8534400"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3972"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80901"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4"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0903"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0904"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05"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09"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14"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15"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16"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17"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0918"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19"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0</a:t>
            </a:r>
          </a:p>
        </p:txBody>
      </p:sp>
      <p:sp>
        <p:nvSpPr>
          <p:cNvPr id="80921"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0926"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0927"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0928"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0929"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0930" name="AutoShape 33"/>
          <p:cNvSpPr>
            <a:spLocks noChangeArrowheads="1"/>
          </p:cNvSpPr>
          <p:nvPr/>
        </p:nvSpPr>
        <p:spPr bwMode="auto">
          <a:xfrm>
            <a:off x="7554913"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2946401"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0932"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B0337AB-0378-44E1-922C-906CA32C20A6}" type="slidenum">
              <a:rPr lang="en-US" altLang="en-US" sz="1400"/>
              <a:pPr/>
              <a:t>76</a:t>
            </a:fld>
            <a:endParaRPr lang="en-US" altLang="en-US" sz="1400"/>
          </a:p>
        </p:txBody>
      </p:sp>
      <p:sp>
        <p:nvSpPr>
          <p:cNvPr id="81923" name="Rectangle 2"/>
          <p:cNvSpPr>
            <a:spLocks noGrp="1" noChangeArrowheads="1"/>
          </p:cNvSpPr>
          <p:nvPr>
            <p:ph type="title"/>
          </p:nvPr>
        </p:nvSpPr>
        <p:spPr>
          <a:xfrm>
            <a:off x="2133600" y="304800"/>
            <a:ext cx="9290992"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4996"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81925"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998"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1927"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1928"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29"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33"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38"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39"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40"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41"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2"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43"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1945"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1950"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1951"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1952"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1953"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1954" name="AutoShape 33"/>
          <p:cNvSpPr>
            <a:spLocks noChangeArrowheads="1"/>
          </p:cNvSpPr>
          <p:nvPr/>
        </p:nvSpPr>
        <p:spPr bwMode="auto">
          <a:xfrm>
            <a:off x="7554913"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2562226"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1956" name="Line 35"/>
          <p:cNvSpPr>
            <a:spLocks noChangeShapeType="1"/>
          </p:cNvSpPr>
          <p:nvPr/>
        </p:nvSpPr>
        <p:spPr bwMode="auto">
          <a:xfrm flipH="1">
            <a:off x="5289551"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54B3A05-FA29-4FBE-B3C9-FBFA971419FE}" type="slidenum">
              <a:rPr lang="en-US" altLang="en-US" sz="1400"/>
              <a:pPr/>
              <a:t>77</a:t>
            </a:fld>
            <a:endParaRPr lang="en-US" altLang="en-US" sz="1400"/>
          </a:p>
        </p:txBody>
      </p:sp>
      <p:sp>
        <p:nvSpPr>
          <p:cNvPr id="82947" name="Rectangle 2"/>
          <p:cNvSpPr>
            <a:spLocks noGrp="1" noChangeArrowheads="1"/>
          </p:cNvSpPr>
          <p:nvPr>
            <p:ph type="title"/>
          </p:nvPr>
        </p:nvSpPr>
        <p:spPr>
          <a:xfrm>
            <a:off x="2133600" y="304800"/>
            <a:ext cx="9290992"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6020"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82949"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6022"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2951"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2952"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53"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57"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62"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63"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64"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65"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6"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67"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2969"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2974"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2975"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2976"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2977"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2978" name="AutoShape 33"/>
          <p:cNvSpPr>
            <a:spLocks noChangeArrowheads="1"/>
          </p:cNvSpPr>
          <p:nvPr/>
        </p:nvSpPr>
        <p:spPr bwMode="auto">
          <a:xfrm>
            <a:off x="7554913"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5021264"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2980"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8D515E8-D1DF-4954-ABDB-FDBAAD718B9D}" type="slidenum">
              <a:rPr lang="en-US" altLang="en-US" sz="1400"/>
              <a:pPr/>
              <a:t>78</a:t>
            </a:fld>
            <a:endParaRPr lang="en-US" altLang="en-US" sz="1400"/>
          </a:p>
        </p:txBody>
      </p:sp>
      <p:sp>
        <p:nvSpPr>
          <p:cNvPr id="83971" name="Rectangle 2"/>
          <p:cNvSpPr>
            <a:spLocks noGrp="1" noChangeArrowheads="1"/>
          </p:cNvSpPr>
          <p:nvPr>
            <p:ph type="title"/>
          </p:nvPr>
        </p:nvSpPr>
        <p:spPr>
          <a:xfrm>
            <a:off x="2133600" y="304800"/>
            <a:ext cx="9363000"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7044"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83973"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7046"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3975"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3976"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77"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3992563"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3763963"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3981"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3986"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3987"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88"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89"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0"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3991"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3993"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3998"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3999"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4000"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4001"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4002" name="AutoShape 33"/>
          <p:cNvSpPr>
            <a:spLocks noChangeArrowheads="1"/>
          </p:cNvSpPr>
          <p:nvPr/>
        </p:nvSpPr>
        <p:spPr bwMode="auto">
          <a:xfrm>
            <a:off x="7554913"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2908301" y="3044826"/>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4004" name="Rectangle 36"/>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A96859-7181-4C37-9AD6-4DBC75DF50BA}" type="slidenum">
              <a:rPr lang="en-US" altLang="en-US" sz="1400"/>
              <a:pPr/>
              <a:t>79</a:t>
            </a:fld>
            <a:endParaRPr lang="en-US" altLang="en-US" sz="1400"/>
          </a:p>
        </p:txBody>
      </p:sp>
      <p:sp>
        <p:nvSpPr>
          <p:cNvPr id="84995" name="Rectangle 2"/>
          <p:cNvSpPr>
            <a:spLocks noGrp="1" noChangeArrowheads="1"/>
          </p:cNvSpPr>
          <p:nvPr>
            <p:ph type="title"/>
          </p:nvPr>
        </p:nvSpPr>
        <p:spPr>
          <a:xfrm>
            <a:off x="2133600" y="304800"/>
            <a:ext cx="9144000" cy="533400"/>
          </a:xfrm>
        </p:spPr>
        <p:txBody>
          <a:bodyPr/>
          <a:lstStyle/>
          <a:p>
            <a:r>
              <a:rPr lang="en-US" altLang="en-US" dirty="0"/>
              <a:t>Trace the reverse Method, cont.</a:t>
            </a:r>
            <a:endParaRPr lang="en-US" altLang="en-US" sz="3700" dirty="0">
              <a:solidFill>
                <a:schemeClr val="tx1"/>
              </a:solidFill>
              <a:latin typeface="Book Antiqua" pitchFamily="18" charset="0"/>
              <a:hlinkClick r:id="rId2" action="ppaction://program"/>
            </a:endParaRPr>
          </a:p>
        </p:txBody>
      </p:sp>
      <p:sp>
        <p:nvSpPr>
          <p:cNvPr id="88068" name="Rectangle 3"/>
          <p:cNvSpPr>
            <a:spLocks noChangeArrowheads="1"/>
          </p:cNvSpPr>
          <p:nvPr/>
        </p:nvSpPr>
        <p:spPr bwMode="auto">
          <a:xfrm>
            <a:off x="2025650"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public static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reverse(</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list)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result = new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j = </a:t>
            </a:r>
            <a:r>
              <a:rPr lang="en-US" sz="1600" dirty="0" err="1">
                <a:solidFill>
                  <a:schemeClr val="accent4"/>
                </a:solidFill>
                <a:latin typeface="Courier New" pitchFamily="49" charset="0"/>
                <a:cs typeface="Courier New" pitchFamily="49" charset="0"/>
              </a:rPr>
              <a:t>result.length</a:t>
            </a:r>
            <a:r>
              <a:rPr lang="en-US" sz="1600" dirty="0">
                <a:solidFill>
                  <a:schemeClr val="accent4"/>
                </a:solidFill>
                <a:latin typeface="Courier New" pitchFamily="49" charset="0"/>
                <a:cs typeface="Courier New" pitchFamily="49" charset="0"/>
              </a:rPr>
              <a:t> - 1;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j--)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result[j]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  return result;</a:t>
            </a:r>
            <a:endParaRPr lang="en-US" sz="1600" dirty="0">
              <a:solidFill>
                <a:schemeClr val="accent4"/>
              </a:solidFill>
              <a:latin typeface="Courier"/>
              <a:cs typeface="Times New Roman" pitchFamily="18" charset="0"/>
            </a:endParaRPr>
          </a:p>
          <a:p>
            <a:pPr>
              <a:buClr>
                <a:schemeClr val="tx2"/>
              </a:buClr>
              <a:buSzPct val="75000"/>
              <a:buFont typeface="Monotype Sorts" pitchFamily="2" charset="2"/>
              <a:buNone/>
              <a:defRPr/>
            </a:pPr>
            <a:r>
              <a:rPr lang="en-US" sz="1600" dirty="0">
                <a:solidFill>
                  <a:schemeClr val="accent4"/>
                </a:solidFill>
                <a:latin typeface="Courier New" pitchFamily="49" charset="0"/>
                <a:cs typeface="Courier New" pitchFamily="49" charset="0"/>
              </a:rPr>
              <a:t>}</a:t>
            </a:r>
          </a:p>
        </p:txBody>
      </p:sp>
      <p:sp>
        <p:nvSpPr>
          <p:cNvPr id="84997" name="Rectangle 4"/>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8070" name="Rectangle 5"/>
          <p:cNvSpPr>
            <a:spLocks noGrp="1" noChangeArrowheads="1"/>
          </p:cNvSpPr>
          <p:nvPr>
            <p:ph type="body" idx="1"/>
          </p:nvPr>
        </p:nvSpPr>
        <p:spPr>
          <a:xfrm>
            <a:off x="1717675" y="971550"/>
            <a:ext cx="6705600" cy="685800"/>
          </a:xfrm>
        </p:spPr>
        <p:txBody>
          <a:bodyPr/>
          <a:lstStyle/>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list1 = {1, 2, 3, 4, 5, 6};</a:t>
            </a:r>
            <a:endParaRPr lang="en-US" sz="1800" b="1" dirty="0">
              <a:solidFill>
                <a:schemeClr val="accent4"/>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list2 = reverse(list1);</a:t>
            </a:r>
            <a:endParaRPr lang="en-US" sz="1800" b="1" dirty="0">
              <a:solidFill>
                <a:schemeClr val="accent4"/>
              </a:solidFill>
            </a:endParaRPr>
          </a:p>
        </p:txBody>
      </p:sp>
      <p:sp>
        <p:nvSpPr>
          <p:cNvPr id="84999" name="Text Box 6"/>
          <p:cNvSpPr txBox="1">
            <a:spLocks noChangeArrowheads="1"/>
          </p:cNvSpPr>
          <p:nvPr/>
        </p:nvSpPr>
        <p:spPr bwMode="auto">
          <a:xfrm>
            <a:off x="6629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85000" name="Rectangle 7"/>
          <p:cNvSpPr>
            <a:spLocks noChangeArrowheads="1"/>
          </p:cNvSpPr>
          <p:nvPr/>
        </p:nvSpPr>
        <p:spPr bwMode="auto">
          <a:xfrm>
            <a:off x="5059364"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01" name="Line 8"/>
          <p:cNvSpPr>
            <a:spLocks noChangeShapeType="1"/>
          </p:cNvSpPr>
          <p:nvPr/>
        </p:nvSpPr>
        <p:spPr bwMode="auto">
          <a:xfrm>
            <a:off x="54403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3992563" y="4964114"/>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3176588" y="5848350"/>
            <a:ext cx="768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5135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05" name="Line 12"/>
          <p:cNvSpPr>
            <a:spLocks noChangeShapeType="1"/>
          </p:cNvSpPr>
          <p:nvPr/>
        </p:nvSpPr>
        <p:spPr bwMode="auto">
          <a:xfrm>
            <a:off x="582771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624998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6672263"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7170738"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551973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10" name="Rectangle 17"/>
          <p:cNvSpPr>
            <a:spLocks noChangeArrowheads="1"/>
          </p:cNvSpPr>
          <p:nvPr/>
        </p:nvSpPr>
        <p:spPr bwMode="auto">
          <a:xfrm>
            <a:off x="590391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11" name="Rectangle 18"/>
          <p:cNvSpPr>
            <a:spLocks noChangeArrowheads="1"/>
          </p:cNvSpPr>
          <p:nvPr/>
        </p:nvSpPr>
        <p:spPr bwMode="auto">
          <a:xfrm>
            <a:off x="6326189"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12" name="Rectangle 19"/>
          <p:cNvSpPr>
            <a:spLocks noChangeArrowheads="1"/>
          </p:cNvSpPr>
          <p:nvPr/>
        </p:nvSpPr>
        <p:spPr bwMode="auto">
          <a:xfrm>
            <a:off x="6786564"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13" name="Rectangle 20"/>
          <p:cNvSpPr>
            <a:spLocks noChangeArrowheads="1"/>
          </p:cNvSpPr>
          <p:nvPr/>
        </p:nvSpPr>
        <p:spPr bwMode="auto">
          <a:xfrm>
            <a:off x="7248525"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4" name="Rectangle 21"/>
          <p:cNvSpPr>
            <a:spLocks noChangeArrowheads="1"/>
          </p:cNvSpPr>
          <p:nvPr/>
        </p:nvSpPr>
        <p:spPr bwMode="auto">
          <a:xfrm>
            <a:off x="5059364"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15" name="Line 22"/>
          <p:cNvSpPr>
            <a:spLocks noChangeShapeType="1"/>
          </p:cNvSpPr>
          <p:nvPr/>
        </p:nvSpPr>
        <p:spPr bwMode="auto">
          <a:xfrm>
            <a:off x="54403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5135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6</a:t>
            </a:r>
          </a:p>
        </p:txBody>
      </p:sp>
      <p:sp>
        <p:nvSpPr>
          <p:cNvPr id="85017" name="Line 24"/>
          <p:cNvSpPr>
            <a:spLocks noChangeShapeType="1"/>
          </p:cNvSpPr>
          <p:nvPr/>
        </p:nvSpPr>
        <p:spPr bwMode="auto">
          <a:xfrm>
            <a:off x="582771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624998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6672263"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7170738"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551973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5</a:t>
            </a:r>
          </a:p>
        </p:txBody>
      </p:sp>
      <p:sp>
        <p:nvSpPr>
          <p:cNvPr id="85022" name="Rectangle 29"/>
          <p:cNvSpPr>
            <a:spLocks noChangeArrowheads="1"/>
          </p:cNvSpPr>
          <p:nvPr/>
        </p:nvSpPr>
        <p:spPr bwMode="auto">
          <a:xfrm>
            <a:off x="590391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4</a:t>
            </a:r>
          </a:p>
        </p:txBody>
      </p:sp>
      <p:sp>
        <p:nvSpPr>
          <p:cNvPr id="85023" name="Rectangle 30"/>
          <p:cNvSpPr>
            <a:spLocks noChangeArrowheads="1"/>
          </p:cNvSpPr>
          <p:nvPr/>
        </p:nvSpPr>
        <p:spPr bwMode="auto">
          <a:xfrm>
            <a:off x="6326189"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3</a:t>
            </a:r>
          </a:p>
        </p:txBody>
      </p:sp>
      <p:sp>
        <p:nvSpPr>
          <p:cNvPr id="85024" name="Rectangle 31"/>
          <p:cNvSpPr>
            <a:spLocks noChangeArrowheads="1"/>
          </p:cNvSpPr>
          <p:nvPr/>
        </p:nvSpPr>
        <p:spPr bwMode="auto">
          <a:xfrm>
            <a:off x="6786564"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2</a:t>
            </a:r>
          </a:p>
        </p:txBody>
      </p:sp>
      <p:sp>
        <p:nvSpPr>
          <p:cNvPr id="85025" name="Rectangle 32"/>
          <p:cNvSpPr>
            <a:spLocks noChangeArrowheads="1"/>
          </p:cNvSpPr>
          <p:nvPr/>
        </p:nvSpPr>
        <p:spPr bwMode="auto">
          <a:xfrm>
            <a:off x="7248525"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600"/>
              <a:t>1</a:t>
            </a:r>
          </a:p>
        </p:txBody>
      </p:sp>
      <p:sp>
        <p:nvSpPr>
          <p:cNvPr id="85026" name="AutoShape 33"/>
          <p:cNvSpPr>
            <a:spLocks noChangeArrowheads="1"/>
          </p:cNvSpPr>
          <p:nvPr/>
        </p:nvSpPr>
        <p:spPr bwMode="auto">
          <a:xfrm>
            <a:off x="7554913"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a:t>
            </a:r>
          </a:p>
        </p:txBody>
      </p:sp>
      <p:sp>
        <p:nvSpPr>
          <p:cNvPr id="85027" name="Rectangle 36"/>
          <p:cNvSpPr>
            <a:spLocks noChangeArrowheads="1"/>
          </p:cNvSpPr>
          <p:nvPr/>
        </p:nvSpPr>
        <p:spPr bwMode="auto">
          <a:xfrm>
            <a:off x="2332038" y="4005264"/>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28" name="Text Box 37"/>
          <p:cNvSpPr txBox="1">
            <a:spLocks noChangeArrowheads="1"/>
          </p:cNvSpPr>
          <p:nvPr/>
        </p:nvSpPr>
        <p:spPr bwMode="auto">
          <a:xfrm>
            <a:off x="2217738"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2870201" y="5426076"/>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0" name="Rectangle 41"/>
          <p:cNvSpPr>
            <a:spLocks noChangeArrowheads="1"/>
          </p:cNvSpPr>
          <p:nvPr/>
        </p:nvSpPr>
        <p:spPr bwMode="auto">
          <a:xfrm>
            <a:off x="3906839" y="5926139"/>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1" name="Line 42"/>
          <p:cNvSpPr>
            <a:spLocks noChangeShapeType="1"/>
          </p:cNvSpPr>
          <p:nvPr/>
        </p:nvSpPr>
        <p:spPr bwMode="auto">
          <a:xfrm flipV="1">
            <a:off x="4214813"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4445001" y="5041901"/>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85033" name="Line 44"/>
          <p:cNvSpPr>
            <a:spLocks noChangeShapeType="1"/>
          </p:cNvSpPr>
          <p:nvPr/>
        </p:nvSpPr>
        <p:spPr bwMode="auto">
          <a:xfrm flipV="1">
            <a:off x="4752975"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5035" name="Line 38"/>
          <p:cNvSpPr>
            <a:spLocks noChangeShapeType="1"/>
          </p:cNvSpPr>
          <p:nvPr/>
        </p:nvSpPr>
        <p:spPr bwMode="auto">
          <a:xfrm flipH="1" flipV="1">
            <a:off x="3176589" y="5580064"/>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r>
              <a:rPr lang="en-US" altLang="en-US"/>
              <a:t>The Length of an Array</a:t>
            </a:r>
          </a:p>
        </p:txBody>
      </p:sp>
      <p:sp>
        <p:nvSpPr>
          <p:cNvPr id="10244" name="Rectangle 3"/>
          <p:cNvSpPr>
            <a:spLocks noGrp="1" noChangeArrowheads="1"/>
          </p:cNvSpPr>
          <p:nvPr>
            <p:ph idx="1"/>
          </p:nvPr>
        </p:nvSpPr>
        <p:spPr>
          <a:noFill/>
        </p:spPr>
        <p:txBody>
          <a:bodyPr/>
          <a:lstStyle/>
          <a:p>
            <a:pPr marL="0" indent="0" algn="just">
              <a:buNone/>
            </a:pPr>
            <a:r>
              <a:rPr lang="en-US" altLang="en-US" sz="3000"/>
              <a:t>Once an array is created, its size is fixed. It cannot be changed. You can find its size using</a:t>
            </a:r>
          </a:p>
          <a:p>
            <a:pPr marL="0" indent="0" algn="just">
              <a:buNone/>
            </a:pPr>
            <a:endParaRPr lang="en-US" altLang="en-US"/>
          </a:p>
          <a:p>
            <a:pPr lvl="2" algn="just">
              <a:buFont typeface="Monotype Sorts" pitchFamily="2" charset="2"/>
              <a:buNone/>
            </a:pPr>
            <a:r>
              <a:rPr lang="en-US" altLang="en-US"/>
              <a:t>arrayRefVar.length</a:t>
            </a:r>
          </a:p>
          <a:p>
            <a:pPr lvl="2" algn="just">
              <a:buFont typeface="Monotype Sorts" pitchFamily="2" charset="2"/>
              <a:buNone/>
            </a:pPr>
            <a:endParaRPr lang="en-US" altLang="en-US"/>
          </a:p>
          <a:p>
            <a:pPr marL="0" indent="0" algn="just">
              <a:buNone/>
            </a:pPr>
            <a:r>
              <a:rPr lang="en-US" altLang="en-US"/>
              <a:t>For example,</a:t>
            </a:r>
          </a:p>
          <a:p>
            <a:pPr marL="0" indent="0" algn="just">
              <a:buNone/>
            </a:pPr>
            <a:endParaRPr lang="en-US" altLang="en-US"/>
          </a:p>
          <a:p>
            <a:pPr lvl="2" algn="just">
              <a:buFont typeface="Monotype Sorts" pitchFamily="2" charset="2"/>
              <a:buNone/>
            </a:pPr>
            <a:r>
              <a:rPr lang="en-US" altLang="en-US"/>
              <a:t>myList.length returns 10</a:t>
            </a:r>
          </a:p>
        </p:txBody>
      </p:sp>
      <p:sp>
        <p:nvSpPr>
          <p:cNvPr id="1024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E6B87C7-C685-46D4-B7CE-4FAD2F376461}" type="slidenum">
              <a:rPr lang="en-US" altLang="en-US" sz="1400"/>
              <a:pPr/>
              <a:t>8</a:t>
            </a:fld>
            <a:endParaRPr lang="en-US" altLang="en-US" sz="1400"/>
          </a:p>
        </p:txBody>
      </p:sp>
    </p:spTree>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r>
              <a:rPr lang="en-US" altLang="en-US" dirty="0"/>
              <a:t>Problem: </a:t>
            </a:r>
            <a:r>
              <a:rPr lang="en-US" altLang="en-US" sz="3700" dirty="0"/>
              <a:t>Counting Occurrence of Each Letter</a:t>
            </a:r>
            <a:endParaRPr lang="en-US" altLang="en-US" sz="3700" dirty="0">
              <a:solidFill>
                <a:schemeClr val="tx1"/>
              </a:solidFill>
              <a:latin typeface="Book Antiqua" pitchFamily="18" charset="0"/>
              <a:hlinkClick r:id="rId2" action="ppaction://program"/>
            </a:endParaRPr>
          </a:p>
        </p:txBody>
      </p:sp>
      <p:sp>
        <p:nvSpPr>
          <p:cNvPr id="86020" name="Rectangle 3"/>
          <p:cNvSpPr>
            <a:spLocks noGrp="1" noChangeArrowheads="1"/>
          </p:cNvSpPr>
          <p:nvPr>
            <p:ph idx="1"/>
          </p:nvPr>
        </p:nvSpPr>
        <p:spPr/>
        <p:txBody>
          <a:bodyPr/>
          <a:lstStyle/>
          <a:p>
            <a:r>
              <a:rPr lang="en-US" altLang="en-US" sz="2300">
                <a:cs typeface="Times New Roman" pitchFamily="18" charset="0"/>
              </a:rPr>
              <a:t>Generate 100 lowercase letters randomly and assign to an array of characters.</a:t>
            </a:r>
          </a:p>
          <a:p>
            <a:r>
              <a:rPr lang="en-US" altLang="en-US" sz="2300">
                <a:cs typeface="Times New Roman" pitchFamily="18" charset="0"/>
              </a:rPr>
              <a:t>Count the occurrence of each letter in the array.</a:t>
            </a:r>
            <a:r>
              <a:rPr lang="en-US" altLang="en-US" sz="2300"/>
              <a:t> </a:t>
            </a:r>
          </a:p>
        </p:txBody>
      </p:sp>
      <p:sp>
        <p:nvSpPr>
          <p:cNvPr id="8601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A36C1-12E7-4F11-9335-ED5E85B09CA8}" type="slidenum">
              <a:rPr lang="en-US" altLang="en-US" sz="1400"/>
              <a:pPr/>
              <a:t>80</a:t>
            </a:fld>
            <a:endParaRPr lang="en-US" altLang="en-US" sz="1400"/>
          </a:p>
        </p:txBody>
      </p:sp>
      <p:sp>
        <p:nvSpPr>
          <p:cNvPr id="86023" name="Rectangle 6"/>
          <p:cNvSpPr>
            <a:spLocks noChangeArrowheads="1"/>
          </p:cNvSpPr>
          <p:nvPr/>
        </p:nvSpPr>
        <p:spPr bwMode="auto">
          <a:xfrm>
            <a:off x="2057400"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Clr>
                <a:schemeClr val="tx2"/>
              </a:buClr>
              <a:buSzPct val="75000"/>
              <a:buFont typeface="Monotype Sorts" pitchFamily="2" charset="2"/>
              <a:buNone/>
            </a:pPr>
            <a:endParaRPr lang="en-US" altLang="en-US" sz="2700">
              <a:cs typeface="Times New Roman" pitchFamily="18" charset="0"/>
            </a:endParaRPr>
          </a:p>
        </p:txBody>
      </p:sp>
      <p:sp>
        <p:nvSpPr>
          <p:cNvPr id="86024" name="Rectangle 7"/>
          <p:cNvSpPr>
            <a:spLocks noChangeArrowheads="1"/>
          </p:cNvSpPr>
          <p:nvPr/>
        </p:nvSpPr>
        <p:spPr bwMode="auto">
          <a:xfrm>
            <a:off x="3838575"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8602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750" y="2940051"/>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1" name="Rectangle 10">
            <a:hlinkClick r:id="rId4"/>
          </p:cNvPr>
          <p:cNvSpPr>
            <a:spLocks noChangeArrowheads="1"/>
          </p:cNvSpPr>
          <p:nvPr/>
        </p:nvSpPr>
        <p:spPr bwMode="auto">
          <a:xfrm>
            <a:off x="6326431" y="5746748"/>
            <a:ext cx="239794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2000" dirty="0" err="1"/>
              <a:t>CountLettersInArray</a:t>
            </a:r>
            <a:endParaRPr lang="en-US" altLang="en-US" sz="2000" dirty="0"/>
          </a:p>
          <a:p>
            <a:pPr algn="ctr">
              <a:spcBef>
                <a:spcPct val="0"/>
              </a:spcBef>
              <a:buClrTx/>
              <a:buSzTx/>
              <a:buFontTx/>
              <a:buNone/>
            </a:pPr>
            <a:endParaRPr lang="en-US" altLang="en-US" sz="2000" dirty="0"/>
          </a:p>
        </p:txBody>
      </p:sp>
      <p:sp>
        <p:nvSpPr>
          <p:cNvPr id="12" name="AutoShape 10">
            <a:hlinkClick r:id="rId5" action="ppaction://program" highlightClick="1"/>
          </p:cNvPr>
          <p:cNvSpPr>
            <a:spLocks noChangeArrowheads="1"/>
          </p:cNvSpPr>
          <p:nvPr/>
        </p:nvSpPr>
        <p:spPr bwMode="auto">
          <a:xfrm>
            <a:off x="8861160" y="574674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a:latin typeface="Book Antiqua" pitchFamily="18" charset="0"/>
              </a:rPr>
              <a:t>Run</a:t>
            </a:r>
            <a:endParaRPr lang="en-US" altLang="en-US" sz="1800" dirty="0"/>
          </a:p>
        </p:txBody>
      </p:sp>
    </p:spTree>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tLang="en-US" dirty="0"/>
              <a:t>Variable-Length Arguments</a:t>
            </a:r>
            <a:endParaRPr lang="en-US" altLang="en-US" u="sng" dirty="0">
              <a:latin typeface="Book Antiqua" pitchFamily="18" charset="0"/>
              <a:hlinkClick r:id="rId2" action="ppaction://program"/>
            </a:endParaRPr>
          </a:p>
        </p:txBody>
      </p:sp>
      <p:sp>
        <p:nvSpPr>
          <p:cNvPr id="87046" name="Rectangle 7"/>
          <p:cNvSpPr>
            <a:spLocks noGrp="1" noChangeArrowheads="1"/>
          </p:cNvSpPr>
          <p:nvPr>
            <p:ph idx="1"/>
          </p:nvPr>
        </p:nvSpPr>
        <p:spPr>
          <a:noFill/>
        </p:spPr>
        <p:txBody>
          <a:bodyPr/>
          <a:lstStyle/>
          <a:p>
            <a:pPr marL="0" indent="0">
              <a:lnSpc>
                <a:spcPct val="90000"/>
              </a:lnSpc>
              <a:buNone/>
            </a:pPr>
            <a:r>
              <a:rPr lang="en-US" altLang="en-US" sz="2800" dirty="0"/>
              <a:t>You can pass a variable number of arguments of the same type to a method.</a:t>
            </a:r>
          </a:p>
        </p:txBody>
      </p:sp>
      <p:sp>
        <p:nvSpPr>
          <p:cNvPr id="8704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a:pPr/>
              <a:t>81</a:t>
            </a:fld>
            <a:endParaRPr lang="en-US" altLang="en-US" sz="1400"/>
          </a:p>
        </p:txBody>
      </p:sp>
      <p:sp>
        <p:nvSpPr>
          <p:cNvPr id="87044" name="Rectangle 6"/>
          <p:cNvSpPr>
            <a:spLocks noChangeArrowheads="1"/>
          </p:cNvSpPr>
          <p:nvPr/>
        </p:nvSpPr>
        <p:spPr bwMode="auto">
          <a:xfrm>
            <a:off x="1524001"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 name="Rectangle 9">
            <a:hlinkClick r:id="rId3"/>
          </p:cNvPr>
          <p:cNvSpPr>
            <a:spLocks noChangeArrowheads="1"/>
          </p:cNvSpPr>
          <p:nvPr/>
        </p:nvSpPr>
        <p:spPr bwMode="auto">
          <a:xfrm>
            <a:off x="6727316" y="5257798"/>
            <a:ext cx="170665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800" dirty="0" err="1"/>
              <a:t>VarArgsDemo</a:t>
            </a:r>
            <a:endParaRPr lang="en-US" altLang="en-US" sz="1800" dirty="0"/>
          </a:p>
        </p:txBody>
      </p:sp>
      <p:sp>
        <p:nvSpPr>
          <p:cNvPr id="11" name="AutoShape 10">
            <a:hlinkClick r:id="rId4" action="ppaction://program" highlightClick="1"/>
          </p:cNvPr>
          <p:cNvSpPr>
            <a:spLocks noChangeArrowheads="1"/>
          </p:cNvSpPr>
          <p:nvPr/>
        </p:nvSpPr>
        <p:spPr bwMode="auto">
          <a:xfrm>
            <a:off x="8570755" y="5257798"/>
            <a:ext cx="699614"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0"/>
              </a:spcBef>
              <a:buClrTx/>
              <a:buSzTx/>
              <a:buFontTx/>
              <a:buNone/>
            </a:pPr>
            <a:r>
              <a:rPr lang="en-US" altLang="en-US" sz="1600" dirty="0">
                <a:latin typeface="Book Antiqua" pitchFamily="18" charset="0"/>
              </a:rPr>
              <a:t>Run</a:t>
            </a:r>
            <a:endParaRPr lang="en-US" altLang="en-US" sz="1600" dirty="0"/>
          </a:p>
        </p:txBody>
      </p:sp>
    </p:spTree>
    <p:extLst>
      <p:ext uri="{BB962C8B-B14F-4D97-AF65-F5344CB8AC3E}">
        <p14:creationId xmlns:p14="http://schemas.microsoft.com/office/powerpoint/2010/main" val="3067068834"/>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altLang="en-US"/>
              <a:t>Searching Arrays</a:t>
            </a:r>
            <a:endParaRPr lang="en-US" altLang="en-US" u="sng">
              <a:latin typeface="Book Antiqua" pitchFamily="18" charset="0"/>
              <a:hlinkClick r:id="rId3" action="ppaction://program"/>
            </a:endParaRPr>
          </a:p>
        </p:txBody>
      </p:sp>
      <p:sp>
        <p:nvSpPr>
          <p:cNvPr id="87046" name="Rectangle 7"/>
          <p:cNvSpPr>
            <a:spLocks noGrp="1" noChangeArrowheads="1"/>
          </p:cNvSpPr>
          <p:nvPr>
            <p:ph idx="1"/>
          </p:nvPr>
        </p:nvSpPr>
        <p:spPr>
          <a:noFill/>
        </p:spPr>
        <p:txBody>
          <a:bodyPr/>
          <a:lstStyle/>
          <a:p>
            <a:pPr marL="0" indent="0">
              <a:lnSpc>
                <a:spcPct val="90000"/>
              </a:lnSpc>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
        <p:nvSpPr>
          <p:cNvPr id="8704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319359D-66C5-4EA4-9528-261D42531EA9}" type="slidenum">
              <a:rPr lang="en-US" altLang="en-US" sz="1400"/>
              <a:pPr/>
              <a:t>82</a:t>
            </a:fld>
            <a:endParaRPr lang="en-US" altLang="en-US" sz="1400"/>
          </a:p>
        </p:txBody>
      </p:sp>
      <p:sp>
        <p:nvSpPr>
          <p:cNvPr id="87044" name="Rectangle 6"/>
          <p:cNvSpPr>
            <a:spLocks noChangeArrowheads="1"/>
          </p:cNvSpPr>
          <p:nvPr/>
        </p:nvSpPr>
        <p:spPr bwMode="auto">
          <a:xfrm>
            <a:off x="1524001"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87045" name="Object 5"/>
          <p:cNvGraphicFramePr>
            <a:graphicFrameLocks noChangeAspect="1"/>
          </p:cNvGraphicFramePr>
          <p:nvPr/>
        </p:nvGraphicFramePr>
        <p:xfrm>
          <a:off x="1524000" y="4043363"/>
          <a:ext cx="9290050" cy="2379662"/>
        </p:xfrm>
        <a:graphic>
          <a:graphicData uri="http://schemas.openxmlformats.org/presentationml/2006/ole">
            <mc:AlternateContent xmlns:mc="http://schemas.openxmlformats.org/markup-compatibility/2006">
              <mc:Choice xmlns:v="urn:schemas-microsoft-com:vml" Requires="v">
                <p:oleObj spid="_x0000_s81927" name="Picture" r:id="rId4" imgW="4800600" imgH="1219200" progId="Word.Picture.8">
                  <p:embed/>
                </p:oleObj>
              </mc:Choice>
              <mc:Fallback>
                <p:oleObj name="Picture" r:id="rId4" imgW="4800600" imgH="1219200" progId="Word.Picture.8">
                  <p:embed/>
                  <p:pic>
                    <p:nvPicPr>
                      <p:cNvPr id="870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043363"/>
                        <a:ext cx="9290050" cy="2379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en-US" altLang="en-US"/>
              <a:t>Linear Search</a:t>
            </a:r>
            <a:endParaRPr lang="en-US" altLang="en-US" u="sng">
              <a:latin typeface="Book Antiqua" pitchFamily="18" charset="0"/>
              <a:hlinkClick r:id="rId2" action="ppaction://program"/>
            </a:endParaRPr>
          </a:p>
        </p:txBody>
      </p:sp>
      <p:sp>
        <p:nvSpPr>
          <p:cNvPr id="88068" name="Rectangle 3"/>
          <p:cNvSpPr>
            <a:spLocks noGrp="1" noChangeArrowheads="1"/>
          </p:cNvSpPr>
          <p:nvPr>
            <p:ph idx="1"/>
          </p:nvPr>
        </p:nvSpPr>
        <p:spPr/>
        <p:txBody>
          <a:bodyPr/>
          <a:lstStyle/>
          <a:p>
            <a:pPr marL="0" indent="0">
              <a:buNone/>
            </a:pPr>
            <a:r>
              <a:rPr lang="en-US" altLang="en-US">
                <a:cs typeface="Times New Roman" pitchFamily="18" charset="0"/>
              </a:rPr>
              <a:t>The linear search approach compares the key element, </a:t>
            </a:r>
            <a:r>
              <a:rPr lang="en-US" altLang="en-US" u="sng">
                <a:cs typeface="Times New Roman" pitchFamily="18" charset="0"/>
              </a:rPr>
              <a:t>key</a:t>
            </a:r>
            <a:r>
              <a:rPr lang="en-US" altLang="en-US">
                <a:cs typeface="Times New Roman" pitchFamily="18" charset="0"/>
              </a:rPr>
              <a:t>, </a:t>
            </a:r>
            <a:r>
              <a:rPr lang="en-US" altLang="en-US" i="1">
                <a:cs typeface="Times New Roman" pitchFamily="18" charset="0"/>
              </a:rPr>
              <a:t>sequentially</a:t>
            </a:r>
            <a:r>
              <a:rPr lang="en-US" altLang="en-US">
                <a:cs typeface="Times New Roman" pitchFamily="18" charset="0"/>
              </a:rPr>
              <a:t> with each element in the array </a:t>
            </a:r>
            <a:r>
              <a:rPr lang="en-US" altLang="en-US" u="sng">
                <a:cs typeface="Times New Roman" pitchFamily="18" charset="0"/>
              </a:rPr>
              <a:t>list</a:t>
            </a:r>
            <a:r>
              <a:rPr lang="en-US" altLang="en-US">
                <a:cs typeface="Times New Roman"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a:cs typeface="Times New Roman" pitchFamily="18" charset="0"/>
              </a:rPr>
              <a:t>-1</a:t>
            </a:r>
            <a:r>
              <a:rPr lang="en-US" altLang="en-US">
                <a:cs typeface="Times New Roman" pitchFamily="18" charset="0"/>
              </a:rPr>
              <a:t>. </a:t>
            </a:r>
          </a:p>
        </p:txBody>
      </p:sp>
      <p:sp>
        <p:nvSpPr>
          <p:cNvPr id="8806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19E037-1C68-4EDB-88DA-D7BCCD86B9B9}" type="slidenum">
              <a:rPr lang="en-US" altLang="en-US" sz="1400"/>
              <a:pPr/>
              <a:t>83</a:t>
            </a:fld>
            <a:endParaRPr lang="en-US" altLang="en-US" sz="1400"/>
          </a:p>
        </p:txBody>
      </p:sp>
    </p:spTree>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altLang="en-US" dirty="0"/>
              <a:t>Linear Search Animation</a:t>
            </a:r>
          </a:p>
        </p:txBody>
      </p:sp>
      <p:sp>
        <p:nvSpPr>
          <p:cNvPr id="89090" name="Slide Number Placeholder 7"/>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E070EFF-BCF2-4B70-97D7-F41FCDB515FD}" type="slidenum">
              <a:rPr lang="en-US" altLang="en-US" sz="1400"/>
              <a:pPr/>
              <a:t>84</a:t>
            </a:fld>
            <a:endParaRPr lang="en-US" altLang="en-US" sz="1400"/>
          </a:p>
        </p:txBody>
      </p:sp>
      <p:graphicFrame>
        <p:nvGraphicFramePr>
          <p:cNvPr id="385027" name="Group 3"/>
          <p:cNvGraphicFramePr>
            <a:graphicFrameLocks noGrp="1"/>
          </p:cNvGraphicFramePr>
          <p:nvPr/>
        </p:nvGraphicFramePr>
        <p:xfrm>
          <a:off x="3408363" y="1662113"/>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3408363"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3408363"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3408363"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3408363"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3408363"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2341563"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8" name="Rectangle 124"/>
          <p:cNvSpPr>
            <a:spLocks noChangeArrowheads="1"/>
          </p:cNvSpPr>
          <p:nvPr/>
        </p:nvSpPr>
        <p:spPr bwMode="auto">
          <a:xfrm>
            <a:off x="2341563"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49" name="Rectangle 125"/>
          <p:cNvSpPr>
            <a:spLocks noChangeArrowheads="1"/>
          </p:cNvSpPr>
          <p:nvPr/>
        </p:nvSpPr>
        <p:spPr bwMode="auto">
          <a:xfrm>
            <a:off x="2341563"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0" name="Rectangle 126"/>
          <p:cNvSpPr>
            <a:spLocks noChangeArrowheads="1"/>
          </p:cNvSpPr>
          <p:nvPr/>
        </p:nvSpPr>
        <p:spPr bwMode="auto">
          <a:xfrm>
            <a:off x="2341563"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1" name="Rectangle 127"/>
          <p:cNvSpPr>
            <a:spLocks noChangeArrowheads="1"/>
          </p:cNvSpPr>
          <p:nvPr/>
        </p:nvSpPr>
        <p:spPr bwMode="auto">
          <a:xfrm>
            <a:off x="2341563"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385152" name="Rectangle 128"/>
          <p:cNvSpPr>
            <a:spLocks noChangeArrowheads="1"/>
          </p:cNvSpPr>
          <p:nvPr/>
        </p:nvSpPr>
        <p:spPr bwMode="auto">
          <a:xfrm>
            <a:off x="2341563"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89218" name="Rectangle 130"/>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9219" name="Text Box 131"/>
          <p:cNvSpPr txBox="1">
            <a:spLocks noChangeArrowheads="1"/>
          </p:cNvSpPr>
          <p:nvPr/>
        </p:nvSpPr>
        <p:spPr bwMode="auto">
          <a:xfrm>
            <a:off x="2217739"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3792538"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4"/>
          <p:cNvSpPr>
            <a:spLocks noGrp="1" noChangeArrowheads="1"/>
          </p:cNvSpPr>
          <p:nvPr>
            <p:ph type="title"/>
          </p:nvPr>
        </p:nvSpPr>
        <p:spPr>
          <a:noFill/>
        </p:spPr>
        <p:txBody>
          <a:bodyPr/>
          <a:lstStyle/>
          <a:p>
            <a:r>
              <a:rPr lang="en-US" altLang="en-US" sz="3200"/>
              <a:t>Linear Search Animation</a:t>
            </a:r>
            <a:endParaRPr lang="en-US" altLang="en-US" sz="3200">
              <a:solidFill>
                <a:schemeClr val="tx1"/>
              </a:solidFill>
              <a:latin typeface="Book Antiqua" pitchFamily="18" charset="0"/>
              <a:hlinkClick r:id="rId2" action="ppaction://program"/>
            </a:endParaRPr>
          </a:p>
        </p:txBody>
      </p:sp>
      <p:sp>
        <p:nvSpPr>
          <p:cNvPr id="90116" name="Rectangle 3"/>
          <p:cNvSpPr>
            <a:spLocks noGrp="1" noChangeArrowheads="1"/>
          </p:cNvSpPr>
          <p:nvPr>
            <p:ph idx="1"/>
          </p:nvPr>
        </p:nvSpPr>
        <p:spPr>
          <a:noFill/>
        </p:spPr>
        <p:txBody>
          <a:bodyPr/>
          <a:lstStyle/>
          <a:p>
            <a:pPr marL="0" indent="0">
              <a:lnSpc>
                <a:spcPct val="90000"/>
              </a:lnSpc>
              <a:buNone/>
            </a:pPr>
            <a:endParaRPr lang="tr-TR" altLang="en-US" sz="2800" dirty="0"/>
          </a:p>
          <a:p>
            <a:pPr marL="0" indent="0">
              <a:lnSpc>
                <a:spcPct val="90000"/>
              </a:lnSpc>
              <a:buNone/>
            </a:pPr>
            <a:endParaRPr lang="tr-TR" altLang="en-US" sz="2800" dirty="0"/>
          </a:p>
          <a:p>
            <a:pPr marL="0" indent="0">
              <a:lnSpc>
                <a:spcPct val="90000"/>
              </a:lnSpc>
              <a:buNone/>
            </a:pPr>
            <a:r>
              <a:rPr lang="en-US" altLang="en-US" sz="2800" dirty="0"/>
              <a:t>https://liveexample.pearsoncmg.com/dsanimation/LinearSearcheBook.html</a:t>
            </a:r>
          </a:p>
        </p:txBody>
      </p:sp>
      <p:sp>
        <p:nvSpPr>
          <p:cNvPr id="9011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5842FE5-EC37-4180-9909-4FF42D8B49A2}" type="slidenum">
              <a:rPr lang="en-US" altLang="en-US" sz="1400"/>
              <a:pPr/>
              <a:t>85</a:t>
            </a:fld>
            <a:endParaRPr lang="en-US" altLang="en-US" sz="1400"/>
          </a:p>
        </p:txBody>
      </p:sp>
      <p:sp>
        <p:nvSpPr>
          <p:cNvPr id="90115" name="Rectangle 2"/>
          <p:cNvSpPr>
            <a:spLocks noChangeArrowheads="1"/>
          </p:cNvSpPr>
          <p:nvPr/>
        </p:nvSpPr>
        <p:spPr bwMode="auto">
          <a:xfrm>
            <a:off x="3560763"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8" name="Rectangle 5"/>
          <p:cNvSpPr>
            <a:spLocks noChangeArrowheads="1"/>
          </p:cNvSpPr>
          <p:nvPr/>
        </p:nvSpPr>
        <p:spPr bwMode="auto">
          <a:xfrm>
            <a:off x="1524001"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19" name="Rectangle 6"/>
          <p:cNvSpPr>
            <a:spLocks noChangeArrowheads="1"/>
          </p:cNvSpPr>
          <p:nvPr/>
        </p:nvSpPr>
        <p:spPr bwMode="auto">
          <a:xfrm>
            <a:off x="1524001"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0120" name="Rectangle 8"/>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4511824" y="339248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Tree>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r>
              <a:rPr lang="en-US" altLang="en-US"/>
              <a:t>From Idea to Solution</a:t>
            </a:r>
            <a:endParaRPr lang="en-US" altLang="en-US" u="sng">
              <a:latin typeface="Book Antiqua" pitchFamily="18" charset="0"/>
              <a:hlinkClick r:id="rId2" action="ppaction://program"/>
            </a:endParaRPr>
          </a:p>
        </p:txBody>
      </p:sp>
      <p:sp>
        <p:nvSpPr>
          <p:cNvPr id="94212" name="Rectangle 3"/>
          <p:cNvSpPr>
            <a:spLocks noGrp="1" noChangeArrowheads="1"/>
          </p:cNvSpPr>
          <p:nvPr>
            <p:ph idx="1"/>
          </p:nvPr>
        </p:nvSpPr>
        <p:spPr/>
        <p:txBody>
          <a:bodyPr/>
          <a:lstStyle/>
          <a:p>
            <a:pPr marL="0" indent="0">
              <a:buNone/>
              <a:defRPr/>
            </a:pPr>
            <a:r>
              <a:rPr lang="en-US" sz="2000" b="1" dirty="0">
                <a:solidFill>
                  <a:schemeClr val="accent4"/>
                </a:solidFill>
                <a:latin typeface="Courier New" pitchFamily="49" charset="0"/>
                <a:cs typeface="Courier New" pitchFamily="49" charset="0"/>
              </a:rPr>
              <a:t>/** The method for finding a key in the list */</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public static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linearSearch</a:t>
            </a:r>
            <a:r>
              <a:rPr lang="en-US" sz="2000" b="1" dirty="0">
                <a:solidFill>
                  <a:schemeClr val="accent4"/>
                </a:solidFill>
                <a:latin typeface="Courier New" pitchFamily="49" charset="0"/>
                <a:cs typeface="Courier New" pitchFamily="49" charset="0"/>
              </a:rPr>
              <a:t>(</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list,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key) {</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  for (</a:t>
            </a:r>
            <a:r>
              <a:rPr lang="en-US" sz="2000" b="1" dirty="0" err="1">
                <a:solidFill>
                  <a:schemeClr val="accent4"/>
                </a:solidFill>
                <a:latin typeface="Courier New" pitchFamily="49" charset="0"/>
                <a:cs typeface="Courier New" pitchFamily="49" charset="0"/>
              </a:rPr>
              <a:t>int</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 0;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 &lt; </a:t>
            </a:r>
            <a:r>
              <a:rPr lang="en-US" sz="2000" b="1" dirty="0" err="1">
                <a:solidFill>
                  <a:schemeClr val="accent4"/>
                </a:solidFill>
                <a:latin typeface="Courier New" pitchFamily="49" charset="0"/>
                <a:cs typeface="Courier New" pitchFamily="49" charset="0"/>
              </a:rPr>
              <a:t>list.length</a:t>
            </a:r>
            <a:r>
              <a:rPr lang="en-US" sz="2000" b="1" dirty="0">
                <a:solidFill>
                  <a:schemeClr val="accent4"/>
                </a:solidFill>
                <a:latin typeface="Courier New" pitchFamily="49" charset="0"/>
                <a:cs typeface="Courier New" pitchFamily="49" charset="0"/>
              </a:rPr>
              <a:t>;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    if (key == list[</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      return </a:t>
            </a:r>
            <a:r>
              <a:rPr lang="en-US" sz="2000" b="1" dirty="0" err="1">
                <a:solidFill>
                  <a:schemeClr val="accent4"/>
                </a:solidFill>
                <a:latin typeface="Courier New" pitchFamily="49" charset="0"/>
                <a:cs typeface="Courier New" pitchFamily="49" charset="0"/>
              </a:rPr>
              <a:t>i</a:t>
            </a:r>
            <a:r>
              <a:rPr lang="en-US" sz="2000" b="1" dirty="0">
                <a:solidFill>
                  <a:schemeClr val="accent4"/>
                </a:solidFill>
                <a:latin typeface="Courier New" pitchFamily="49" charset="0"/>
                <a:cs typeface="Courier New" pitchFamily="49" charset="0"/>
              </a:rPr>
              <a:t>;</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  return -1;</a:t>
            </a:r>
            <a:endParaRPr lang="en-US" sz="2000" b="1" dirty="0">
              <a:solidFill>
                <a:schemeClr val="accent4"/>
              </a:solidFill>
              <a:latin typeface="Courier"/>
              <a:cs typeface="Times New Roman" pitchFamily="18" charset="0"/>
            </a:endParaRPr>
          </a:p>
          <a:p>
            <a:pPr marL="0" indent="0">
              <a:buNone/>
              <a:defRPr/>
            </a:pPr>
            <a:r>
              <a:rPr lang="en-US" sz="2000" b="1" dirty="0">
                <a:solidFill>
                  <a:schemeClr val="accent4"/>
                </a:solidFill>
                <a:latin typeface="Courier New" pitchFamily="49" charset="0"/>
                <a:cs typeface="Courier New" pitchFamily="49" charset="0"/>
              </a:rPr>
              <a:t>}</a:t>
            </a:r>
            <a:endParaRPr lang="en-US" sz="2000" b="1" dirty="0">
              <a:solidFill>
                <a:schemeClr val="accent4"/>
              </a:solidFill>
            </a:endParaRPr>
          </a:p>
        </p:txBody>
      </p:sp>
      <p:sp>
        <p:nvSpPr>
          <p:cNvPr id="9113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FBF0081-EB2E-4AD4-A2C9-A65850E6F0D6}" type="slidenum">
              <a:rPr lang="en-US" altLang="en-US" sz="1400"/>
              <a:pPr/>
              <a:t>86</a:t>
            </a:fld>
            <a:endParaRPr lang="en-US" altLang="en-US" sz="1400"/>
          </a:p>
        </p:txBody>
      </p:sp>
      <p:sp>
        <p:nvSpPr>
          <p:cNvPr id="94213" name="Rectangle 7"/>
          <p:cNvSpPr>
            <a:spLocks noChangeArrowheads="1"/>
          </p:cNvSpPr>
          <p:nvPr/>
        </p:nvSpPr>
        <p:spPr bwMode="auto">
          <a:xfrm>
            <a:off x="1752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dirty="0" err="1">
                <a:solidFill>
                  <a:schemeClr val="accent4"/>
                </a:solidFill>
                <a:latin typeface="Courier New" pitchFamily="49" charset="0"/>
                <a:cs typeface="Courier New" pitchFamily="49" charset="0"/>
              </a:rPr>
              <a:t>int</a:t>
            </a:r>
            <a:r>
              <a:rPr lang="en-US" sz="2000" dirty="0">
                <a:solidFill>
                  <a:schemeClr val="accent4"/>
                </a:solidFill>
                <a:latin typeface="Courier New" pitchFamily="49" charset="0"/>
                <a:cs typeface="Courier New" pitchFamily="49" charset="0"/>
              </a:rPr>
              <a:t>[] list = {1, 4, 4, 2, 5, -3, 6, 2};</a:t>
            </a:r>
            <a:endParaRPr lang="en-US" sz="2000"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dirty="0" err="1">
                <a:solidFill>
                  <a:schemeClr val="accent4"/>
                </a:solidFill>
                <a:latin typeface="Courier New" pitchFamily="49" charset="0"/>
                <a:cs typeface="Courier New" pitchFamily="49" charset="0"/>
              </a:rPr>
              <a:t>int</a:t>
            </a:r>
            <a:r>
              <a:rPr lang="en-US" sz="2000" dirty="0">
                <a:solidFill>
                  <a:schemeClr val="accent4"/>
                </a:solidFill>
                <a:latin typeface="Courier New" pitchFamily="49" charset="0"/>
                <a:cs typeface="Courier New" pitchFamily="49" charset="0"/>
              </a:rPr>
              <a:t> </a:t>
            </a:r>
            <a:r>
              <a:rPr lang="en-US" sz="2000" dirty="0" err="1">
                <a:solidFill>
                  <a:schemeClr val="accent4"/>
                </a:solidFill>
                <a:latin typeface="Courier New" pitchFamily="49" charset="0"/>
                <a:cs typeface="Courier New" pitchFamily="49" charset="0"/>
              </a:rPr>
              <a:t>i</a:t>
            </a:r>
            <a:r>
              <a:rPr lang="en-US" sz="2000" dirty="0">
                <a:solidFill>
                  <a:schemeClr val="accent4"/>
                </a:solidFill>
                <a:latin typeface="Courier New" pitchFamily="49" charset="0"/>
                <a:cs typeface="Courier New" pitchFamily="49" charset="0"/>
              </a:rPr>
              <a:t> = </a:t>
            </a:r>
            <a:r>
              <a:rPr lang="en-US" sz="2000" dirty="0" err="1">
                <a:solidFill>
                  <a:schemeClr val="accent4"/>
                </a:solidFill>
                <a:latin typeface="Courier New" pitchFamily="49" charset="0"/>
                <a:cs typeface="Courier New" pitchFamily="49" charset="0"/>
              </a:rPr>
              <a:t>linearSearch</a:t>
            </a:r>
            <a:r>
              <a:rPr lang="en-US" sz="2000" dirty="0">
                <a:solidFill>
                  <a:schemeClr val="accent4"/>
                </a:solidFill>
                <a:latin typeface="Courier New" pitchFamily="49" charset="0"/>
                <a:cs typeface="Courier New" pitchFamily="49" charset="0"/>
              </a:rPr>
              <a:t>(list, 4);  // returns 1</a:t>
            </a:r>
            <a:endParaRPr lang="en-US" sz="2000"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dirty="0" err="1">
                <a:solidFill>
                  <a:schemeClr val="accent4"/>
                </a:solidFill>
                <a:latin typeface="Courier New" pitchFamily="49" charset="0"/>
                <a:cs typeface="Courier New" pitchFamily="49" charset="0"/>
              </a:rPr>
              <a:t>int</a:t>
            </a:r>
            <a:r>
              <a:rPr lang="en-US" sz="2000" dirty="0">
                <a:solidFill>
                  <a:schemeClr val="accent4"/>
                </a:solidFill>
                <a:latin typeface="Courier New" pitchFamily="49" charset="0"/>
                <a:cs typeface="Courier New" pitchFamily="49" charset="0"/>
              </a:rPr>
              <a:t> j = </a:t>
            </a:r>
            <a:r>
              <a:rPr lang="en-US" sz="2000" dirty="0" err="1">
                <a:solidFill>
                  <a:schemeClr val="accent4"/>
                </a:solidFill>
                <a:latin typeface="Courier New" pitchFamily="49" charset="0"/>
                <a:cs typeface="Courier New" pitchFamily="49" charset="0"/>
              </a:rPr>
              <a:t>linearSearch</a:t>
            </a:r>
            <a:r>
              <a:rPr lang="en-US" sz="2000" dirty="0">
                <a:solidFill>
                  <a:schemeClr val="accent4"/>
                </a:solidFill>
                <a:latin typeface="Courier New" pitchFamily="49" charset="0"/>
                <a:cs typeface="Courier New" pitchFamily="49" charset="0"/>
              </a:rPr>
              <a:t>(list, -4); // returns -1</a:t>
            </a:r>
            <a:endParaRPr lang="en-US" sz="2000" dirty="0">
              <a:solidFill>
                <a:schemeClr val="accent4"/>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dirty="0" err="1">
                <a:solidFill>
                  <a:schemeClr val="accent4"/>
                </a:solidFill>
                <a:latin typeface="Courier New" pitchFamily="49" charset="0"/>
                <a:cs typeface="Courier New" pitchFamily="49" charset="0"/>
              </a:rPr>
              <a:t>int</a:t>
            </a:r>
            <a:r>
              <a:rPr lang="en-US" sz="2000" dirty="0">
                <a:solidFill>
                  <a:schemeClr val="accent4"/>
                </a:solidFill>
                <a:latin typeface="Courier New" pitchFamily="49" charset="0"/>
                <a:cs typeface="Courier New" pitchFamily="49" charset="0"/>
              </a:rPr>
              <a:t> k = </a:t>
            </a:r>
            <a:r>
              <a:rPr lang="en-US" sz="2000" dirty="0" err="1">
                <a:solidFill>
                  <a:schemeClr val="accent4"/>
                </a:solidFill>
                <a:latin typeface="Courier New" pitchFamily="49" charset="0"/>
                <a:cs typeface="Courier New" pitchFamily="49" charset="0"/>
              </a:rPr>
              <a:t>linearSearch</a:t>
            </a:r>
            <a:r>
              <a:rPr lang="en-US" sz="2000" dirty="0">
                <a:solidFill>
                  <a:schemeClr val="accent4"/>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1828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r>
              <a:rPr lang="en-US" altLang="en-US" sz="3200">
                <a:cs typeface="Times New Roman" pitchFamily="18" charset="0"/>
              </a:rPr>
              <a:t>Trace the method</a:t>
            </a:r>
          </a:p>
        </p:txBody>
      </p:sp>
      <p:sp>
        <p:nvSpPr>
          <p:cNvPr id="91143" name="Rectangle 9"/>
          <p:cNvSpPr>
            <a:spLocks noChangeArrowheads="1"/>
          </p:cNvSpPr>
          <p:nvPr/>
        </p:nvSpPr>
        <p:spPr bwMode="auto">
          <a:xfrm>
            <a:off x="323849" y="1977342"/>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en-US" altLang="en-US"/>
              <a:t>Binary Search</a:t>
            </a:r>
            <a:endParaRPr lang="en-US" altLang="en-US" u="sng">
              <a:latin typeface="Book Antiqua" pitchFamily="18" charset="0"/>
              <a:hlinkClick r:id="rId2" action="ppaction://program"/>
            </a:endParaRPr>
          </a:p>
        </p:txBody>
      </p:sp>
      <p:sp>
        <p:nvSpPr>
          <p:cNvPr id="92164" name="Rectangle 3"/>
          <p:cNvSpPr>
            <a:spLocks noGrp="1" noChangeArrowheads="1"/>
          </p:cNvSpPr>
          <p:nvPr>
            <p:ph idx="1"/>
          </p:nvPr>
        </p:nvSpPr>
        <p:spPr/>
        <p:txBody>
          <a:bodyPr/>
          <a:lstStyle/>
          <a:p>
            <a:pPr marL="0" indent="0">
              <a:buNone/>
            </a:pPr>
            <a:r>
              <a:rPr lang="en-US" altLang="en-US">
                <a:cs typeface="Times New Roman" pitchFamily="18" charset="0"/>
              </a:rPr>
              <a:t>For binary search to work, the elements in the array must already be ordered. Without loss of generality, assume that the array is in ascending order. </a:t>
            </a:r>
          </a:p>
          <a:p>
            <a:pPr marL="292100" lvl="1" indent="165100">
              <a:buNone/>
            </a:pPr>
            <a:r>
              <a:rPr lang="en-US" altLang="en-US">
                <a:cs typeface="Times New Roman" pitchFamily="18" charset="0"/>
              </a:rPr>
              <a:t>e.g., 2 4 7 10 11 45 50 59 60 66 69 70 79</a:t>
            </a:r>
          </a:p>
          <a:p>
            <a:pPr marL="0" indent="0">
              <a:buNone/>
            </a:pPr>
            <a:r>
              <a:rPr lang="en-US" altLang="en-US">
                <a:cs typeface="Times New Roman" pitchFamily="18" charset="0"/>
              </a:rPr>
              <a:t>The binary search first compares the key with the element in the middle of the array. </a:t>
            </a:r>
          </a:p>
        </p:txBody>
      </p:sp>
      <p:sp>
        <p:nvSpPr>
          <p:cNvPr id="9216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E1BE7CC-BA5F-4870-9006-E9931839E41A}" type="slidenum">
              <a:rPr lang="en-US" altLang="en-US" sz="1400"/>
              <a:pPr/>
              <a:t>87</a:t>
            </a:fld>
            <a:endParaRPr lang="en-US" altLang="en-US" sz="1400"/>
          </a:p>
        </p:txBody>
      </p:sp>
    </p:spTree>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en-US" altLang="en-US"/>
              <a:t>Binary Search, cont.</a:t>
            </a:r>
            <a:endParaRPr lang="en-US" altLang="en-US" u="sng">
              <a:latin typeface="Book Antiqua" pitchFamily="18" charset="0"/>
              <a:hlinkClick r:id="rId2" action="ppaction://program"/>
            </a:endParaRPr>
          </a:p>
        </p:txBody>
      </p:sp>
      <p:sp>
        <p:nvSpPr>
          <p:cNvPr id="93188" name="Rectangle 3"/>
          <p:cNvSpPr>
            <a:spLocks noGrp="1" noChangeArrowheads="1"/>
          </p:cNvSpPr>
          <p:nvPr>
            <p:ph idx="1"/>
          </p:nvPr>
        </p:nvSpPr>
        <p:spPr/>
        <p:txBody>
          <a:bodyPr/>
          <a:lstStyle/>
          <a:p>
            <a:pPr marL="0" indent="0">
              <a:lnSpc>
                <a:spcPct val="90000"/>
              </a:lnSpc>
              <a:buNone/>
            </a:pPr>
            <a:r>
              <a:rPr lang="en-US" altLang="en-US" sz="3200" dirty="0">
                <a:cs typeface="Times New Roman" pitchFamily="18" charset="0"/>
              </a:rPr>
              <a:t>Consider the following three cases:</a:t>
            </a:r>
          </a:p>
          <a:p>
            <a:pPr marL="512763" indent="-512763">
              <a:lnSpc>
                <a:spcPct val="90000"/>
              </a:lnSpc>
            </a:pPr>
            <a:endParaRPr lang="tr-TR" altLang="en-US" dirty="0">
              <a:cs typeface="Times New Roman" pitchFamily="18" charset="0"/>
            </a:endParaRPr>
          </a:p>
          <a:p>
            <a:pPr marL="512763" indent="-512763">
              <a:lnSpc>
                <a:spcPct val="90000"/>
              </a:lnSpc>
            </a:pPr>
            <a:r>
              <a:rPr lang="en-US" altLang="en-US" dirty="0">
                <a:cs typeface="Times New Roman" pitchFamily="18" charset="0"/>
              </a:rPr>
              <a:t>If the key is less than the middle element, you only need to search the key in the first half of the array.</a:t>
            </a:r>
          </a:p>
          <a:p>
            <a:pPr marL="512763" indent="-512763">
              <a:lnSpc>
                <a:spcPct val="90000"/>
              </a:lnSpc>
            </a:pPr>
            <a:r>
              <a:rPr lang="en-US" altLang="en-US" dirty="0">
                <a:cs typeface="Times New Roman" pitchFamily="18" charset="0"/>
              </a:rPr>
              <a:t>If the key is equal to the middle element, the search ends with a match.</a:t>
            </a:r>
          </a:p>
          <a:p>
            <a:pPr marL="512763" indent="-512763">
              <a:lnSpc>
                <a:spcPct val="90000"/>
              </a:lnSpc>
            </a:pPr>
            <a:r>
              <a:rPr lang="en-US" altLang="en-US" dirty="0">
                <a:cs typeface="Times New Roman" pitchFamily="18" charset="0"/>
              </a:rPr>
              <a:t>If the key is greater than the middle element, you only need to search the key in the second half of the array.</a:t>
            </a:r>
            <a:endParaRPr lang="en-US" altLang="en-US" dirty="0"/>
          </a:p>
        </p:txBody>
      </p:sp>
      <p:sp>
        <p:nvSpPr>
          <p:cNvPr id="9318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5DB32B0-877B-4B55-BF75-6041D186CECF}" type="slidenum">
              <a:rPr lang="en-US" altLang="en-US" sz="1400"/>
              <a:pPr/>
              <a:t>88</a:t>
            </a:fld>
            <a:endParaRPr lang="en-US" altLang="en-US" sz="1400"/>
          </a:p>
        </p:txBody>
      </p:sp>
      <p:sp>
        <p:nvSpPr>
          <p:cNvPr id="93189" name="Rectangle 4"/>
          <p:cNvSpPr>
            <a:spLocks noChangeArrowheads="1"/>
          </p:cNvSpPr>
          <p:nvPr/>
        </p:nvSpPr>
        <p:spPr bwMode="auto">
          <a:xfrm>
            <a:off x="2217739"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tx2"/>
              </a:buClr>
              <a:buSzPct val="75000"/>
              <a:buFont typeface="Monotype Sorts" pitchFamily="2" charset="2"/>
              <a:buNone/>
            </a:pPr>
            <a:endParaRPr lang="en-US" altLang="en-US" sz="3200" dirty="0">
              <a:cs typeface="Times New Roman" pitchFamily="18" charset="0"/>
            </a:endParaRPr>
          </a:p>
        </p:txBody>
      </p:sp>
    </p:spTree>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614DAF-9F01-478C-961A-0B5A95E6BC0E}" type="slidenum">
              <a:rPr lang="en-US" altLang="en-US" sz="1400"/>
              <a:pPr/>
              <a:t>89</a:t>
            </a:fld>
            <a:endParaRPr lang="en-US" altLang="en-US" sz="1400"/>
          </a:p>
        </p:txBody>
      </p:sp>
      <p:sp>
        <p:nvSpPr>
          <p:cNvPr id="94211" name="Rectangle 2"/>
          <p:cNvSpPr>
            <a:spLocks noGrp="1" noChangeArrowheads="1"/>
          </p:cNvSpPr>
          <p:nvPr>
            <p:ph type="title"/>
          </p:nvPr>
        </p:nvSpPr>
        <p:spPr/>
        <p:txBody>
          <a:bodyPr/>
          <a:lstStyle/>
          <a:p>
            <a:r>
              <a:rPr lang="en-US" altLang="en-US"/>
              <a:t>Binary Search</a:t>
            </a:r>
          </a:p>
        </p:txBody>
      </p:sp>
      <p:graphicFrame>
        <p:nvGraphicFramePr>
          <p:cNvPr id="386051" name="Group 3"/>
          <p:cNvGraphicFramePr>
            <a:graphicFrameLocks noGrp="1"/>
          </p:cNvGraphicFramePr>
          <p:nvPr/>
        </p:nvGraphicFramePr>
        <p:xfrm>
          <a:off x="4114800" y="3216275"/>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4114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4114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3048000"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2" name="Rectangle 64"/>
          <p:cNvSpPr>
            <a:spLocks noChangeArrowheads="1"/>
          </p:cNvSpPr>
          <p:nvPr/>
        </p:nvSpPr>
        <p:spPr bwMode="auto">
          <a:xfrm>
            <a:off x="3048000"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386113" name="Rectangle 65"/>
          <p:cNvSpPr>
            <a:spLocks noChangeArrowheads="1"/>
          </p:cNvSpPr>
          <p:nvPr/>
        </p:nvSpPr>
        <p:spPr bwMode="auto">
          <a:xfrm>
            <a:off x="3048000"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8</a:t>
            </a:r>
          </a:p>
        </p:txBody>
      </p:sp>
      <p:sp>
        <p:nvSpPr>
          <p:cNvPr id="94275" name="Text Box 68"/>
          <p:cNvSpPr txBox="1">
            <a:spLocks noChangeArrowheads="1"/>
          </p:cNvSpPr>
          <p:nvPr/>
        </p:nvSpPr>
        <p:spPr bwMode="auto">
          <a:xfrm>
            <a:off x="2946401"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4521201"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lstStyle/>
          <a:p>
            <a:r>
              <a:rPr lang="en-US" altLang="en-US"/>
              <a:t>Default Values</a:t>
            </a:r>
          </a:p>
        </p:txBody>
      </p:sp>
      <p:sp>
        <p:nvSpPr>
          <p:cNvPr id="11268" name="Rectangle 3"/>
          <p:cNvSpPr>
            <a:spLocks noGrp="1" noChangeArrowheads="1"/>
          </p:cNvSpPr>
          <p:nvPr>
            <p:ph idx="1"/>
          </p:nvPr>
        </p:nvSpPr>
        <p:spPr>
          <a:noFill/>
        </p:spPr>
        <p:txBody>
          <a:bodyPr/>
          <a:lstStyle/>
          <a:p>
            <a:pPr marL="0" indent="0" algn="just">
              <a:buNone/>
            </a:pPr>
            <a:r>
              <a:rPr lang="en-US" altLang="en-US" sz="3400">
                <a:cs typeface="Courier New" pitchFamily="49" charset="0"/>
              </a:rPr>
              <a:t>When an array is created, its elements are assigned the default value of </a:t>
            </a:r>
          </a:p>
          <a:p>
            <a:pPr marL="0" indent="0" algn="just">
              <a:buNone/>
            </a:pPr>
            <a:endParaRPr lang="en-US" altLang="en-US" sz="3400">
              <a:cs typeface="Courier New" pitchFamily="49" charset="0"/>
            </a:endParaRPr>
          </a:p>
          <a:p>
            <a:pPr lvl="1" algn="just">
              <a:buFontTx/>
              <a:buNone/>
            </a:pPr>
            <a:r>
              <a:rPr lang="en-US" altLang="en-US" sz="3000" u="sng">
                <a:cs typeface="Courier New" pitchFamily="49" charset="0"/>
              </a:rPr>
              <a:t>0</a:t>
            </a:r>
            <a:r>
              <a:rPr lang="en-US" altLang="en-US" sz="3000">
                <a:cs typeface="Courier New" pitchFamily="49" charset="0"/>
              </a:rPr>
              <a:t> for the numeric primitive data types, </a:t>
            </a:r>
          </a:p>
          <a:p>
            <a:pPr lvl="1" algn="just">
              <a:buFontTx/>
              <a:buNone/>
            </a:pPr>
            <a:r>
              <a:rPr lang="en-US" altLang="en-US" sz="3000" u="sng">
                <a:cs typeface="Courier New" pitchFamily="49" charset="0"/>
              </a:rPr>
              <a:t>'\u0000'</a:t>
            </a:r>
            <a:r>
              <a:rPr lang="en-US" altLang="en-US" sz="3000">
                <a:cs typeface="Courier New" pitchFamily="49" charset="0"/>
              </a:rPr>
              <a:t> for </a:t>
            </a:r>
            <a:r>
              <a:rPr lang="en-US" altLang="en-US" sz="3000" u="sng">
                <a:cs typeface="Courier New" pitchFamily="49" charset="0"/>
              </a:rPr>
              <a:t>char</a:t>
            </a:r>
            <a:r>
              <a:rPr lang="en-US" altLang="en-US" sz="3000">
                <a:cs typeface="Courier New" pitchFamily="49" charset="0"/>
              </a:rPr>
              <a:t> types, and </a:t>
            </a:r>
          </a:p>
          <a:p>
            <a:pPr lvl="1" algn="just">
              <a:buFontTx/>
              <a:buNone/>
            </a:pPr>
            <a:r>
              <a:rPr lang="en-US" altLang="en-US" sz="3000" u="sng">
                <a:cs typeface="Courier New" pitchFamily="49" charset="0"/>
              </a:rPr>
              <a:t>false</a:t>
            </a:r>
            <a:r>
              <a:rPr lang="en-US" altLang="en-US" sz="3000">
                <a:cs typeface="Courier New" pitchFamily="49" charset="0"/>
              </a:rPr>
              <a:t> for </a:t>
            </a:r>
            <a:r>
              <a:rPr lang="en-US" altLang="en-US" sz="3000" u="sng">
                <a:cs typeface="Courier New" pitchFamily="49" charset="0"/>
              </a:rPr>
              <a:t>boolean</a:t>
            </a:r>
            <a:r>
              <a:rPr lang="en-US" altLang="en-US" sz="3000">
                <a:cs typeface="Courier New" pitchFamily="49" charset="0"/>
              </a:rPr>
              <a:t> types. </a:t>
            </a:r>
            <a:endParaRPr lang="en-US" altLang="en-US" sz="3200"/>
          </a:p>
        </p:txBody>
      </p:sp>
      <p:sp>
        <p:nvSpPr>
          <p:cNvPr id="1126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F5464A0-0501-4A64-9B4C-8FD786B77485}" type="slidenum">
              <a:rPr lang="en-US" altLang="en-US" sz="1400"/>
              <a:pPr/>
              <a:t>9</a:t>
            </a:fld>
            <a:endParaRPr lang="en-US" altLang="en-US" sz="1400"/>
          </a:p>
        </p:txBody>
      </p:sp>
    </p:spTree>
  </p:cSld>
  <p:clrMapOvr>
    <a:masterClrMapping/>
  </p:clrMapOvr>
  <p:transition>
    <p:dissolv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4"/>
          <p:cNvSpPr>
            <a:spLocks noGrp="1" noChangeArrowheads="1"/>
          </p:cNvSpPr>
          <p:nvPr>
            <p:ph type="title"/>
          </p:nvPr>
        </p:nvSpPr>
        <p:spPr>
          <a:noFill/>
        </p:spPr>
        <p:txBody>
          <a:bodyPr/>
          <a:lstStyle/>
          <a:p>
            <a:r>
              <a:rPr lang="en-US" altLang="en-US" sz="3200"/>
              <a:t>Binary Search Animation</a:t>
            </a:r>
            <a:endParaRPr lang="en-US" altLang="en-US" sz="3200">
              <a:solidFill>
                <a:schemeClr val="tx1"/>
              </a:solidFill>
              <a:latin typeface="Book Antiqua" pitchFamily="18" charset="0"/>
              <a:hlinkClick r:id="rId2" action="ppaction://program"/>
            </a:endParaRPr>
          </a:p>
        </p:txBody>
      </p:sp>
      <p:sp>
        <p:nvSpPr>
          <p:cNvPr id="95236" name="Rectangle 3"/>
          <p:cNvSpPr>
            <a:spLocks noGrp="1" noChangeArrowheads="1"/>
          </p:cNvSpPr>
          <p:nvPr>
            <p:ph idx="1"/>
          </p:nvPr>
        </p:nvSpPr>
        <p:spPr>
          <a:noFill/>
        </p:spPr>
        <p:txBody>
          <a:bodyPr/>
          <a:lstStyle/>
          <a:p>
            <a:pPr marL="0" indent="0">
              <a:lnSpc>
                <a:spcPct val="90000"/>
              </a:lnSpc>
              <a:buNone/>
            </a:pPr>
            <a:endParaRPr lang="tr-TR" altLang="en-US" sz="2800" dirty="0"/>
          </a:p>
          <a:p>
            <a:pPr marL="0" indent="0">
              <a:lnSpc>
                <a:spcPct val="90000"/>
              </a:lnSpc>
              <a:buNone/>
            </a:pPr>
            <a:endParaRPr lang="tr-TR" altLang="en-US" sz="2800" dirty="0"/>
          </a:p>
          <a:p>
            <a:pPr marL="0" indent="0">
              <a:lnSpc>
                <a:spcPct val="90000"/>
              </a:lnSpc>
              <a:buNone/>
            </a:pPr>
            <a:r>
              <a:rPr lang="en-US" altLang="en-US" sz="2800" dirty="0"/>
              <a:t>https://liveexample.pearsoncmg.com/dsanimation/BinarySearcheBook.html</a:t>
            </a:r>
          </a:p>
        </p:txBody>
      </p:sp>
      <p:sp>
        <p:nvSpPr>
          <p:cNvPr id="95234"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BB2E4FD-3357-4E08-B2D3-EC2854E19E44}" type="slidenum">
              <a:rPr lang="en-US" altLang="en-US" sz="1400"/>
              <a:pPr/>
              <a:t>90</a:t>
            </a:fld>
            <a:endParaRPr lang="en-US" altLang="en-US" sz="1400"/>
          </a:p>
        </p:txBody>
      </p:sp>
      <p:sp>
        <p:nvSpPr>
          <p:cNvPr id="95235" name="Rectangle 2"/>
          <p:cNvSpPr>
            <a:spLocks noChangeArrowheads="1"/>
          </p:cNvSpPr>
          <p:nvPr/>
        </p:nvSpPr>
        <p:spPr bwMode="auto">
          <a:xfrm>
            <a:off x="3560763"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5238" name="Rectangle 7"/>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8" name="AutoShape 19">
            <a:hlinkClick r:id="rId3" highlightClick="1"/>
          </p:cNvPr>
          <p:cNvSpPr>
            <a:spLocks noChangeArrowheads="1"/>
          </p:cNvSpPr>
          <p:nvPr/>
        </p:nvSpPr>
        <p:spPr bwMode="auto">
          <a:xfrm>
            <a:off x="4439816" y="3441019"/>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r>
              <a:rPr lang="en-US" altLang="en-US"/>
              <a:t>Binary Search, cont.</a:t>
            </a:r>
            <a:endParaRPr lang="en-US" altLang="en-US" u="sng">
              <a:latin typeface="Book Antiqua" pitchFamily="18" charset="0"/>
              <a:hlinkClick r:id="rId2" action="ppaction://program"/>
            </a:endParaRPr>
          </a:p>
        </p:txBody>
      </p:sp>
      <p:sp>
        <p:nvSpPr>
          <p:cNvPr id="96258"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C2D7A79-428B-436A-B773-FEC04EDC81FB}" type="slidenum">
              <a:rPr lang="en-US" altLang="en-US" sz="1400"/>
              <a:pPr/>
              <a:t>91</a:t>
            </a:fld>
            <a:endParaRPr lang="en-US" altLang="en-US" sz="1400"/>
          </a:p>
        </p:txBody>
      </p:sp>
      <p:sp>
        <p:nvSpPr>
          <p:cNvPr id="96260" name="Rectangle 6"/>
          <p:cNvSpPr>
            <a:spLocks noChangeArrowheads="1"/>
          </p:cNvSpPr>
          <p:nvPr/>
        </p:nvSpPr>
        <p:spPr bwMode="auto">
          <a:xfrm>
            <a:off x="4438650"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6261" name="Rectangle 8"/>
          <p:cNvSpPr>
            <a:spLocks noChangeArrowheads="1"/>
          </p:cNvSpPr>
          <p:nvPr/>
        </p:nvSpPr>
        <p:spPr bwMode="auto">
          <a:xfrm>
            <a:off x="3957638" y="2390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9626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7675" y="1201739"/>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r>
              <a:rPr lang="en-US" altLang="en-US"/>
              <a:t>Binary Search, cont.</a:t>
            </a:r>
            <a:endParaRPr lang="en-US" altLang="en-US" u="sng">
              <a:latin typeface="Book Antiqua" pitchFamily="18" charset="0"/>
              <a:hlinkClick r:id="rId3" action="ppaction://program"/>
            </a:endParaRPr>
          </a:p>
        </p:txBody>
      </p:sp>
      <p:sp>
        <p:nvSpPr>
          <p:cNvPr id="97282"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CDE3BE-E91A-4AB4-B04F-DF93D05A7830}" type="slidenum">
              <a:rPr lang="en-US" altLang="en-US" sz="1400"/>
              <a:pPr/>
              <a:t>92</a:t>
            </a:fld>
            <a:endParaRPr lang="en-US" altLang="en-US" sz="1400"/>
          </a:p>
        </p:txBody>
      </p:sp>
      <p:sp>
        <p:nvSpPr>
          <p:cNvPr id="97284" name="Rectangle 3"/>
          <p:cNvSpPr>
            <a:spLocks noChangeArrowheads="1"/>
          </p:cNvSpPr>
          <p:nvPr/>
        </p:nvSpPr>
        <p:spPr bwMode="auto">
          <a:xfrm>
            <a:off x="4438650"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97285" name="Rectangle 4"/>
          <p:cNvSpPr>
            <a:spLocks noChangeArrowheads="1"/>
          </p:cNvSpPr>
          <p:nvPr/>
        </p:nvSpPr>
        <p:spPr bwMode="auto">
          <a:xfrm>
            <a:off x="3957638" y="2390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97286" name="Object 5"/>
          <p:cNvGraphicFramePr>
            <a:graphicFrameLocks noChangeAspect="1"/>
          </p:cNvGraphicFramePr>
          <p:nvPr>
            <p:extLst>
              <p:ext uri="{D42A27DB-BD31-4B8C-83A1-F6EECF244321}">
                <p14:modId xmlns:p14="http://schemas.microsoft.com/office/powerpoint/2010/main" val="2981501645"/>
              </p:ext>
            </p:extLst>
          </p:nvPr>
        </p:nvGraphicFramePr>
        <p:xfrm>
          <a:off x="2351584" y="1300532"/>
          <a:ext cx="8170366" cy="5339982"/>
        </p:xfrm>
        <a:graphic>
          <a:graphicData uri="http://schemas.openxmlformats.org/presentationml/2006/ole">
            <mc:AlternateContent xmlns:mc="http://schemas.openxmlformats.org/markup-compatibility/2006">
              <mc:Choice xmlns:v="urn:schemas-microsoft-com:vml" Requires="v">
                <p:oleObj spid="_x0000_s82951" name="Picture" r:id="rId4" imgW="4282440" imgH="2796540" progId="Word.Picture.8">
                  <p:embed/>
                </p:oleObj>
              </mc:Choice>
              <mc:Fallback>
                <p:oleObj name="Picture" r:id="rId4" imgW="4282440" imgH="2796540" progId="Word.Picture.8">
                  <p:embed/>
                  <p:pic>
                    <p:nvPicPr>
                      <p:cNvPr id="9728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584" y="1300532"/>
                        <a:ext cx="8170366" cy="5339982"/>
                      </a:xfrm>
                      <a:prstGeom prst="rect">
                        <a:avLst/>
                      </a:prstGeom>
                      <a:noFill/>
                    </p:spPr>
                  </p:pic>
                </p:oleObj>
              </mc:Fallback>
            </mc:AlternateContent>
          </a:graphicData>
        </a:graphic>
      </p:graphicFrame>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r>
              <a:rPr lang="en-US" altLang="en-US"/>
              <a:t>Binary Search, cont.</a:t>
            </a:r>
            <a:endParaRPr lang="en-US" altLang="en-US" u="sng">
              <a:latin typeface="Book Antiqua" pitchFamily="18" charset="0"/>
              <a:hlinkClick r:id="rId2" action="ppaction://program"/>
            </a:endParaRPr>
          </a:p>
        </p:txBody>
      </p:sp>
      <p:sp>
        <p:nvSpPr>
          <p:cNvPr id="98308" name="Rectangle 3"/>
          <p:cNvSpPr>
            <a:spLocks noGrp="1" noChangeArrowheads="1"/>
          </p:cNvSpPr>
          <p:nvPr>
            <p:ph idx="1"/>
          </p:nvPr>
        </p:nvSpPr>
        <p:spPr/>
        <p:txBody>
          <a:bodyPr/>
          <a:lstStyle/>
          <a:p>
            <a:pPr marL="0" indent="0">
              <a:buNone/>
            </a:pPr>
            <a:r>
              <a:rPr lang="en-US" altLang="en-US">
                <a:cs typeface="Times New Roman" pitchFamily="18" charset="0"/>
              </a:rPr>
              <a:t>The binarySearch method returns the index of the element in the list that matches the search key if it is contained in the list. Otherwise, it returns </a:t>
            </a:r>
          </a:p>
          <a:p>
            <a:pPr marL="0" indent="0">
              <a:buNone/>
            </a:pPr>
            <a:endParaRPr lang="en-US" altLang="en-US">
              <a:cs typeface="Times New Roman" pitchFamily="18" charset="0"/>
            </a:endParaRPr>
          </a:p>
          <a:p>
            <a:pPr marL="0" indent="0">
              <a:buNone/>
            </a:pPr>
            <a:r>
              <a:rPr lang="en-US" altLang="en-US">
                <a:cs typeface="Times New Roman" pitchFamily="18" charset="0"/>
              </a:rPr>
              <a:t> -insertion point - 1. </a:t>
            </a:r>
          </a:p>
          <a:p>
            <a:pPr marL="0" indent="0">
              <a:buNone/>
            </a:pPr>
            <a:endParaRPr lang="en-US" altLang="en-US">
              <a:cs typeface="Times New Roman" pitchFamily="18" charset="0"/>
            </a:endParaRPr>
          </a:p>
          <a:p>
            <a:pPr marL="0" indent="0">
              <a:buNone/>
            </a:pPr>
            <a:r>
              <a:rPr lang="en-US" altLang="en-US">
                <a:cs typeface="Times New Roman" pitchFamily="18" charset="0"/>
              </a:rPr>
              <a:t>The insertion point is the point at which the key would be inserted into the list.</a:t>
            </a:r>
            <a:r>
              <a:rPr lang="en-US" altLang="en-US" sz="4000">
                <a:cs typeface="Times New Roman" pitchFamily="18" charset="0"/>
              </a:rPr>
              <a:t> </a:t>
            </a:r>
          </a:p>
          <a:p>
            <a:pPr marL="0" indent="0">
              <a:buNone/>
            </a:pPr>
            <a:endParaRPr lang="en-US" altLang="en-US" sz="4000">
              <a:cs typeface="Times New Roman" pitchFamily="18" charset="0"/>
            </a:endParaRPr>
          </a:p>
        </p:txBody>
      </p:sp>
      <p:sp>
        <p:nvSpPr>
          <p:cNvPr id="9830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C0E605-7BE0-42B5-A979-511F0A385F5D}" type="slidenum">
              <a:rPr lang="en-US" altLang="en-US" sz="1400"/>
              <a:pPr/>
              <a:t>93</a:t>
            </a:fld>
            <a:endParaRPr lang="en-US" altLang="en-US" sz="1400"/>
          </a:p>
        </p:txBody>
      </p:sp>
    </p:spTree>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r>
              <a:rPr lang="en-US" altLang="en-US"/>
              <a:t>From Idea to Soluton</a:t>
            </a:r>
            <a:endParaRPr lang="en-US" altLang="en-US" u="sng">
              <a:latin typeface="Book Antiqua" pitchFamily="18" charset="0"/>
              <a:hlinkClick r:id="rId2" action="ppaction://program"/>
            </a:endParaRPr>
          </a:p>
        </p:txBody>
      </p:sp>
      <p:sp>
        <p:nvSpPr>
          <p:cNvPr id="102404" name="Rectangle 3"/>
          <p:cNvSpPr>
            <a:spLocks noGrp="1" noChangeArrowheads="1"/>
          </p:cNvSpPr>
          <p:nvPr>
            <p:ph idx="1"/>
          </p:nvPr>
        </p:nvSpPr>
        <p:spPr/>
        <p:txBody>
          <a:bodyPr/>
          <a:lstStyle/>
          <a:p>
            <a:pPr marL="0" indent="0">
              <a:lnSpc>
                <a:spcPct val="90000"/>
              </a:lnSpc>
              <a:buNone/>
              <a:defRPr/>
            </a:pPr>
            <a:r>
              <a:rPr lang="en-US" sz="1800" b="1" dirty="0">
                <a:solidFill>
                  <a:schemeClr val="accent4"/>
                </a:solidFill>
                <a:latin typeface="Courier New" pitchFamily="49" charset="0"/>
                <a:cs typeface="Courier New" pitchFamily="49" charset="0"/>
              </a:rPr>
              <a:t>/** Use binary search to find the key in the list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public static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binarySearch</a:t>
            </a:r>
            <a:r>
              <a:rPr lang="en-US" sz="1800" b="1" dirty="0">
                <a:solidFill>
                  <a:schemeClr val="accent4"/>
                </a:solidFill>
                <a:latin typeface="Courier New" pitchFamily="49" charset="0"/>
                <a:cs typeface="Courier New" pitchFamily="49" charset="0"/>
              </a:rPr>
              <a:t>(</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list,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key)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low = 0;</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high = </a:t>
            </a:r>
            <a:r>
              <a:rPr lang="en-US" sz="1800" b="1" dirty="0" err="1">
                <a:solidFill>
                  <a:schemeClr val="accent4"/>
                </a:solidFill>
                <a:latin typeface="Courier New" pitchFamily="49" charset="0"/>
                <a:cs typeface="Courier New" pitchFamily="49" charset="0"/>
              </a:rPr>
              <a:t>list.length</a:t>
            </a:r>
            <a:r>
              <a:rPr lang="en-US" sz="1800" b="1" dirty="0">
                <a:solidFill>
                  <a:schemeClr val="accent4"/>
                </a:solidFill>
                <a:latin typeface="Courier New" pitchFamily="49" charset="0"/>
                <a:cs typeface="Courier New" pitchFamily="49" charset="0"/>
              </a:rPr>
              <a:t> - 1;</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while (high &gt;= low)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a:t>
            </a:r>
            <a:r>
              <a:rPr lang="en-US" sz="1800" b="1" dirty="0" err="1">
                <a:solidFill>
                  <a:schemeClr val="accent4"/>
                </a:solidFill>
                <a:latin typeface="Courier New" pitchFamily="49" charset="0"/>
                <a:cs typeface="Courier New" pitchFamily="49" charset="0"/>
              </a:rPr>
              <a:t>int</a:t>
            </a:r>
            <a:r>
              <a:rPr lang="en-US" sz="1800" b="1" dirty="0">
                <a:solidFill>
                  <a:schemeClr val="accent4"/>
                </a:solidFill>
                <a:latin typeface="Courier New" pitchFamily="49" charset="0"/>
                <a:cs typeface="Courier New" pitchFamily="49" charset="0"/>
              </a:rPr>
              <a:t> mid = (low + high) / 2;</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if (key &lt; list[mid])</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high = mid - 1;</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else if (key == list[mid])</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return mid;</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else</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low = mid + 1;</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cs typeface="Courier New" pitchFamily="49" charset="0"/>
              </a:rPr>
              <a:t> </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  return -1 - low;</a:t>
            </a:r>
            <a:endParaRPr lang="en-US" sz="1800" b="1" dirty="0">
              <a:solidFill>
                <a:schemeClr val="accent4"/>
              </a:solidFill>
              <a:latin typeface="Courier"/>
              <a:cs typeface="Times New Roman" pitchFamily="18" charset="0"/>
            </a:endParaRPr>
          </a:p>
          <a:p>
            <a:pPr marL="0" indent="0">
              <a:lnSpc>
                <a:spcPct val="90000"/>
              </a:lnSpc>
              <a:buNone/>
              <a:defRPr/>
            </a:pPr>
            <a:r>
              <a:rPr lang="en-US" sz="1800" b="1" dirty="0">
                <a:solidFill>
                  <a:schemeClr val="accent4"/>
                </a:solidFill>
                <a:latin typeface="Courier New" pitchFamily="49" charset="0"/>
                <a:cs typeface="Courier New" pitchFamily="49" charset="0"/>
              </a:rPr>
              <a:t>}</a:t>
            </a:r>
          </a:p>
        </p:txBody>
      </p:sp>
      <p:sp>
        <p:nvSpPr>
          <p:cNvPr id="99330"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1EEA90B-15CB-4775-93E8-41625507C281}" type="slidenum">
              <a:rPr lang="en-US" altLang="en-US" sz="1400"/>
              <a:pPr/>
              <a:t>94</a:t>
            </a:fld>
            <a:endParaRPr lang="en-US" altLang="en-US" sz="1400"/>
          </a:p>
        </p:txBody>
      </p:sp>
    </p:spTree>
  </p:cSld>
  <p:clrMapOvr>
    <a:masterClrMapping/>
  </p:clrMapOvr>
  <p:transition>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191DA9-3E76-4F5D-B4F7-AD9F1E79668B}" type="slidenum">
              <a:rPr lang="en-US" altLang="en-US" sz="1400"/>
              <a:pPr/>
              <a:t>95</a:t>
            </a:fld>
            <a:endParaRPr lang="en-US" altLang="en-US" sz="1400"/>
          </a:p>
        </p:txBody>
      </p:sp>
      <p:sp>
        <p:nvSpPr>
          <p:cNvPr id="100355" name="Rectangle 2"/>
          <p:cNvSpPr>
            <a:spLocks noGrp="1" noChangeArrowheads="1"/>
          </p:cNvSpPr>
          <p:nvPr>
            <p:ph type="title"/>
          </p:nvPr>
        </p:nvSpPr>
        <p:spPr>
          <a:xfrm>
            <a:off x="1609056" y="381000"/>
            <a:ext cx="10582944" cy="609600"/>
          </a:xfrm>
        </p:spPr>
        <p:txBody>
          <a:bodyPr/>
          <a:lstStyle/>
          <a:p>
            <a:r>
              <a:rPr lang="en-US" altLang="en-US" dirty="0"/>
              <a:t>The </a:t>
            </a:r>
            <a:r>
              <a:rPr lang="en-US" altLang="en-US" dirty="0" err="1"/>
              <a:t>Arrays.binarySearch</a:t>
            </a:r>
            <a:r>
              <a:rPr lang="en-US" altLang="en-US" dirty="0"/>
              <a:t> Method</a:t>
            </a:r>
            <a:endParaRPr lang="en-US" altLang="en-US" u="sng" dirty="0">
              <a:latin typeface="Book Antiqua" pitchFamily="18" charset="0"/>
              <a:hlinkClick r:id="rId2" action="ppaction://program"/>
            </a:endParaRPr>
          </a:p>
        </p:txBody>
      </p:sp>
      <p:sp>
        <p:nvSpPr>
          <p:cNvPr id="100356" name="Rectangle 3"/>
          <p:cNvSpPr>
            <a:spLocks noGrp="1" noChangeArrowheads="1"/>
          </p:cNvSpPr>
          <p:nvPr>
            <p:ph type="body" idx="1"/>
          </p:nvPr>
        </p:nvSpPr>
        <p:spPr>
          <a:xfrm>
            <a:off x="1905000" y="1268760"/>
            <a:ext cx="8534400" cy="5257800"/>
          </a:xfrm>
        </p:spPr>
        <p:txBody>
          <a:bodyPr/>
          <a:lstStyle/>
          <a:p>
            <a:pPr marL="0" indent="0">
              <a:lnSpc>
                <a:spcPct val="90000"/>
              </a:lnSpc>
              <a:buNone/>
            </a:pPr>
            <a:r>
              <a:rPr lang="en-US" altLang="en-US" sz="2000" dirty="0">
                <a:cs typeface="Courier New" pitchFamily="49" charset="0"/>
              </a:rPr>
              <a:t>Since binary search is frequently used in programming, Java provides several overloaded </a:t>
            </a:r>
            <a:r>
              <a:rPr lang="en-US" altLang="en-US" sz="2000" dirty="0" err="1">
                <a:cs typeface="Courier New" pitchFamily="49" charset="0"/>
              </a:rPr>
              <a:t>binarySearch</a:t>
            </a:r>
            <a:r>
              <a:rPr lang="en-US" altLang="en-US" sz="2000" dirty="0">
                <a:cs typeface="Courier New" pitchFamily="49" charset="0"/>
              </a:rPr>
              <a:t> methods for searching a key in an array of </a:t>
            </a:r>
            <a:r>
              <a:rPr lang="en-US" altLang="en-US" sz="2000" dirty="0" err="1">
                <a:cs typeface="Courier New" pitchFamily="49" charset="0"/>
              </a:rPr>
              <a:t>int</a:t>
            </a:r>
            <a:r>
              <a:rPr lang="en-US" altLang="en-US" sz="2000" dirty="0">
                <a:cs typeface="Courier New" pitchFamily="49" charset="0"/>
              </a:rPr>
              <a:t>, double, char, short, long, and float in the </a:t>
            </a:r>
            <a:r>
              <a:rPr lang="en-US" altLang="en-US" sz="2000" dirty="0" err="1">
                <a:cs typeface="Courier New" pitchFamily="49" charset="0"/>
              </a:rPr>
              <a:t>java.util.Arrays</a:t>
            </a:r>
            <a:r>
              <a:rPr lang="en-US" altLang="en-US" sz="2000" dirty="0">
                <a:cs typeface="Courier New" pitchFamily="49" charset="0"/>
              </a:rPr>
              <a:t> class. For example, the following code searches the keys in an array of numbers and an array of characters.</a:t>
            </a:r>
          </a:p>
          <a:p>
            <a:pPr marL="0" indent="0">
              <a:lnSpc>
                <a:spcPct val="90000"/>
              </a:lnSpc>
              <a:buNone/>
            </a:pPr>
            <a:endParaRPr lang="en-US" altLang="en-US" sz="2000" dirty="0">
              <a:cs typeface="Times New Roman" pitchFamily="18" charset="0"/>
            </a:endParaRPr>
          </a:p>
          <a:p>
            <a:pPr lvl="1">
              <a:lnSpc>
                <a:spcPct val="90000"/>
              </a:lnSpc>
              <a:buFontTx/>
              <a:buNone/>
            </a:pPr>
            <a:r>
              <a:rPr lang="en-US" altLang="en-US" sz="1800" dirty="0" err="1">
                <a:cs typeface="Courier New" pitchFamily="49" charset="0"/>
              </a:rPr>
              <a:t>int</a:t>
            </a:r>
            <a:r>
              <a:rPr lang="en-US" altLang="en-US" sz="1800" dirty="0">
                <a:cs typeface="Courier New" pitchFamily="49" charset="0"/>
              </a:rPr>
              <a:t>[] list = {2, 4, 7, 10, 11, 45, 50, 59, 60, 66, 69, 70, 79};</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(list, 11));</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char[] chars = {'a', 'c', 'g', 'x', 'y', 'z'};</a:t>
            </a:r>
            <a:endParaRPr lang="en-US" altLang="en-US" sz="1800" dirty="0">
              <a:cs typeface="Times New Roman" pitchFamily="18" charset="0"/>
            </a:endParaRPr>
          </a:p>
          <a:p>
            <a:pPr lvl="1">
              <a:lnSpc>
                <a:spcPct val="90000"/>
              </a:lnSpc>
              <a:buFontTx/>
              <a:buNone/>
            </a:pPr>
            <a:r>
              <a:rPr lang="en-US" altLang="en-US" sz="1800" dirty="0" err="1">
                <a:cs typeface="Courier New" pitchFamily="49" charset="0"/>
              </a:rPr>
              <a:t>System.out.println</a:t>
            </a:r>
            <a:r>
              <a:rPr lang="en-US" altLang="en-US" sz="1800" dirty="0">
                <a:cs typeface="Courier New" pitchFamily="49" charset="0"/>
              </a:rPr>
              <a:t>("Index is " + </a:t>
            </a:r>
            <a:endParaRPr lang="en-US" altLang="en-US" sz="1800" dirty="0">
              <a:cs typeface="Times New Roman" pitchFamily="18" charset="0"/>
            </a:endParaRPr>
          </a:p>
          <a:p>
            <a:pPr lvl="1">
              <a:lnSpc>
                <a:spcPct val="90000"/>
              </a:lnSpc>
              <a:buFontTx/>
              <a:buNone/>
            </a:pPr>
            <a:r>
              <a:rPr lang="en-US" altLang="en-US" sz="1800" dirty="0">
                <a:cs typeface="Courier New" pitchFamily="49" charset="0"/>
              </a:rPr>
              <a:t>  </a:t>
            </a:r>
            <a:r>
              <a:rPr lang="en-US" altLang="en-US" sz="1800" dirty="0" err="1">
                <a:cs typeface="Courier New" pitchFamily="49" charset="0"/>
              </a:rPr>
              <a:t>java.util.Arrays.binarySearch</a:t>
            </a:r>
            <a:r>
              <a:rPr lang="en-US" altLang="en-US" sz="1800" dirty="0">
                <a:cs typeface="Courier New" pitchFamily="49" charset="0"/>
              </a:rPr>
              <a:t>(chars, 't'));</a:t>
            </a:r>
            <a:endParaRPr lang="en-US" altLang="en-US" sz="1800" dirty="0">
              <a:cs typeface="Times New Roman" pitchFamily="18" charset="0"/>
            </a:endParaRPr>
          </a:p>
          <a:p>
            <a:pPr marL="0" indent="0">
              <a:lnSpc>
                <a:spcPct val="90000"/>
              </a:lnSpc>
              <a:buNone/>
            </a:pPr>
            <a:r>
              <a:rPr lang="en-US" altLang="en-US" sz="2000" dirty="0">
                <a:cs typeface="Courier New" pitchFamily="49" charset="0"/>
              </a:rPr>
              <a:t> </a:t>
            </a:r>
            <a:endParaRPr lang="en-US" altLang="en-US" sz="2000" dirty="0">
              <a:cs typeface="Times New Roman" pitchFamily="18" charset="0"/>
            </a:endParaRPr>
          </a:p>
          <a:p>
            <a:pPr marL="0" indent="0">
              <a:lnSpc>
                <a:spcPct val="90000"/>
              </a:lnSpc>
              <a:buNone/>
            </a:pPr>
            <a:r>
              <a:rPr lang="en-US" altLang="en-US" sz="2000" dirty="0">
                <a:cs typeface="Courier New" pitchFamily="49" charset="0"/>
              </a:rPr>
              <a:t>For the </a:t>
            </a:r>
            <a:r>
              <a:rPr lang="en-US" altLang="en-US" sz="2000" dirty="0" err="1">
                <a:cs typeface="Courier New" pitchFamily="49" charset="0"/>
              </a:rPr>
              <a:t>binarySearch</a:t>
            </a:r>
            <a:r>
              <a:rPr lang="en-US" altLang="en-US" sz="2000" dirty="0">
                <a:cs typeface="Courier New" pitchFamily="49" charset="0"/>
              </a:rPr>
              <a:t> method to work, the array must be pre-sorted in increasing order. </a:t>
            </a:r>
          </a:p>
        </p:txBody>
      </p:sp>
      <p:sp>
        <p:nvSpPr>
          <p:cNvPr id="100357" name="Line 7"/>
          <p:cNvSpPr>
            <a:spLocks noChangeShapeType="1"/>
          </p:cNvSpPr>
          <p:nvPr/>
        </p:nvSpPr>
        <p:spPr bwMode="auto">
          <a:xfrm flipH="1" flipV="1">
            <a:off x="4648200" y="3249960"/>
            <a:ext cx="11430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7010400" y="363096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a:t>
            </a:r>
          </a:p>
        </p:txBody>
      </p:sp>
      <p:sp>
        <p:nvSpPr>
          <p:cNvPr id="100359" name="Rectangle 9"/>
          <p:cNvSpPr>
            <a:spLocks noChangeArrowheads="1"/>
          </p:cNvSpPr>
          <p:nvPr/>
        </p:nvSpPr>
        <p:spPr bwMode="auto">
          <a:xfrm>
            <a:off x="6934200" y="469776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itchFamily="49" charset="0"/>
              </a:rPr>
              <a:t>Return is –4 (insertion point is 3, so return is -3-1)</a:t>
            </a:r>
          </a:p>
        </p:txBody>
      </p:sp>
      <p:sp>
        <p:nvSpPr>
          <p:cNvPr id="100360" name="Line 10"/>
          <p:cNvSpPr>
            <a:spLocks noChangeShapeType="1"/>
          </p:cNvSpPr>
          <p:nvPr/>
        </p:nvSpPr>
        <p:spPr bwMode="auto">
          <a:xfrm flipH="1" flipV="1">
            <a:off x="4953000" y="4545360"/>
            <a:ext cx="914400" cy="3810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r>
              <a:rPr lang="en-US" altLang="en-US"/>
              <a:t>Sorting Arrays</a:t>
            </a:r>
            <a:endParaRPr lang="en-US" altLang="en-US" u="sng">
              <a:latin typeface="Book Antiqua" pitchFamily="18" charset="0"/>
              <a:hlinkClick r:id="rId2" action="ppaction://program"/>
            </a:endParaRPr>
          </a:p>
        </p:txBody>
      </p:sp>
      <p:sp>
        <p:nvSpPr>
          <p:cNvPr id="101381" name="Rectangle 5"/>
          <p:cNvSpPr>
            <a:spLocks noGrp="1" noChangeArrowheads="1"/>
          </p:cNvSpPr>
          <p:nvPr>
            <p:ph idx="1"/>
          </p:nvPr>
        </p:nvSpPr>
        <p:spPr>
          <a:noFill/>
        </p:spPr>
        <p:txBody>
          <a:bodyPr/>
          <a:lstStyle/>
          <a:p>
            <a:pPr marL="0" indent="0">
              <a:buNone/>
            </a:pPr>
            <a:r>
              <a:rPr lang="en-US" altLang="en-US"/>
              <a:t>Sorting, like searching, is also a common task in computer programming. Many different algorithms have been developed for sorting. This section introduces a simple, intuitive sorting algorithms: </a:t>
            </a:r>
            <a:r>
              <a:rPr lang="en-US" altLang="en-US" i="1"/>
              <a:t>selection sort</a:t>
            </a:r>
            <a:r>
              <a:rPr lang="en-US" altLang="en-US"/>
              <a:t>.</a:t>
            </a:r>
          </a:p>
        </p:txBody>
      </p:sp>
      <p:sp>
        <p:nvSpPr>
          <p:cNvPr id="101378"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34121D-B318-4128-B745-22CC140335FF}" type="slidenum">
              <a:rPr lang="en-US" altLang="en-US" sz="1400"/>
              <a:pPr/>
              <a:t>96</a:t>
            </a:fld>
            <a:endParaRPr lang="en-US" altLang="en-US" sz="1400"/>
          </a:p>
        </p:txBody>
      </p:sp>
      <p:sp>
        <p:nvSpPr>
          <p:cNvPr id="101380" name="Rectangle 3"/>
          <p:cNvSpPr>
            <a:spLocks noChangeArrowheads="1"/>
          </p:cNvSpPr>
          <p:nvPr/>
        </p:nvSpPr>
        <p:spPr bwMode="auto">
          <a:xfrm>
            <a:off x="1524001"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8D0C42D-4CE2-49C5-BF74-94C824FDC0FB}" type="slidenum">
              <a:rPr lang="en-US" altLang="en-US" sz="1400"/>
              <a:pPr/>
              <a:t>97</a:t>
            </a:fld>
            <a:endParaRPr lang="en-US" altLang="en-US" sz="1400"/>
          </a:p>
        </p:txBody>
      </p:sp>
      <p:sp>
        <p:nvSpPr>
          <p:cNvPr id="102403" name="Rectangle 2"/>
          <p:cNvSpPr>
            <a:spLocks noChangeArrowheads="1"/>
          </p:cNvSpPr>
          <p:nvPr/>
        </p:nvSpPr>
        <p:spPr bwMode="auto">
          <a:xfrm>
            <a:off x="3551238" y="427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4" name="Rectangle 4"/>
          <p:cNvSpPr>
            <a:spLocks noGrp="1" noChangeArrowheads="1"/>
          </p:cNvSpPr>
          <p:nvPr>
            <p:ph type="title"/>
          </p:nvPr>
        </p:nvSpPr>
        <p:spPr>
          <a:xfrm>
            <a:off x="1752600" y="228601"/>
            <a:ext cx="8299450" cy="396875"/>
          </a:xfrm>
          <a:noFill/>
        </p:spPr>
        <p:txBody>
          <a:bodyPr/>
          <a:lstStyle/>
          <a:p>
            <a:r>
              <a:rPr lang="en-US" altLang="en-US" sz="3200"/>
              <a:t>Selection Sort</a:t>
            </a:r>
            <a:endParaRPr lang="en-US" altLang="en-US" sz="3200">
              <a:solidFill>
                <a:schemeClr val="tx1"/>
              </a:solidFill>
              <a:latin typeface="Book Antiqua" pitchFamily="18" charset="0"/>
              <a:hlinkClick r:id="rId2" action="ppaction://program"/>
            </a:endParaRPr>
          </a:p>
        </p:txBody>
      </p:sp>
      <p:sp>
        <p:nvSpPr>
          <p:cNvPr id="102405" name="Rectangle 5"/>
          <p:cNvSpPr>
            <a:spLocks noChangeArrowheads="1"/>
          </p:cNvSpPr>
          <p:nvPr/>
        </p:nvSpPr>
        <p:spPr bwMode="auto">
          <a:xfrm>
            <a:off x="1524001"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2406" name="Rectangle 6"/>
          <p:cNvSpPr>
            <a:spLocks noChangeArrowheads="1"/>
          </p:cNvSpPr>
          <p:nvPr/>
        </p:nvSpPr>
        <p:spPr bwMode="auto">
          <a:xfrm>
            <a:off x="1524001"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102407"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4939" y="1277939"/>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1830389" y="644525"/>
            <a:ext cx="8531225" cy="863600"/>
          </a:xfrm>
          <a:noFill/>
        </p:spPr>
        <p:txBody>
          <a:bodyPr/>
          <a:lstStyle/>
          <a:p>
            <a:pPr marL="0" indent="0">
              <a:lnSpc>
                <a:spcPct val="80000"/>
              </a:lnSpc>
              <a:buNone/>
            </a:pPr>
            <a:r>
              <a:rPr lang="en-US" altLang="en-US" sz="2000">
                <a:cs typeface="Times New Roman"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transition>
    <p:dissolv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4"/>
          <p:cNvSpPr>
            <a:spLocks noGrp="1" noChangeArrowheads="1"/>
          </p:cNvSpPr>
          <p:nvPr>
            <p:ph type="title"/>
          </p:nvPr>
        </p:nvSpPr>
        <p:spPr>
          <a:noFill/>
        </p:spPr>
        <p:txBody>
          <a:bodyPr/>
          <a:lstStyle/>
          <a:p>
            <a:r>
              <a:rPr lang="en-US" altLang="en-US" sz="3200"/>
              <a:t>Selection Sort Animation</a:t>
            </a:r>
            <a:endParaRPr lang="en-US" altLang="en-US" sz="3200">
              <a:solidFill>
                <a:schemeClr val="tx1"/>
              </a:solidFill>
              <a:latin typeface="Book Antiqua" pitchFamily="18" charset="0"/>
              <a:hlinkClick r:id="rId2" action="ppaction://program"/>
            </a:endParaRPr>
          </a:p>
        </p:txBody>
      </p:sp>
      <p:sp>
        <p:nvSpPr>
          <p:cNvPr id="103428" name="Rectangle 3"/>
          <p:cNvSpPr>
            <a:spLocks noGrp="1" noChangeArrowheads="1"/>
          </p:cNvSpPr>
          <p:nvPr>
            <p:ph idx="1"/>
          </p:nvPr>
        </p:nvSpPr>
        <p:spPr>
          <a:noFill/>
        </p:spPr>
        <p:txBody>
          <a:bodyPr/>
          <a:lstStyle/>
          <a:p>
            <a:pPr marL="0" indent="0">
              <a:lnSpc>
                <a:spcPct val="90000"/>
              </a:lnSpc>
              <a:buNone/>
            </a:pPr>
            <a:r>
              <a:rPr lang="en-US" altLang="en-US" sz="2800" dirty="0"/>
              <a:t>https://liveexample.pearsoncmg.com/dsanimation/SelectionSortNew.html</a:t>
            </a:r>
          </a:p>
        </p:txBody>
      </p:sp>
      <p:sp>
        <p:nvSpPr>
          <p:cNvPr id="103426" name="Slide Number Placeholder 4"/>
          <p:cNvSpPr>
            <a:spLocks noGrp="1"/>
          </p:cNvSpPr>
          <p:nvPr>
            <p:ph type="sldNum" sz="quarter" idx="4294967295"/>
          </p:nvPr>
        </p:nvSpPr>
        <p:spPr>
          <a:xfrm>
            <a:off x="0" y="6381750"/>
            <a:ext cx="3860800" cy="4000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6E6C950-779A-4621-84FB-1A145EBB9ADA}" type="slidenum">
              <a:rPr lang="en-US" altLang="en-US" sz="1400"/>
              <a:pPr/>
              <a:t>98</a:t>
            </a:fld>
            <a:endParaRPr lang="en-US" altLang="en-US" sz="1400"/>
          </a:p>
        </p:txBody>
      </p:sp>
      <p:sp>
        <p:nvSpPr>
          <p:cNvPr id="103427" name="Rectangle 2"/>
          <p:cNvSpPr>
            <a:spLocks noChangeArrowheads="1"/>
          </p:cNvSpPr>
          <p:nvPr/>
        </p:nvSpPr>
        <p:spPr bwMode="auto">
          <a:xfrm>
            <a:off x="3560763"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0" name="Rectangle 5"/>
          <p:cNvSpPr>
            <a:spLocks noChangeArrowheads="1"/>
          </p:cNvSpPr>
          <p:nvPr/>
        </p:nvSpPr>
        <p:spPr bwMode="auto">
          <a:xfrm>
            <a:off x="1524001"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1" name="Rectangle 6"/>
          <p:cNvSpPr>
            <a:spLocks noChangeArrowheads="1"/>
          </p:cNvSpPr>
          <p:nvPr/>
        </p:nvSpPr>
        <p:spPr bwMode="auto">
          <a:xfrm>
            <a:off x="1524001" y="1277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03433" name="Rectangle 10"/>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solidFill>
                  <a:schemeClr val="bg2"/>
                </a:solidFill>
                <a:latin typeface="Forte" pitchFamily="66" charset="0"/>
              </a:rPr>
              <a:t>animation</a:t>
            </a:r>
          </a:p>
        </p:txBody>
      </p:sp>
      <p:sp>
        <p:nvSpPr>
          <p:cNvPr id="10" name="AutoShape 19">
            <a:hlinkClick r:id="rId3" highlightClick="1"/>
          </p:cNvPr>
          <p:cNvSpPr>
            <a:spLocks noChangeArrowheads="1"/>
          </p:cNvSpPr>
          <p:nvPr/>
        </p:nvSpPr>
        <p:spPr bwMode="auto">
          <a:xfrm>
            <a:off x="4367808" y="213285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ransition>
    <p:dissolv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r>
              <a:rPr lang="en-US" altLang="en-US"/>
              <a:t>From Idea to Solution</a:t>
            </a:r>
            <a:endParaRPr lang="en-US" altLang="en-US">
              <a:solidFill>
                <a:schemeClr val="tx1"/>
              </a:solidFill>
              <a:latin typeface="Book Antiqua" pitchFamily="18" charset="0"/>
              <a:hlinkClick r:id="rId2" action="ppaction://program"/>
            </a:endParaRPr>
          </a:p>
        </p:txBody>
      </p:sp>
      <p:sp>
        <p:nvSpPr>
          <p:cNvPr id="104450" name="Slide Number Placeholder 4"/>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07F6618-C7C6-4E8F-855F-CF0D64D55FD9}" type="slidenum">
              <a:rPr lang="en-US" altLang="en-US" sz="1400"/>
              <a:pPr/>
              <a:t>99</a:t>
            </a:fld>
            <a:endParaRPr lang="en-US" altLang="en-US" sz="1400"/>
          </a:p>
        </p:txBody>
      </p:sp>
      <p:sp>
        <p:nvSpPr>
          <p:cNvPr id="107524" name="Rectangle 3"/>
          <p:cNvSpPr>
            <a:spLocks noChangeArrowheads="1"/>
          </p:cNvSpPr>
          <p:nvPr/>
        </p:nvSpPr>
        <p:spPr bwMode="auto">
          <a:xfrm>
            <a:off x="695400" y="1237308"/>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dirty="0">
                <a:solidFill>
                  <a:schemeClr val="accent4"/>
                </a:solidFill>
                <a:latin typeface="Courier New" pitchFamily="49" charset="0"/>
                <a:cs typeface="Courier New" pitchFamily="49" charset="0"/>
              </a:rPr>
              <a:t>for (</a:t>
            </a:r>
            <a:r>
              <a:rPr lang="en-US" sz="1600" dirty="0" err="1">
                <a:solidFill>
                  <a:schemeClr val="accent4"/>
                </a:solidFill>
                <a:latin typeface="Courier New" pitchFamily="49" charset="0"/>
                <a:cs typeface="Courier New" pitchFamily="49" charset="0"/>
              </a:rPr>
              <a:t>int</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 0;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&lt; </a:t>
            </a:r>
            <a:r>
              <a:rPr lang="en-US" sz="1600" dirty="0" err="1">
                <a:solidFill>
                  <a:schemeClr val="accent4"/>
                </a:solidFill>
                <a:latin typeface="Courier New" pitchFamily="49" charset="0"/>
                <a:cs typeface="Courier New" pitchFamily="49" charset="0"/>
              </a:rPr>
              <a:t>list.length</a:t>
            </a:r>
            <a:r>
              <a:rPr lang="en-US" sz="1600" dirty="0">
                <a:solidFill>
                  <a:schemeClr val="accent4"/>
                </a:solidFill>
                <a:latin typeface="Courier New" pitchFamily="49" charset="0"/>
                <a:cs typeface="Courier New" pitchFamily="49" charset="0"/>
              </a:rPr>
              <a:t>; </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a:t>
            </a:r>
          </a:p>
          <a:p>
            <a:pPr>
              <a:defRPr/>
            </a:pPr>
            <a:r>
              <a:rPr lang="en-US" sz="1600" dirty="0">
                <a:solidFill>
                  <a:schemeClr val="accent4"/>
                </a:solidFill>
                <a:latin typeface="Courier New" pitchFamily="49" charset="0"/>
                <a:cs typeface="Courier New" pitchFamily="49" charset="0"/>
              </a:rPr>
              <a:t>  select the smallest element in list[i..listSize-1];</a:t>
            </a:r>
          </a:p>
          <a:p>
            <a:pPr>
              <a:defRPr/>
            </a:pPr>
            <a:r>
              <a:rPr lang="en-US" sz="1600" dirty="0">
                <a:solidFill>
                  <a:schemeClr val="accent4"/>
                </a:solidFill>
                <a:latin typeface="Courier New" pitchFamily="49" charset="0"/>
                <a:cs typeface="Courier New" pitchFamily="49" charset="0"/>
              </a:rPr>
              <a:t>  swap the smallest with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if necessary;</a:t>
            </a:r>
          </a:p>
          <a:p>
            <a:pPr>
              <a:defRPr/>
            </a:pPr>
            <a:r>
              <a:rPr lang="en-US" sz="1600" dirty="0">
                <a:solidFill>
                  <a:schemeClr val="accent4"/>
                </a:solidFill>
                <a:latin typeface="Courier New" pitchFamily="49" charset="0"/>
                <a:cs typeface="Courier New" pitchFamily="49" charset="0"/>
              </a:rPr>
              <a:t>  // list[</a:t>
            </a:r>
            <a:r>
              <a:rPr lang="en-US" sz="1600" dirty="0" err="1">
                <a:solidFill>
                  <a:schemeClr val="accent4"/>
                </a:solidFill>
                <a:latin typeface="Courier New" pitchFamily="49" charset="0"/>
                <a:cs typeface="Courier New" pitchFamily="49" charset="0"/>
              </a:rPr>
              <a:t>i</a:t>
            </a:r>
            <a:r>
              <a:rPr lang="en-US" sz="1600" dirty="0">
                <a:solidFill>
                  <a:schemeClr val="accent4"/>
                </a:solidFill>
                <a:latin typeface="Courier New" pitchFamily="49" charset="0"/>
                <a:cs typeface="Courier New" pitchFamily="49" charset="0"/>
              </a:rPr>
              <a:t>] is in its correct position. </a:t>
            </a:r>
          </a:p>
          <a:p>
            <a:pPr>
              <a:defRPr/>
            </a:pPr>
            <a:r>
              <a:rPr lang="en-US" sz="1600" dirty="0">
                <a:solidFill>
                  <a:schemeClr val="accent4"/>
                </a:solidFill>
                <a:latin typeface="Courier New" pitchFamily="49" charset="0"/>
                <a:cs typeface="Courier New" pitchFamily="49" charset="0"/>
              </a:rPr>
              <a:t>  // The next iteration apply on list[i+1..listSize-1]</a:t>
            </a:r>
          </a:p>
          <a:p>
            <a:pPr>
              <a:defRPr/>
            </a:pPr>
            <a:r>
              <a:rPr lang="en-US" sz="1600" dirty="0">
                <a:solidFill>
                  <a:schemeClr val="accent4"/>
                </a:solidFill>
                <a:latin typeface="Courier New" pitchFamily="49" charset="0"/>
                <a:cs typeface="Courier New" pitchFamily="49" charset="0"/>
              </a:rPr>
              <a:t>}</a:t>
            </a:r>
          </a:p>
        </p:txBody>
      </p:sp>
      <p:sp>
        <p:nvSpPr>
          <p:cNvPr id="107525" name="Rectangle 4"/>
          <p:cNvSpPr>
            <a:spLocks noChangeArrowheads="1"/>
          </p:cNvSpPr>
          <p:nvPr/>
        </p:nvSpPr>
        <p:spPr bwMode="auto">
          <a:xfrm>
            <a:off x="1847528" y="280099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dirty="0">
                <a:solidFill>
                  <a:schemeClr val="accent4"/>
                </a:solidFill>
                <a:latin typeface="Courier New" pitchFamily="49" charset="0"/>
                <a:cs typeface="Courier New" pitchFamily="49" charset="0"/>
              </a:rPr>
              <a:t>list[0] list[1] list[2] list[3] ...               list[10]</a:t>
            </a:r>
            <a:endParaRPr lang="en-US" sz="1700"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dirty="0">
              <a:solidFill>
                <a:schemeClr val="bg2"/>
              </a:solidFill>
              <a:latin typeface="Courier New" pitchFamily="49" charset="0"/>
              <a:cs typeface="Courier New" pitchFamily="49" charset="0"/>
            </a:endParaRPr>
          </a:p>
        </p:txBody>
      </p:sp>
      <p:sp>
        <p:nvSpPr>
          <p:cNvPr id="104454" name="Rectangle 5"/>
          <p:cNvSpPr>
            <a:spLocks noChangeArrowheads="1"/>
          </p:cNvSpPr>
          <p:nvPr/>
        </p:nvSpPr>
        <p:spPr bwMode="auto">
          <a:xfrm>
            <a:off x="1847528" y="329947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dirty="0">
                <a:solidFill>
                  <a:srgbClr val="FF6600"/>
                </a:solidFill>
                <a:latin typeface="Courier New" pitchFamily="49" charset="0"/>
                <a:cs typeface="Courier New" pitchFamily="49" charset="0"/>
              </a:rPr>
              <a:t>list[0]</a:t>
            </a:r>
            <a:r>
              <a:rPr lang="en-US" altLang="en-US" sz="1700" dirty="0">
                <a:solidFill>
                  <a:schemeClr val="bg2"/>
                </a:solidFill>
                <a:latin typeface="Courier New" pitchFamily="49" charset="0"/>
                <a:cs typeface="Courier New" pitchFamily="49" charset="0"/>
              </a:rPr>
              <a:t> </a:t>
            </a:r>
            <a:r>
              <a:rPr lang="en-US" altLang="en-US" sz="1700" dirty="0">
                <a:solidFill>
                  <a:schemeClr val="accent4"/>
                </a:solidFill>
                <a:latin typeface="Courier New" pitchFamily="49" charset="0"/>
                <a:cs typeface="Courier New" pitchFamily="49" charset="0"/>
              </a:rPr>
              <a:t>list[1] list[2] list[3] ...               list[10]</a:t>
            </a:r>
          </a:p>
          <a:p>
            <a:pPr>
              <a:lnSpc>
                <a:spcPct val="90000"/>
              </a:lnSpc>
              <a:buFont typeface="Monotype Sorts"/>
              <a:buNone/>
              <a:defRPr/>
            </a:pPr>
            <a:endParaRPr lang="en-US" altLang="en-US" sz="1700" dirty="0">
              <a:solidFill>
                <a:schemeClr val="accent4"/>
              </a:solidFill>
              <a:latin typeface="Courier New" pitchFamily="49" charset="0"/>
              <a:cs typeface="Courier New" pitchFamily="49" charset="0"/>
            </a:endParaRPr>
          </a:p>
        </p:txBody>
      </p:sp>
      <p:sp>
        <p:nvSpPr>
          <p:cNvPr id="104455" name="Rectangle 6"/>
          <p:cNvSpPr>
            <a:spLocks noChangeArrowheads="1"/>
          </p:cNvSpPr>
          <p:nvPr/>
        </p:nvSpPr>
        <p:spPr bwMode="auto">
          <a:xfrm>
            <a:off x="1847528" y="3799532"/>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dirty="0">
                <a:solidFill>
                  <a:srgbClr val="FF6600"/>
                </a:solidFill>
                <a:latin typeface="Courier New" pitchFamily="49" charset="0"/>
                <a:cs typeface="Courier New" pitchFamily="49" charset="0"/>
              </a:rPr>
              <a:t>list[0] list[1]</a:t>
            </a:r>
            <a:r>
              <a:rPr lang="en-US" altLang="en-US" sz="1700" dirty="0">
                <a:solidFill>
                  <a:schemeClr val="bg2"/>
                </a:solidFill>
                <a:latin typeface="Courier New" pitchFamily="49" charset="0"/>
                <a:cs typeface="Courier New" pitchFamily="49" charset="0"/>
              </a:rPr>
              <a:t> </a:t>
            </a:r>
            <a:r>
              <a:rPr lang="en-US" altLang="en-US" sz="1700" dirty="0">
                <a:solidFill>
                  <a:schemeClr val="accent4"/>
                </a:solidFill>
                <a:latin typeface="Courier New" pitchFamily="49" charset="0"/>
                <a:cs typeface="Courier New" pitchFamily="49" charset="0"/>
              </a:rPr>
              <a:t>list[2] list[3] ...               list[10]</a:t>
            </a:r>
          </a:p>
          <a:p>
            <a:pPr>
              <a:lnSpc>
                <a:spcPct val="90000"/>
              </a:lnSpc>
              <a:buFont typeface="Monotype Sorts"/>
              <a:buNone/>
              <a:defRPr/>
            </a:pPr>
            <a:endParaRPr lang="en-US" altLang="en-US" sz="1700" dirty="0">
              <a:solidFill>
                <a:schemeClr val="bg2"/>
              </a:solidFill>
              <a:latin typeface="Courier New" pitchFamily="49" charset="0"/>
              <a:cs typeface="Courier New" pitchFamily="49" charset="0"/>
            </a:endParaRPr>
          </a:p>
        </p:txBody>
      </p:sp>
      <p:sp>
        <p:nvSpPr>
          <p:cNvPr id="104456" name="Rectangle 7"/>
          <p:cNvSpPr>
            <a:spLocks noChangeArrowheads="1"/>
          </p:cNvSpPr>
          <p:nvPr/>
        </p:nvSpPr>
        <p:spPr bwMode="auto">
          <a:xfrm>
            <a:off x="1847528" y="4298007"/>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dirty="0">
                <a:solidFill>
                  <a:srgbClr val="FF6600"/>
                </a:solidFill>
                <a:latin typeface="Courier New" pitchFamily="49" charset="0"/>
                <a:cs typeface="Courier New" pitchFamily="49" charset="0"/>
              </a:rPr>
              <a:t>list[0] list[1] list[2]</a:t>
            </a:r>
            <a:r>
              <a:rPr lang="en-US" altLang="en-US" sz="1700" dirty="0">
                <a:solidFill>
                  <a:schemeClr val="bg2"/>
                </a:solidFill>
                <a:latin typeface="Courier New" pitchFamily="49" charset="0"/>
                <a:cs typeface="Courier New" pitchFamily="49" charset="0"/>
              </a:rPr>
              <a:t> </a:t>
            </a:r>
            <a:r>
              <a:rPr lang="en-US" altLang="en-US" sz="1700" dirty="0">
                <a:solidFill>
                  <a:schemeClr val="accent4"/>
                </a:solidFill>
                <a:latin typeface="Courier New" pitchFamily="49" charset="0"/>
                <a:cs typeface="Courier New" pitchFamily="49" charset="0"/>
              </a:rPr>
              <a:t>list[3] ...               list[10]</a:t>
            </a:r>
          </a:p>
          <a:p>
            <a:pPr>
              <a:lnSpc>
                <a:spcPct val="90000"/>
              </a:lnSpc>
              <a:buFont typeface="Monotype Sorts"/>
              <a:buNone/>
              <a:defRPr/>
            </a:pPr>
            <a:endParaRPr lang="en-US" altLang="en-US" sz="1700" dirty="0">
              <a:solidFill>
                <a:schemeClr val="accent4"/>
              </a:solidFill>
              <a:latin typeface="Courier New" pitchFamily="49" charset="0"/>
              <a:cs typeface="Courier New" pitchFamily="49" charset="0"/>
            </a:endParaRPr>
          </a:p>
        </p:txBody>
      </p:sp>
      <p:sp>
        <p:nvSpPr>
          <p:cNvPr id="104457" name="Rectangle 8"/>
          <p:cNvSpPr>
            <a:spLocks noChangeArrowheads="1"/>
          </p:cNvSpPr>
          <p:nvPr/>
        </p:nvSpPr>
        <p:spPr bwMode="auto">
          <a:xfrm>
            <a:off x="1847528" y="4836170"/>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dirty="0">
                <a:solidFill>
                  <a:srgbClr val="FF6600"/>
                </a:solidFill>
                <a:latin typeface="Courier New" pitchFamily="49" charset="0"/>
                <a:cs typeface="Courier New" pitchFamily="49" charset="0"/>
              </a:rPr>
              <a:t>list[0] list[1] list[2] list[3]</a:t>
            </a:r>
            <a:r>
              <a:rPr lang="en-US" altLang="en-US" sz="1700" dirty="0">
                <a:solidFill>
                  <a:schemeClr val="bg2"/>
                </a:solidFill>
                <a:latin typeface="Courier New" pitchFamily="49" charset="0"/>
                <a:cs typeface="Courier New" pitchFamily="49" charset="0"/>
              </a:rPr>
              <a:t> ...               </a:t>
            </a:r>
            <a:r>
              <a:rPr lang="en-US" altLang="en-US" sz="1700" dirty="0">
                <a:solidFill>
                  <a:schemeClr val="accent4"/>
                </a:solidFill>
                <a:latin typeface="Courier New" pitchFamily="49" charset="0"/>
                <a:cs typeface="Courier New" pitchFamily="49" charset="0"/>
              </a:rPr>
              <a:t>list[10]</a:t>
            </a:r>
          </a:p>
          <a:p>
            <a:pPr>
              <a:lnSpc>
                <a:spcPct val="90000"/>
              </a:lnSpc>
              <a:buFont typeface="Monotype Sorts"/>
              <a:buNone/>
              <a:defRPr/>
            </a:pPr>
            <a:endParaRPr lang="en-US" altLang="en-US" sz="1700" dirty="0">
              <a:solidFill>
                <a:schemeClr val="bg2"/>
              </a:solidFill>
              <a:latin typeface="Courier New" pitchFamily="49" charset="0"/>
              <a:cs typeface="Courier New" pitchFamily="49" charset="0"/>
            </a:endParaRPr>
          </a:p>
        </p:txBody>
      </p:sp>
      <p:sp>
        <p:nvSpPr>
          <p:cNvPr id="104458" name="Rectangle 9"/>
          <p:cNvSpPr>
            <a:spLocks noChangeArrowheads="1"/>
          </p:cNvSpPr>
          <p:nvPr/>
        </p:nvSpPr>
        <p:spPr bwMode="auto">
          <a:xfrm>
            <a:off x="1847528" y="5334645"/>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bg2"/>
                </a:solidFill>
                <a:latin typeface="Courier New" pitchFamily="49" charset="0"/>
                <a:cs typeface="Courier New" pitchFamily="49" charset="0"/>
              </a:rPr>
              <a:t>                                ...               </a:t>
            </a:r>
          </a:p>
        </p:txBody>
      </p:sp>
      <p:sp>
        <p:nvSpPr>
          <p:cNvPr id="104459" name="Rectangle 10"/>
          <p:cNvSpPr>
            <a:spLocks noChangeArrowheads="1"/>
          </p:cNvSpPr>
          <p:nvPr/>
        </p:nvSpPr>
        <p:spPr bwMode="auto">
          <a:xfrm>
            <a:off x="1847528" y="5949007"/>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rgbClr val="FF6600"/>
                </a:solidFill>
                <a:latin typeface="Courier New" pitchFamily="49" charset="0"/>
                <a:cs typeface="Courier New" pitchFamily="49" charset="0"/>
              </a:rPr>
              <a:t>list[0] list[1] list[2] list[3] ...               list[10]</a:t>
            </a:r>
          </a:p>
        </p:txBody>
      </p:sp>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36884</TotalTime>
  <Words>8662</Words>
  <Application>Microsoft Office PowerPoint</Application>
  <PresentationFormat>Geniş ekran</PresentationFormat>
  <Paragraphs>1492</Paragraphs>
  <Slides>110</Slides>
  <Notes>3</Notes>
  <HiddenSlides>0</HiddenSlides>
  <MMClips>0</MMClips>
  <ScaleCrop>false</ScaleCrop>
  <HeadingPairs>
    <vt:vector size="8" baseType="variant">
      <vt:variant>
        <vt:lpstr>Kullanılan Yazı Tipleri</vt:lpstr>
      </vt:variant>
      <vt:variant>
        <vt:i4>11</vt:i4>
      </vt:variant>
      <vt:variant>
        <vt:lpstr>Tema</vt:lpstr>
      </vt:variant>
      <vt:variant>
        <vt:i4>1</vt:i4>
      </vt:variant>
      <vt:variant>
        <vt:lpstr>Eklenmiş OLE Hizmet Programları</vt:lpstr>
      </vt:variant>
      <vt:variant>
        <vt:i4>1</vt:i4>
      </vt:variant>
      <vt:variant>
        <vt:lpstr>Slayt Başlıkları</vt:lpstr>
      </vt:variant>
      <vt:variant>
        <vt:i4>110</vt:i4>
      </vt:variant>
    </vt:vector>
  </HeadingPairs>
  <TitlesOfParts>
    <vt:vector size="123" baseType="lpstr">
      <vt:lpstr>Arial</vt:lpstr>
      <vt:lpstr>Arial Rounded MT Bold</vt:lpstr>
      <vt:lpstr>Book Antiqua</vt:lpstr>
      <vt:lpstr>Comic Sans MS</vt:lpstr>
      <vt:lpstr>Courier</vt:lpstr>
      <vt:lpstr>Courier New</vt:lpstr>
      <vt:lpstr>Forte</vt:lpstr>
      <vt:lpstr>Monotype Sorts</vt:lpstr>
      <vt:lpstr>Tahoma</vt:lpstr>
      <vt:lpstr>Times New Roman</vt:lpstr>
      <vt:lpstr>Wingdings</vt:lpstr>
      <vt:lpstr>UofC_template</vt:lpstr>
      <vt:lpstr>Picture</vt:lpstr>
      <vt:lpstr>Computer Programming  One Dimensional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Analyze Numbers</vt:lpstr>
      <vt:lpstr>Problem: Deck of Cards</vt:lpstr>
      <vt:lpstr>Problem: Deck of Cards, cont.</vt:lpstr>
      <vt:lpstr>Problem: Deck of Cards, cont.</vt:lpstr>
      <vt:lpstr>Problem: Deck of Cards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Variable-Length Arguments</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Özgür Koray Şahingöz</cp:lastModifiedBy>
  <cp:revision>699</cp:revision>
  <cp:lastPrinted>2000-05-10T02:49:50Z</cp:lastPrinted>
  <dcterms:created xsi:type="dcterms:W3CDTF">1997-04-20T23:51:09Z</dcterms:created>
  <dcterms:modified xsi:type="dcterms:W3CDTF">2022-02-24T08:02:12Z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