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58" r:id="rId5"/>
    <p:sldId id="270" r:id="rId6"/>
    <p:sldId id="259" r:id="rId7"/>
    <p:sldId id="271" r:id="rId8"/>
    <p:sldId id="267" r:id="rId9"/>
    <p:sldId id="272" r:id="rId10"/>
    <p:sldId id="265" r:id="rId11"/>
    <p:sldId id="273"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24.2.2022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33846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24.2.2022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53921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24.2.2022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89467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24.2.2022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200289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DF5C490-9C72-4D5D-BBBD-155E5695C0D6}" type="datetimeFigureOut">
              <a:rPr lang="tr-TR" smtClean="0"/>
              <a:t>24.2.2022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69539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DF5C490-9C72-4D5D-BBBD-155E5695C0D6}" type="datetimeFigureOut">
              <a:rPr lang="tr-TR" smtClean="0"/>
              <a:t>24.2.2022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95875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DF5C490-9C72-4D5D-BBBD-155E5695C0D6}" type="datetimeFigureOut">
              <a:rPr lang="tr-TR" smtClean="0"/>
              <a:t>24.2.2022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98327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DF5C490-9C72-4D5D-BBBD-155E5695C0D6}" type="datetimeFigureOut">
              <a:rPr lang="tr-TR" smtClean="0"/>
              <a:t>24.2.2022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302073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DF5C490-9C72-4D5D-BBBD-155E5695C0D6}" type="datetimeFigureOut">
              <a:rPr lang="tr-TR" smtClean="0"/>
              <a:t>24.2.2022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40186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DF5C490-9C72-4D5D-BBBD-155E5695C0D6}" type="datetimeFigureOut">
              <a:rPr lang="tr-TR" smtClean="0"/>
              <a:t>24.2.2022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62809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DF5C490-9C72-4D5D-BBBD-155E5695C0D6}" type="datetimeFigureOut">
              <a:rPr lang="tr-TR" smtClean="0"/>
              <a:t>24.2.2022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246668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5C490-9C72-4D5D-BBBD-155E5695C0D6}" type="datetimeFigureOut">
              <a:rPr lang="tr-TR" smtClean="0"/>
              <a:t>24.2.2022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7310-9936-4A1B-8EFD-DC5DAD4AEF86}" type="slidenum">
              <a:rPr lang="tr-TR" smtClean="0"/>
              <a:t>‹#›</a:t>
            </a:fld>
            <a:endParaRPr lang="tr-TR"/>
          </a:p>
        </p:txBody>
      </p:sp>
    </p:spTree>
    <p:extLst>
      <p:ext uri="{BB962C8B-B14F-4D97-AF65-F5344CB8AC3E}">
        <p14:creationId xmlns:p14="http://schemas.microsoft.com/office/powerpoint/2010/main" val="419788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LAB </a:t>
            </a:r>
            <a:r>
              <a:rPr lang="en-US" dirty="0" smtClean="0"/>
              <a:t>2</a:t>
            </a:r>
            <a:r>
              <a:rPr lang="tr-TR" dirty="0" smtClean="0"/>
              <a:t/>
            </a:r>
            <a:br>
              <a:rPr lang="tr-TR" dirty="0" smtClean="0"/>
            </a:br>
            <a:r>
              <a:rPr lang="tr-TR" dirty="0" smtClean="0"/>
              <a:t>Solutions</a:t>
            </a:r>
            <a:endParaRPr lang="tr-TR" dirty="0"/>
          </a:p>
        </p:txBody>
      </p:sp>
      <p:sp>
        <p:nvSpPr>
          <p:cNvPr id="3" name="Alt Başlık 2"/>
          <p:cNvSpPr>
            <a:spLocks noGrp="1"/>
          </p:cNvSpPr>
          <p:nvPr>
            <p:ph type="subTitle" idx="1"/>
          </p:nvPr>
        </p:nvSpPr>
        <p:spPr/>
        <p:txBody>
          <a:bodyPr/>
          <a:lstStyle/>
          <a:p>
            <a:r>
              <a:rPr lang="tr-TR" i="1" dirty="0" smtClean="0"/>
              <a:t>CSE 102</a:t>
            </a:r>
            <a:endParaRPr lang="tr-TR" i="1" dirty="0"/>
          </a:p>
        </p:txBody>
      </p:sp>
    </p:spTree>
    <p:extLst>
      <p:ext uri="{BB962C8B-B14F-4D97-AF65-F5344CB8AC3E}">
        <p14:creationId xmlns:p14="http://schemas.microsoft.com/office/powerpoint/2010/main" val="2785834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74073" y="1600200"/>
            <a:ext cx="8312727" cy="4883727"/>
          </a:xfrm>
        </p:spPr>
        <p:txBody>
          <a:bodyPr>
            <a:normAutofit/>
          </a:bodyPr>
          <a:lstStyle/>
          <a:p>
            <a:r>
              <a:rPr lang="en-US" dirty="0" smtClean="0"/>
              <a:t>Write a function which takes two </a:t>
            </a:r>
            <a:r>
              <a:rPr lang="en-US" b="1" dirty="0" smtClean="0"/>
              <a:t>sorted</a:t>
            </a:r>
            <a:r>
              <a:rPr lang="en-US" dirty="0" smtClean="0"/>
              <a:t> integer arrays and returns a merged sorted array. (</a:t>
            </a:r>
            <a:r>
              <a:rPr lang="tr-TR" dirty="0" err="1" smtClean="0"/>
              <a:t>all</a:t>
            </a:r>
            <a:r>
              <a:rPr lang="tr-TR" dirty="0" smtClean="0"/>
              <a:t> </a:t>
            </a:r>
            <a:r>
              <a:rPr lang="en-US" dirty="0" smtClean="0"/>
              <a:t>ascending </a:t>
            </a:r>
            <a:r>
              <a:rPr lang="en-US" dirty="0"/>
              <a:t>order</a:t>
            </a:r>
            <a:r>
              <a:rPr lang="en-US" dirty="0" smtClean="0"/>
              <a:t>)</a:t>
            </a:r>
          </a:p>
          <a:p>
            <a:r>
              <a:rPr lang="en-US" dirty="0"/>
              <a:t>e</a:t>
            </a:r>
            <a:r>
              <a:rPr lang="en-US" dirty="0" smtClean="0"/>
              <a:t>.g.</a:t>
            </a:r>
          </a:p>
          <a:p>
            <a:pPr marL="0" indent="0">
              <a:buNone/>
            </a:pPr>
            <a:r>
              <a:rPr lang="en-US" sz="2800" dirty="0" err="1" smtClean="0"/>
              <a:t>sortArrays</a:t>
            </a:r>
            <a:r>
              <a:rPr lang="en-US" sz="2800" dirty="0" smtClean="0"/>
              <a:t>([4], [1,2,5]) = [1,2,4,5]</a:t>
            </a:r>
          </a:p>
          <a:p>
            <a:pPr marL="0" indent="0">
              <a:buNone/>
            </a:pPr>
            <a:r>
              <a:rPr lang="en-US" sz="2800" dirty="0" err="1" smtClean="0"/>
              <a:t>sortArrays</a:t>
            </a:r>
            <a:r>
              <a:rPr lang="en-US" sz="2800" dirty="0" smtClean="0"/>
              <a:t>([1,2,5], []) = [1,2,5]</a:t>
            </a:r>
          </a:p>
          <a:p>
            <a:pPr marL="0" indent="0">
              <a:buNone/>
            </a:pPr>
            <a:r>
              <a:rPr lang="en-US" sz="2800" dirty="0" err="1" smtClean="0"/>
              <a:t>sortArrays</a:t>
            </a:r>
            <a:r>
              <a:rPr lang="en-US" sz="2800" dirty="0" smtClean="0"/>
              <a:t>([3,5,5,6], [1,6,8]) = [1,3,5,5,6,6,8]</a:t>
            </a:r>
          </a:p>
        </p:txBody>
      </p:sp>
    </p:spTree>
    <p:extLst>
      <p:ext uri="{BB962C8B-B14F-4D97-AF65-F5344CB8AC3E}">
        <p14:creationId xmlns:p14="http://schemas.microsoft.com/office/powerpoint/2010/main" val="1165549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44341" y="260648"/>
            <a:ext cx="7668344" cy="6494085"/>
          </a:xfrm>
          <a:prstGeom prst="rect">
            <a:avLst/>
          </a:prstGeom>
        </p:spPr>
        <p:txBody>
          <a:bodyPr wrap="square">
            <a:spAutoFit/>
          </a:bodyPr>
          <a:lstStyle/>
          <a:p>
            <a:r>
              <a:rPr lang="tr-TR" sz="1600" b="1" dirty="0" err="1">
                <a:solidFill>
                  <a:srgbClr val="7F0055"/>
                </a:solidFill>
                <a:latin typeface="Consolas"/>
              </a:rPr>
              <a:t>static</a:t>
            </a:r>
            <a:r>
              <a:rPr lang="tr-TR" sz="1600" b="1" dirty="0">
                <a:solidFill>
                  <a:srgbClr val="000000"/>
                </a:solidFill>
                <a:latin typeface="Consolas"/>
              </a:rPr>
              <a:t> </a:t>
            </a:r>
            <a:r>
              <a:rPr lang="tr-TR" sz="1600" b="1" dirty="0" err="1">
                <a:solidFill>
                  <a:srgbClr val="7F0055"/>
                </a:solidFill>
                <a:latin typeface="Consolas"/>
              </a:rPr>
              <a:t>int</a:t>
            </a:r>
            <a:r>
              <a:rPr lang="tr-TR" sz="1600" b="1" dirty="0">
                <a:solidFill>
                  <a:srgbClr val="000000"/>
                </a:solidFill>
                <a:latin typeface="Consolas"/>
              </a:rPr>
              <a:t>[] </a:t>
            </a:r>
            <a:r>
              <a:rPr lang="tr-TR" sz="1600" b="1" dirty="0" err="1">
                <a:solidFill>
                  <a:srgbClr val="000000"/>
                </a:solidFill>
                <a:latin typeface="Consolas"/>
              </a:rPr>
              <a:t>sortArrays</a:t>
            </a:r>
            <a:r>
              <a:rPr lang="tr-TR" sz="1600" b="1" dirty="0">
                <a:solidFill>
                  <a:srgbClr val="000000"/>
                </a:solidFill>
                <a:latin typeface="Consolas"/>
              </a:rPr>
              <a:t>(</a:t>
            </a:r>
            <a:r>
              <a:rPr lang="tr-TR" sz="1600" b="1" dirty="0" err="1">
                <a:solidFill>
                  <a:srgbClr val="7F0055"/>
                </a:solidFill>
                <a:latin typeface="Consolas"/>
              </a:rPr>
              <a:t>int</a:t>
            </a:r>
            <a:r>
              <a:rPr lang="tr-TR" sz="1600" b="1" dirty="0">
                <a:solidFill>
                  <a:srgbClr val="000000"/>
                </a:solidFill>
                <a:latin typeface="Consolas"/>
              </a:rPr>
              <a:t>[] </a:t>
            </a:r>
            <a:r>
              <a:rPr lang="tr-TR" sz="1600" b="1" dirty="0">
                <a:solidFill>
                  <a:srgbClr val="6A3E3E"/>
                </a:solidFill>
                <a:latin typeface="Consolas"/>
              </a:rPr>
              <a:t>arr1</a:t>
            </a:r>
            <a:r>
              <a:rPr lang="tr-TR" sz="1600" b="1" dirty="0">
                <a:solidFill>
                  <a:srgbClr val="000000"/>
                </a:solidFill>
                <a:latin typeface="Consolas"/>
              </a:rPr>
              <a:t>, </a:t>
            </a:r>
            <a:r>
              <a:rPr lang="tr-TR" sz="1600" b="1" dirty="0" err="1">
                <a:solidFill>
                  <a:srgbClr val="7F0055"/>
                </a:solidFill>
                <a:latin typeface="Consolas"/>
              </a:rPr>
              <a:t>int</a:t>
            </a:r>
            <a:r>
              <a:rPr lang="tr-TR" sz="1600" b="1" dirty="0">
                <a:solidFill>
                  <a:srgbClr val="000000"/>
                </a:solidFill>
                <a:latin typeface="Consolas"/>
              </a:rPr>
              <a:t>[] </a:t>
            </a:r>
            <a:r>
              <a:rPr lang="tr-TR" sz="1600" b="1" dirty="0">
                <a:solidFill>
                  <a:srgbClr val="6A3E3E"/>
                </a:solidFill>
                <a:latin typeface="Consolas"/>
              </a:rPr>
              <a:t>arr2</a:t>
            </a:r>
            <a:r>
              <a:rPr lang="tr-TR" sz="1600" b="1" dirty="0">
                <a:solidFill>
                  <a:srgbClr val="000000"/>
                </a:solidFill>
                <a:latin typeface="Consolas"/>
              </a:rPr>
              <a:t>) {</a:t>
            </a:r>
          </a:p>
          <a:p>
            <a:endParaRPr lang="tr-TR" sz="1600" dirty="0">
              <a:latin typeface="Consolas"/>
            </a:endParaRPr>
          </a:p>
          <a:p>
            <a:pPr lvl="1"/>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res</a:t>
            </a:r>
            <a:r>
              <a:rPr lang="en-US" sz="1600" b="1"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a:t>
            </a:r>
            <a:r>
              <a:rPr lang="en-US" sz="1600" b="1" dirty="0">
                <a:solidFill>
                  <a:srgbClr val="6A3E3E"/>
                </a:solidFill>
                <a:latin typeface="Consolas"/>
              </a:rPr>
              <a:t>arr1</a:t>
            </a:r>
            <a:r>
              <a:rPr lang="en-US" sz="1600" b="1" dirty="0">
                <a:solidFill>
                  <a:srgbClr val="000000"/>
                </a:solidFill>
                <a:latin typeface="Consolas"/>
              </a:rPr>
              <a:t>.</a:t>
            </a:r>
            <a:r>
              <a:rPr lang="en-US" sz="1600" b="1" dirty="0">
                <a:solidFill>
                  <a:srgbClr val="0000C0"/>
                </a:solidFill>
                <a:latin typeface="Consolas"/>
              </a:rPr>
              <a:t>length</a:t>
            </a:r>
            <a:r>
              <a:rPr lang="en-US" sz="1600" b="1" dirty="0">
                <a:solidFill>
                  <a:srgbClr val="000000"/>
                </a:solidFill>
                <a:latin typeface="Consolas"/>
              </a:rPr>
              <a:t> + </a:t>
            </a:r>
            <a:r>
              <a:rPr lang="en-US" sz="1600" b="1" dirty="0">
                <a:solidFill>
                  <a:srgbClr val="6A3E3E"/>
                </a:solidFill>
                <a:latin typeface="Consolas"/>
              </a:rPr>
              <a:t>arr2</a:t>
            </a:r>
            <a:r>
              <a:rPr lang="en-US" sz="1600" b="1" dirty="0">
                <a:solidFill>
                  <a:srgbClr val="000000"/>
                </a:solidFill>
                <a:latin typeface="Consolas"/>
              </a:rPr>
              <a:t>.</a:t>
            </a:r>
            <a:r>
              <a:rPr lang="en-US" sz="1600" b="1" dirty="0">
                <a:solidFill>
                  <a:srgbClr val="0000C0"/>
                </a:solidFill>
                <a:latin typeface="Consolas"/>
              </a:rPr>
              <a:t>length</a:t>
            </a:r>
            <a:r>
              <a:rPr lang="en-US" sz="1600" b="1" dirty="0">
                <a:solidFill>
                  <a:srgbClr val="000000"/>
                </a:solidFill>
                <a:latin typeface="Consolas"/>
              </a:rPr>
              <a:t>];</a:t>
            </a:r>
          </a:p>
          <a:p>
            <a:pPr lvl="1"/>
            <a:r>
              <a:rPr lang="tr-TR" sz="1600" b="1" dirty="0" err="1">
                <a:solidFill>
                  <a:srgbClr val="7F0055"/>
                </a:solidFill>
                <a:latin typeface="Consolas"/>
              </a:rPr>
              <a:t>int</a:t>
            </a:r>
            <a:r>
              <a:rPr lang="tr-TR" sz="1600" b="1" dirty="0">
                <a:solidFill>
                  <a:srgbClr val="000000"/>
                </a:solidFill>
                <a:latin typeface="Consolas"/>
              </a:rPr>
              <a:t> </a:t>
            </a:r>
            <a:r>
              <a:rPr lang="tr-TR" sz="1600" b="1" dirty="0">
                <a:solidFill>
                  <a:srgbClr val="6A3E3E"/>
                </a:solidFill>
                <a:latin typeface="Consolas"/>
              </a:rPr>
              <a:t>i</a:t>
            </a:r>
            <a:r>
              <a:rPr lang="tr-TR" sz="1600" b="1" dirty="0">
                <a:solidFill>
                  <a:srgbClr val="000000"/>
                </a:solidFill>
                <a:latin typeface="Consolas"/>
              </a:rPr>
              <a:t>=0,</a:t>
            </a:r>
            <a:r>
              <a:rPr lang="tr-TR" sz="1600" b="1" dirty="0">
                <a:solidFill>
                  <a:srgbClr val="6A3E3E"/>
                </a:solidFill>
                <a:latin typeface="Consolas"/>
              </a:rPr>
              <a:t>j</a:t>
            </a:r>
            <a:r>
              <a:rPr lang="tr-TR" sz="1600" b="1" dirty="0">
                <a:solidFill>
                  <a:srgbClr val="000000"/>
                </a:solidFill>
                <a:latin typeface="Consolas"/>
              </a:rPr>
              <a:t>=0;</a:t>
            </a:r>
          </a:p>
          <a:p>
            <a:pPr lvl="1"/>
            <a:r>
              <a:rPr lang="tr-TR" sz="1600" b="1" dirty="0" err="1">
                <a:solidFill>
                  <a:srgbClr val="7F0055"/>
                </a:solidFill>
                <a:latin typeface="Consolas"/>
              </a:rPr>
              <a:t>while</a:t>
            </a:r>
            <a:r>
              <a:rPr lang="tr-TR" sz="1600" b="1" dirty="0">
                <a:solidFill>
                  <a:srgbClr val="000000"/>
                </a:solidFill>
                <a:latin typeface="Consolas"/>
              </a:rPr>
              <a:t>(</a:t>
            </a:r>
            <a:r>
              <a:rPr lang="tr-TR" sz="1600" b="1" dirty="0">
                <a:solidFill>
                  <a:srgbClr val="6A3E3E"/>
                </a:solidFill>
                <a:latin typeface="Consolas"/>
              </a:rPr>
              <a:t>i</a:t>
            </a:r>
            <a:r>
              <a:rPr lang="tr-TR" sz="1600" b="1" dirty="0">
                <a:solidFill>
                  <a:srgbClr val="000000"/>
                </a:solidFill>
                <a:latin typeface="Consolas"/>
              </a:rPr>
              <a:t> &lt; </a:t>
            </a:r>
            <a:r>
              <a:rPr lang="tr-TR" sz="1600" b="1" dirty="0">
                <a:solidFill>
                  <a:srgbClr val="6A3E3E"/>
                </a:solidFill>
                <a:latin typeface="Consolas"/>
              </a:rPr>
              <a:t>arr1</a:t>
            </a:r>
            <a:r>
              <a:rPr lang="tr-TR" sz="1600" b="1" dirty="0">
                <a:solidFill>
                  <a:srgbClr val="000000"/>
                </a:solidFill>
                <a:latin typeface="Consolas"/>
              </a:rPr>
              <a:t>.</a:t>
            </a:r>
            <a:r>
              <a:rPr lang="tr-TR" sz="1600" b="1" dirty="0">
                <a:solidFill>
                  <a:srgbClr val="0000C0"/>
                </a:solidFill>
                <a:latin typeface="Consolas"/>
              </a:rPr>
              <a:t>length</a:t>
            </a:r>
            <a:r>
              <a:rPr lang="tr-TR" sz="1600" b="1" dirty="0">
                <a:solidFill>
                  <a:srgbClr val="000000"/>
                </a:solidFill>
                <a:latin typeface="Consolas"/>
              </a:rPr>
              <a:t> &amp;&amp; </a:t>
            </a:r>
            <a:r>
              <a:rPr lang="tr-TR" sz="1600" b="1" dirty="0">
                <a:solidFill>
                  <a:srgbClr val="6A3E3E"/>
                </a:solidFill>
                <a:latin typeface="Consolas"/>
              </a:rPr>
              <a:t>j</a:t>
            </a:r>
            <a:r>
              <a:rPr lang="tr-TR" sz="1600" b="1" dirty="0">
                <a:solidFill>
                  <a:srgbClr val="000000"/>
                </a:solidFill>
                <a:latin typeface="Consolas"/>
              </a:rPr>
              <a:t> &lt; </a:t>
            </a:r>
            <a:r>
              <a:rPr lang="tr-TR" sz="1600" b="1" dirty="0">
                <a:solidFill>
                  <a:srgbClr val="6A3E3E"/>
                </a:solidFill>
                <a:latin typeface="Consolas"/>
              </a:rPr>
              <a:t>arr2</a:t>
            </a:r>
            <a:r>
              <a:rPr lang="tr-TR" sz="1600" b="1" dirty="0">
                <a:solidFill>
                  <a:srgbClr val="000000"/>
                </a:solidFill>
                <a:latin typeface="Consolas"/>
              </a:rPr>
              <a:t>.</a:t>
            </a:r>
            <a:r>
              <a:rPr lang="tr-TR" sz="1600" b="1" dirty="0">
                <a:solidFill>
                  <a:srgbClr val="0000C0"/>
                </a:solidFill>
                <a:latin typeface="Consolas"/>
              </a:rPr>
              <a:t>length</a:t>
            </a:r>
            <a:r>
              <a:rPr lang="tr-TR" sz="1600" b="1" dirty="0">
                <a:solidFill>
                  <a:srgbClr val="000000"/>
                </a:solidFill>
                <a:latin typeface="Consolas"/>
              </a:rPr>
              <a:t>) {</a:t>
            </a:r>
          </a:p>
          <a:p>
            <a:pPr lvl="2"/>
            <a:r>
              <a:rPr lang="tr-TR" sz="1600" b="1" dirty="0" err="1" smtClean="0">
                <a:solidFill>
                  <a:srgbClr val="7F0055"/>
                </a:solidFill>
                <a:latin typeface="Consolas"/>
              </a:rPr>
              <a:t>if</a:t>
            </a:r>
            <a:r>
              <a:rPr lang="tr-TR" sz="1600" b="1" dirty="0" smtClean="0">
                <a:solidFill>
                  <a:srgbClr val="000000"/>
                </a:solidFill>
                <a:latin typeface="Consolas"/>
              </a:rPr>
              <a:t>(</a:t>
            </a:r>
            <a:r>
              <a:rPr lang="tr-TR" sz="1600" b="1" dirty="0" smtClean="0">
                <a:solidFill>
                  <a:srgbClr val="6A3E3E"/>
                </a:solidFill>
                <a:latin typeface="Consolas"/>
              </a:rPr>
              <a:t>arr1</a:t>
            </a:r>
            <a:r>
              <a:rPr lang="tr-TR" sz="1600" b="1" dirty="0" smtClean="0">
                <a:solidFill>
                  <a:srgbClr val="000000"/>
                </a:solidFill>
                <a:latin typeface="Consolas"/>
              </a:rPr>
              <a:t>[</a:t>
            </a:r>
            <a:r>
              <a:rPr lang="tr-TR" sz="1600" b="1" dirty="0" smtClean="0">
                <a:solidFill>
                  <a:srgbClr val="6A3E3E"/>
                </a:solidFill>
                <a:latin typeface="Consolas"/>
              </a:rPr>
              <a:t>i</a:t>
            </a:r>
            <a:r>
              <a:rPr lang="tr-TR" sz="1600" b="1" dirty="0" smtClean="0">
                <a:solidFill>
                  <a:srgbClr val="000000"/>
                </a:solidFill>
                <a:latin typeface="Consolas"/>
              </a:rPr>
              <a:t>] &lt; </a:t>
            </a:r>
            <a:r>
              <a:rPr lang="tr-TR" sz="1600" b="1" dirty="0" smtClean="0">
                <a:solidFill>
                  <a:srgbClr val="6A3E3E"/>
                </a:solidFill>
                <a:latin typeface="Consolas"/>
              </a:rPr>
              <a:t>arr2</a:t>
            </a:r>
            <a:r>
              <a:rPr lang="tr-TR" sz="1600" b="1" dirty="0" smtClean="0">
                <a:solidFill>
                  <a:srgbClr val="000000"/>
                </a:solidFill>
                <a:latin typeface="Consolas"/>
              </a:rPr>
              <a:t>[</a:t>
            </a:r>
            <a:r>
              <a:rPr lang="tr-TR" sz="1600" b="1" dirty="0" smtClean="0">
                <a:solidFill>
                  <a:srgbClr val="6A3E3E"/>
                </a:solidFill>
                <a:latin typeface="Consolas"/>
              </a:rPr>
              <a:t>j</a:t>
            </a:r>
            <a:r>
              <a:rPr lang="tr-TR" sz="1600" b="1" dirty="0" smtClean="0">
                <a:solidFill>
                  <a:srgbClr val="000000"/>
                </a:solidFill>
                <a:latin typeface="Consolas"/>
              </a:rPr>
              <a:t>]) {</a:t>
            </a:r>
          </a:p>
          <a:p>
            <a:pPr lvl="3"/>
            <a:r>
              <a:rPr lang="tr-TR" sz="1600" dirty="0" err="1" smtClean="0">
                <a:solidFill>
                  <a:srgbClr val="6A3E3E"/>
                </a:solidFill>
                <a:latin typeface="Consolas"/>
              </a:rPr>
              <a:t>res</a:t>
            </a:r>
            <a:r>
              <a:rPr lang="tr-TR" sz="1600" dirty="0" smtClean="0">
                <a:solidFill>
                  <a:srgbClr val="000000"/>
                </a:solidFill>
                <a:latin typeface="Consolas"/>
              </a:rPr>
              <a:t>[</a:t>
            </a:r>
            <a:r>
              <a:rPr lang="tr-TR" sz="1600" dirty="0" err="1" smtClean="0">
                <a:solidFill>
                  <a:srgbClr val="6A3E3E"/>
                </a:solidFill>
                <a:latin typeface="Consolas"/>
              </a:rPr>
              <a:t>i</a:t>
            </a:r>
            <a:r>
              <a:rPr lang="tr-TR" sz="1600" dirty="0" err="1" smtClean="0">
                <a:solidFill>
                  <a:srgbClr val="000000"/>
                </a:solidFill>
                <a:latin typeface="Consolas"/>
              </a:rPr>
              <a:t>+</a:t>
            </a:r>
            <a:r>
              <a:rPr lang="tr-TR" sz="1600" dirty="0" err="1" smtClean="0">
                <a:solidFill>
                  <a:srgbClr val="6A3E3E"/>
                </a:solidFill>
                <a:latin typeface="Consolas"/>
              </a:rPr>
              <a:t>j</a:t>
            </a:r>
            <a:r>
              <a:rPr lang="tr-TR" sz="1600" dirty="0" smtClean="0">
                <a:solidFill>
                  <a:srgbClr val="000000"/>
                </a:solidFill>
                <a:latin typeface="Consolas"/>
              </a:rPr>
              <a:t>] = </a:t>
            </a:r>
            <a:r>
              <a:rPr lang="tr-TR" sz="1600" dirty="0" smtClean="0">
                <a:solidFill>
                  <a:srgbClr val="6A3E3E"/>
                </a:solidFill>
                <a:latin typeface="Consolas"/>
              </a:rPr>
              <a:t>arr1</a:t>
            </a:r>
            <a:r>
              <a:rPr lang="tr-TR" sz="1600" dirty="0" smtClean="0">
                <a:solidFill>
                  <a:srgbClr val="000000"/>
                </a:solidFill>
                <a:latin typeface="Consolas"/>
              </a:rPr>
              <a:t>[</a:t>
            </a:r>
            <a:r>
              <a:rPr lang="tr-TR" sz="1600" dirty="0" smtClean="0">
                <a:solidFill>
                  <a:srgbClr val="6A3E3E"/>
                </a:solidFill>
                <a:latin typeface="Consolas"/>
              </a:rPr>
              <a:t>i</a:t>
            </a:r>
            <a:r>
              <a:rPr lang="tr-TR" sz="1600" dirty="0" smtClean="0">
                <a:solidFill>
                  <a:srgbClr val="000000"/>
                </a:solidFill>
                <a:latin typeface="Consolas"/>
              </a:rPr>
              <a:t>];</a:t>
            </a:r>
          </a:p>
          <a:p>
            <a:pPr lvl="3"/>
            <a:r>
              <a:rPr lang="tr-TR" sz="1600" dirty="0" smtClean="0">
                <a:solidFill>
                  <a:srgbClr val="6A3E3E"/>
                </a:solidFill>
                <a:latin typeface="Consolas"/>
              </a:rPr>
              <a:t>i</a:t>
            </a:r>
            <a:r>
              <a:rPr lang="tr-TR" sz="1600" dirty="0" smtClean="0">
                <a:solidFill>
                  <a:srgbClr val="000000"/>
                </a:solidFill>
                <a:latin typeface="Consolas"/>
              </a:rPr>
              <a:t>++;</a:t>
            </a:r>
          </a:p>
          <a:p>
            <a:pPr lvl="2"/>
            <a:r>
              <a:rPr lang="tr-TR" sz="1600" dirty="0" smtClean="0">
                <a:solidFill>
                  <a:srgbClr val="000000"/>
                </a:solidFill>
                <a:latin typeface="Consolas"/>
              </a:rPr>
              <a:t>}</a:t>
            </a:r>
          </a:p>
          <a:p>
            <a:pPr lvl="2"/>
            <a:r>
              <a:rPr lang="tr-TR" sz="1600" b="1" dirty="0" smtClean="0">
                <a:solidFill>
                  <a:srgbClr val="7F0055"/>
                </a:solidFill>
                <a:latin typeface="Consolas"/>
              </a:rPr>
              <a:t>else</a:t>
            </a:r>
            <a:r>
              <a:rPr lang="tr-TR" sz="1600" b="1" dirty="0" smtClean="0">
                <a:solidFill>
                  <a:srgbClr val="000000"/>
                </a:solidFill>
                <a:latin typeface="Consolas"/>
              </a:rPr>
              <a:t> {</a:t>
            </a:r>
          </a:p>
          <a:p>
            <a:pPr lvl="3"/>
            <a:r>
              <a:rPr lang="tr-TR" sz="1600" dirty="0" err="1" smtClean="0">
                <a:solidFill>
                  <a:srgbClr val="6A3E3E"/>
                </a:solidFill>
                <a:latin typeface="Consolas"/>
              </a:rPr>
              <a:t>res</a:t>
            </a:r>
            <a:r>
              <a:rPr lang="tr-TR" sz="1600" dirty="0" smtClean="0">
                <a:solidFill>
                  <a:srgbClr val="000000"/>
                </a:solidFill>
                <a:latin typeface="Consolas"/>
              </a:rPr>
              <a:t>[</a:t>
            </a:r>
            <a:r>
              <a:rPr lang="tr-TR" sz="1600" dirty="0" err="1" smtClean="0">
                <a:solidFill>
                  <a:srgbClr val="6A3E3E"/>
                </a:solidFill>
                <a:latin typeface="Consolas"/>
              </a:rPr>
              <a:t>i</a:t>
            </a:r>
            <a:r>
              <a:rPr lang="tr-TR" sz="1600" dirty="0" err="1" smtClean="0">
                <a:solidFill>
                  <a:srgbClr val="000000"/>
                </a:solidFill>
                <a:latin typeface="Consolas"/>
              </a:rPr>
              <a:t>+</a:t>
            </a:r>
            <a:r>
              <a:rPr lang="tr-TR" sz="1600" dirty="0" err="1" smtClean="0">
                <a:solidFill>
                  <a:srgbClr val="6A3E3E"/>
                </a:solidFill>
                <a:latin typeface="Consolas"/>
              </a:rPr>
              <a:t>j</a:t>
            </a:r>
            <a:r>
              <a:rPr lang="tr-TR" sz="1600" dirty="0" smtClean="0">
                <a:solidFill>
                  <a:srgbClr val="000000"/>
                </a:solidFill>
                <a:latin typeface="Consolas"/>
              </a:rPr>
              <a:t>] = </a:t>
            </a:r>
            <a:r>
              <a:rPr lang="tr-TR" sz="1600" dirty="0" smtClean="0">
                <a:solidFill>
                  <a:srgbClr val="6A3E3E"/>
                </a:solidFill>
                <a:latin typeface="Consolas"/>
              </a:rPr>
              <a:t>arr2</a:t>
            </a:r>
            <a:r>
              <a:rPr lang="tr-TR" sz="1600" dirty="0" smtClean="0">
                <a:solidFill>
                  <a:srgbClr val="000000"/>
                </a:solidFill>
                <a:latin typeface="Consolas"/>
              </a:rPr>
              <a:t>[</a:t>
            </a:r>
            <a:r>
              <a:rPr lang="tr-TR" sz="1600" dirty="0" smtClean="0">
                <a:solidFill>
                  <a:srgbClr val="6A3E3E"/>
                </a:solidFill>
                <a:latin typeface="Consolas"/>
              </a:rPr>
              <a:t>j</a:t>
            </a:r>
            <a:r>
              <a:rPr lang="tr-TR" sz="1600" dirty="0" smtClean="0">
                <a:solidFill>
                  <a:srgbClr val="000000"/>
                </a:solidFill>
                <a:latin typeface="Consolas"/>
              </a:rPr>
              <a:t>];</a:t>
            </a:r>
          </a:p>
          <a:p>
            <a:pPr lvl="3"/>
            <a:r>
              <a:rPr lang="tr-TR" sz="1600" dirty="0" smtClean="0">
                <a:solidFill>
                  <a:srgbClr val="6A3E3E"/>
                </a:solidFill>
                <a:latin typeface="Consolas"/>
              </a:rPr>
              <a:t>j</a:t>
            </a:r>
            <a:r>
              <a:rPr lang="tr-TR" sz="1600" dirty="0" smtClean="0">
                <a:solidFill>
                  <a:srgbClr val="000000"/>
                </a:solidFill>
                <a:latin typeface="Consolas"/>
              </a:rPr>
              <a:t>++;</a:t>
            </a:r>
          </a:p>
          <a:p>
            <a:pPr lvl="2"/>
            <a:r>
              <a:rPr lang="tr-TR" sz="1600" dirty="0" smtClean="0">
                <a:solidFill>
                  <a:srgbClr val="000000"/>
                </a:solidFill>
                <a:latin typeface="Consolas"/>
              </a:rPr>
              <a:t>}</a:t>
            </a:r>
          </a:p>
          <a:p>
            <a:pPr lvl="1"/>
            <a:r>
              <a:rPr lang="tr-TR" sz="1600" smtClean="0">
                <a:solidFill>
                  <a:srgbClr val="000000"/>
                </a:solidFill>
                <a:latin typeface="Consolas"/>
              </a:rPr>
              <a:t>}</a:t>
            </a:r>
            <a:endParaRPr lang="tr-TR" sz="1600" dirty="0">
              <a:solidFill>
                <a:srgbClr val="000000"/>
              </a:solidFill>
              <a:latin typeface="Consolas"/>
            </a:endParaRPr>
          </a:p>
          <a:p>
            <a:pPr lvl="1"/>
            <a:r>
              <a:rPr lang="tr-TR" sz="1600" b="1" dirty="0" err="1">
                <a:solidFill>
                  <a:srgbClr val="7F0055"/>
                </a:solidFill>
                <a:latin typeface="Consolas"/>
              </a:rPr>
              <a:t>while</a:t>
            </a:r>
            <a:r>
              <a:rPr lang="tr-TR" sz="1600" b="1" dirty="0">
                <a:solidFill>
                  <a:srgbClr val="000000"/>
                </a:solidFill>
                <a:latin typeface="Consolas"/>
              </a:rPr>
              <a:t>(</a:t>
            </a:r>
            <a:r>
              <a:rPr lang="tr-TR" sz="1600" b="1" dirty="0">
                <a:solidFill>
                  <a:srgbClr val="6A3E3E"/>
                </a:solidFill>
                <a:latin typeface="Consolas"/>
              </a:rPr>
              <a:t>i</a:t>
            </a:r>
            <a:r>
              <a:rPr lang="tr-TR" sz="1600" b="1" dirty="0">
                <a:solidFill>
                  <a:srgbClr val="000000"/>
                </a:solidFill>
                <a:latin typeface="Consolas"/>
              </a:rPr>
              <a:t> &lt; </a:t>
            </a:r>
            <a:r>
              <a:rPr lang="tr-TR" sz="1600" b="1" dirty="0">
                <a:solidFill>
                  <a:srgbClr val="6A3E3E"/>
                </a:solidFill>
                <a:latin typeface="Consolas"/>
              </a:rPr>
              <a:t>arr1</a:t>
            </a:r>
            <a:r>
              <a:rPr lang="tr-TR" sz="1600" b="1" dirty="0">
                <a:solidFill>
                  <a:srgbClr val="000000"/>
                </a:solidFill>
                <a:latin typeface="Consolas"/>
              </a:rPr>
              <a:t>.</a:t>
            </a:r>
            <a:r>
              <a:rPr lang="tr-TR" sz="1600" b="1" dirty="0">
                <a:solidFill>
                  <a:srgbClr val="0000C0"/>
                </a:solidFill>
                <a:latin typeface="Consolas"/>
              </a:rPr>
              <a:t>length</a:t>
            </a:r>
            <a:r>
              <a:rPr lang="tr-TR" sz="1600" b="1" dirty="0">
                <a:solidFill>
                  <a:srgbClr val="000000"/>
                </a:solidFill>
                <a:latin typeface="Consolas"/>
              </a:rPr>
              <a:t>) {</a:t>
            </a:r>
          </a:p>
          <a:p>
            <a:pPr lvl="2"/>
            <a:r>
              <a:rPr lang="tr-TR" sz="1600" dirty="0" err="1">
                <a:solidFill>
                  <a:srgbClr val="6A3E3E"/>
                </a:solidFill>
                <a:latin typeface="Consolas"/>
              </a:rPr>
              <a:t>res</a:t>
            </a:r>
            <a:r>
              <a:rPr lang="tr-TR" sz="1600" dirty="0">
                <a:solidFill>
                  <a:srgbClr val="000000"/>
                </a:solidFill>
                <a:latin typeface="Consolas"/>
              </a:rPr>
              <a:t>[</a:t>
            </a:r>
            <a:r>
              <a:rPr lang="tr-TR" sz="1600" dirty="0" err="1">
                <a:solidFill>
                  <a:srgbClr val="6A3E3E"/>
                </a:solidFill>
                <a:latin typeface="Consolas"/>
              </a:rPr>
              <a:t>i</a:t>
            </a:r>
            <a:r>
              <a:rPr lang="tr-TR" sz="1600" dirty="0" err="1">
                <a:solidFill>
                  <a:srgbClr val="000000"/>
                </a:solidFill>
                <a:latin typeface="Consolas"/>
              </a:rPr>
              <a:t>+</a:t>
            </a:r>
            <a:r>
              <a:rPr lang="tr-TR" sz="1600" dirty="0" err="1">
                <a:solidFill>
                  <a:srgbClr val="6A3E3E"/>
                </a:solidFill>
                <a:latin typeface="Consolas"/>
              </a:rPr>
              <a:t>j</a:t>
            </a:r>
            <a:r>
              <a:rPr lang="tr-TR" sz="1600" dirty="0">
                <a:solidFill>
                  <a:srgbClr val="000000"/>
                </a:solidFill>
                <a:latin typeface="Consolas"/>
              </a:rPr>
              <a:t>] = </a:t>
            </a:r>
            <a:r>
              <a:rPr lang="tr-TR" sz="1600" dirty="0">
                <a:solidFill>
                  <a:srgbClr val="6A3E3E"/>
                </a:solidFill>
                <a:latin typeface="Consolas"/>
              </a:rPr>
              <a:t>arr1</a:t>
            </a:r>
            <a:r>
              <a:rPr lang="tr-TR" sz="1600" dirty="0">
                <a:solidFill>
                  <a:srgbClr val="000000"/>
                </a:solidFill>
                <a:latin typeface="Consolas"/>
              </a:rPr>
              <a:t>[</a:t>
            </a:r>
            <a:r>
              <a:rPr lang="tr-TR" sz="1600" dirty="0">
                <a:solidFill>
                  <a:srgbClr val="6A3E3E"/>
                </a:solidFill>
                <a:latin typeface="Consolas"/>
              </a:rPr>
              <a:t>i</a:t>
            </a:r>
            <a:r>
              <a:rPr lang="tr-TR" sz="1600" dirty="0">
                <a:solidFill>
                  <a:srgbClr val="000000"/>
                </a:solidFill>
                <a:latin typeface="Consolas"/>
              </a:rPr>
              <a:t>];</a:t>
            </a:r>
          </a:p>
          <a:p>
            <a:pPr lvl="2"/>
            <a:r>
              <a:rPr lang="tr-TR" sz="1600" dirty="0">
                <a:solidFill>
                  <a:srgbClr val="6A3E3E"/>
                </a:solidFill>
                <a:latin typeface="Consolas"/>
              </a:rPr>
              <a:t>i</a:t>
            </a:r>
            <a:r>
              <a:rPr lang="tr-TR" sz="1600" dirty="0">
                <a:solidFill>
                  <a:srgbClr val="000000"/>
                </a:solidFill>
                <a:latin typeface="Consolas"/>
              </a:rPr>
              <a:t>++;</a:t>
            </a:r>
          </a:p>
          <a:p>
            <a:pPr lvl="1"/>
            <a:r>
              <a:rPr lang="tr-TR" sz="1600" dirty="0">
                <a:solidFill>
                  <a:srgbClr val="000000"/>
                </a:solidFill>
                <a:latin typeface="Consolas"/>
              </a:rPr>
              <a:t>}</a:t>
            </a:r>
          </a:p>
          <a:p>
            <a:pPr lvl="1"/>
            <a:r>
              <a:rPr lang="tr-TR" sz="1600" b="1" dirty="0" err="1">
                <a:solidFill>
                  <a:srgbClr val="7F0055"/>
                </a:solidFill>
                <a:latin typeface="Consolas"/>
              </a:rPr>
              <a:t>while</a:t>
            </a:r>
            <a:r>
              <a:rPr lang="tr-TR" sz="1600" b="1" dirty="0">
                <a:solidFill>
                  <a:srgbClr val="000000"/>
                </a:solidFill>
                <a:latin typeface="Consolas"/>
              </a:rPr>
              <a:t>(</a:t>
            </a:r>
            <a:r>
              <a:rPr lang="tr-TR" sz="1600" b="1" dirty="0">
                <a:solidFill>
                  <a:srgbClr val="6A3E3E"/>
                </a:solidFill>
                <a:latin typeface="Consolas"/>
              </a:rPr>
              <a:t>j</a:t>
            </a:r>
            <a:r>
              <a:rPr lang="tr-TR" sz="1600" b="1" dirty="0">
                <a:solidFill>
                  <a:srgbClr val="000000"/>
                </a:solidFill>
                <a:latin typeface="Consolas"/>
              </a:rPr>
              <a:t> &lt; </a:t>
            </a:r>
            <a:r>
              <a:rPr lang="tr-TR" sz="1600" b="1" dirty="0">
                <a:solidFill>
                  <a:srgbClr val="6A3E3E"/>
                </a:solidFill>
                <a:latin typeface="Consolas"/>
              </a:rPr>
              <a:t>arr2</a:t>
            </a:r>
            <a:r>
              <a:rPr lang="tr-TR" sz="1600" b="1" dirty="0">
                <a:solidFill>
                  <a:srgbClr val="000000"/>
                </a:solidFill>
                <a:latin typeface="Consolas"/>
              </a:rPr>
              <a:t>.</a:t>
            </a:r>
            <a:r>
              <a:rPr lang="tr-TR" sz="1600" b="1" dirty="0">
                <a:solidFill>
                  <a:srgbClr val="0000C0"/>
                </a:solidFill>
                <a:latin typeface="Consolas"/>
              </a:rPr>
              <a:t>length</a:t>
            </a:r>
            <a:r>
              <a:rPr lang="tr-TR" sz="1600" b="1" dirty="0">
                <a:solidFill>
                  <a:srgbClr val="000000"/>
                </a:solidFill>
                <a:latin typeface="Consolas"/>
              </a:rPr>
              <a:t>) {</a:t>
            </a:r>
          </a:p>
          <a:p>
            <a:pPr lvl="2"/>
            <a:r>
              <a:rPr lang="tr-TR" sz="1600" dirty="0" err="1">
                <a:solidFill>
                  <a:srgbClr val="6A3E3E"/>
                </a:solidFill>
                <a:latin typeface="Consolas"/>
              </a:rPr>
              <a:t>res</a:t>
            </a:r>
            <a:r>
              <a:rPr lang="tr-TR" sz="1600" dirty="0">
                <a:solidFill>
                  <a:srgbClr val="000000"/>
                </a:solidFill>
                <a:latin typeface="Consolas"/>
              </a:rPr>
              <a:t>[</a:t>
            </a:r>
            <a:r>
              <a:rPr lang="tr-TR" sz="1600" dirty="0" err="1">
                <a:solidFill>
                  <a:srgbClr val="6A3E3E"/>
                </a:solidFill>
                <a:latin typeface="Consolas"/>
              </a:rPr>
              <a:t>i</a:t>
            </a:r>
            <a:r>
              <a:rPr lang="tr-TR" sz="1600" dirty="0" err="1">
                <a:solidFill>
                  <a:srgbClr val="000000"/>
                </a:solidFill>
                <a:latin typeface="Consolas"/>
              </a:rPr>
              <a:t>+</a:t>
            </a:r>
            <a:r>
              <a:rPr lang="tr-TR" sz="1600" dirty="0" err="1">
                <a:solidFill>
                  <a:srgbClr val="6A3E3E"/>
                </a:solidFill>
                <a:latin typeface="Consolas"/>
              </a:rPr>
              <a:t>j</a:t>
            </a:r>
            <a:r>
              <a:rPr lang="tr-TR" sz="1600" dirty="0">
                <a:solidFill>
                  <a:srgbClr val="000000"/>
                </a:solidFill>
                <a:latin typeface="Consolas"/>
              </a:rPr>
              <a:t>] = </a:t>
            </a:r>
            <a:r>
              <a:rPr lang="tr-TR" sz="1600" dirty="0">
                <a:solidFill>
                  <a:srgbClr val="6A3E3E"/>
                </a:solidFill>
                <a:latin typeface="Consolas"/>
              </a:rPr>
              <a:t>arr2</a:t>
            </a:r>
            <a:r>
              <a:rPr lang="tr-TR" sz="1600" dirty="0">
                <a:solidFill>
                  <a:srgbClr val="000000"/>
                </a:solidFill>
                <a:latin typeface="Consolas"/>
              </a:rPr>
              <a:t>[</a:t>
            </a:r>
            <a:r>
              <a:rPr lang="tr-TR" sz="1600" dirty="0">
                <a:solidFill>
                  <a:srgbClr val="6A3E3E"/>
                </a:solidFill>
                <a:latin typeface="Consolas"/>
              </a:rPr>
              <a:t>j</a:t>
            </a:r>
            <a:r>
              <a:rPr lang="tr-TR" sz="1600" dirty="0">
                <a:solidFill>
                  <a:srgbClr val="000000"/>
                </a:solidFill>
                <a:latin typeface="Consolas"/>
              </a:rPr>
              <a:t>];</a:t>
            </a:r>
          </a:p>
          <a:p>
            <a:pPr lvl="2"/>
            <a:r>
              <a:rPr lang="tr-TR" sz="1600" dirty="0">
                <a:solidFill>
                  <a:srgbClr val="6A3E3E"/>
                </a:solidFill>
                <a:latin typeface="Consolas"/>
              </a:rPr>
              <a:t>j</a:t>
            </a:r>
            <a:r>
              <a:rPr lang="tr-TR" sz="1600" dirty="0">
                <a:solidFill>
                  <a:srgbClr val="000000"/>
                </a:solidFill>
                <a:latin typeface="Consolas"/>
              </a:rPr>
              <a:t>++;</a:t>
            </a:r>
          </a:p>
          <a:p>
            <a:pPr lvl="1"/>
            <a:r>
              <a:rPr lang="tr-TR" sz="1600" dirty="0">
                <a:solidFill>
                  <a:srgbClr val="000000"/>
                </a:solidFill>
                <a:latin typeface="Consolas"/>
              </a:rPr>
              <a:t>}</a:t>
            </a:r>
          </a:p>
          <a:p>
            <a:pPr lvl="1"/>
            <a:endParaRPr lang="tr-TR" sz="1600" dirty="0">
              <a:latin typeface="Consolas"/>
            </a:endParaRPr>
          </a:p>
          <a:p>
            <a:pPr lvl="1"/>
            <a:r>
              <a:rPr lang="tr-TR" sz="1600" b="1" dirty="0" err="1">
                <a:solidFill>
                  <a:srgbClr val="7F0055"/>
                </a:solidFill>
                <a:latin typeface="Consolas"/>
              </a:rPr>
              <a:t>return</a:t>
            </a:r>
            <a:r>
              <a:rPr lang="tr-TR" sz="1600" b="1" dirty="0">
                <a:solidFill>
                  <a:srgbClr val="000000"/>
                </a:solidFill>
                <a:latin typeface="Consolas"/>
              </a:rPr>
              <a:t> </a:t>
            </a:r>
            <a:r>
              <a:rPr lang="tr-TR" sz="1600" b="1" dirty="0" err="1">
                <a:solidFill>
                  <a:srgbClr val="6A3E3E"/>
                </a:solidFill>
                <a:latin typeface="Consolas"/>
              </a:rPr>
              <a:t>res</a:t>
            </a:r>
            <a:r>
              <a:rPr lang="tr-TR" sz="1600" b="1" dirty="0">
                <a:solidFill>
                  <a:srgbClr val="000000"/>
                </a:solidFill>
                <a:latin typeface="Consolas"/>
              </a:rPr>
              <a:t>;</a:t>
            </a:r>
          </a:p>
          <a:p>
            <a:r>
              <a:rPr lang="tr-TR" sz="1600" dirty="0">
                <a:solidFill>
                  <a:srgbClr val="000000"/>
                </a:solidFill>
                <a:latin typeface="Consolas"/>
              </a:rPr>
              <a:t>}</a:t>
            </a:r>
            <a:endParaRPr lang="tr-TR" sz="1600" dirty="0"/>
          </a:p>
        </p:txBody>
      </p:sp>
    </p:spTree>
    <p:extLst>
      <p:ext uri="{BB962C8B-B14F-4D97-AF65-F5344CB8AC3E}">
        <p14:creationId xmlns:p14="http://schemas.microsoft.com/office/powerpoint/2010/main" val="756149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74073" y="1600200"/>
            <a:ext cx="8312727" cy="4883727"/>
          </a:xfrm>
        </p:spPr>
        <p:txBody>
          <a:bodyPr>
            <a:normAutofit/>
          </a:bodyPr>
          <a:lstStyle/>
          <a:p>
            <a:r>
              <a:rPr lang="en-US" dirty="0" smtClean="0"/>
              <a:t>Write a </a:t>
            </a:r>
            <a:r>
              <a:rPr lang="en-US" b="1" dirty="0" smtClean="0"/>
              <a:t>function</a:t>
            </a:r>
            <a:r>
              <a:rPr lang="en-US" dirty="0" smtClean="0"/>
              <a:t> which takes integers from user, store them in an array and returns the array. The first number user gives is the number of integers she is planning to give further.</a:t>
            </a:r>
          </a:p>
          <a:p>
            <a:pPr marL="457200" lvl="1" indent="0">
              <a:buNone/>
            </a:pPr>
            <a:endParaRPr lang="en-US" i="1" dirty="0" smtClean="0"/>
          </a:p>
          <a:p>
            <a:pPr marL="457200" lvl="1" indent="0">
              <a:buNone/>
            </a:pPr>
            <a:r>
              <a:rPr lang="en-US" b="1" dirty="0" smtClean="0"/>
              <a:t>Example call to the function:</a:t>
            </a:r>
          </a:p>
          <a:p>
            <a:pPr marL="457200" lvl="1" indent="0">
              <a:buNone/>
            </a:pPr>
            <a:r>
              <a:rPr lang="en-US" dirty="0" err="1"/>
              <a:t>i</a:t>
            </a:r>
            <a:r>
              <a:rPr lang="en-US" dirty="0" err="1" smtClean="0"/>
              <a:t>nt</a:t>
            </a:r>
            <a:r>
              <a:rPr lang="en-US" dirty="0" smtClean="0"/>
              <a:t>[] </a:t>
            </a:r>
            <a:r>
              <a:rPr lang="en-US" dirty="0" err="1" smtClean="0"/>
              <a:t>vals</a:t>
            </a:r>
            <a:r>
              <a:rPr lang="en-US" dirty="0" smtClean="0"/>
              <a:t> = </a:t>
            </a:r>
            <a:r>
              <a:rPr lang="en-US" dirty="0" err="1" smtClean="0"/>
              <a:t>getInput</a:t>
            </a:r>
            <a:r>
              <a:rPr lang="en-US" dirty="0" smtClean="0"/>
              <a:t>();</a:t>
            </a:r>
          </a:p>
        </p:txBody>
      </p:sp>
    </p:spTree>
    <p:extLst>
      <p:ext uri="{BB962C8B-B14F-4D97-AF65-F5344CB8AC3E}">
        <p14:creationId xmlns:p14="http://schemas.microsoft.com/office/powerpoint/2010/main" val="3458667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403648" y="1340768"/>
            <a:ext cx="6768752" cy="4093428"/>
          </a:xfrm>
          <a:prstGeom prst="rect">
            <a:avLst/>
          </a:prstGeom>
        </p:spPr>
        <p:txBody>
          <a:bodyPr wrap="square">
            <a:spAutoFit/>
          </a:bodyPr>
          <a:lstStyle/>
          <a:p>
            <a:r>
              <a:rPr lang="tr-TR" sz="2000" b="1" dirty="0" err="1">
                <a:solidFill>
                  <a:srgbClr val="7F0055"/>
                </a:solidFill>
                <a:latin typeface="Consolas"/>
              </a:rPr>
              <a:t>static</a:t>
            </a:r>
            <a:r>
              <a:rPr lang="tr-TR" sz="2000" b="1" dirty="0">
                <a:solidFill>
                  <a:srgbClr val="000000"/>
                </a:solidFill>
                <a:latin typeface="Consolas"/>
              </a:rPr>
              <a:t> </a:t>
            </a:r>
            <a:r>
              <a:rPr lang="tr-TR" sz="2000" b="1" dirty="0" err="1">
                <a:solidFill>
                  <a:srgbClr val="7F0055"/>
                </a:solidFill>
                <a:latin typeface="Consolas"/>
              </a:rPr>
              <a:t>int</a:t>
            </a:r>
            <a:r>
              <a:rPr lang="tr-TR" sz="2000" b="1" dirty="0">
                <a:solidFill>
                  <a:srgbClr val="000000"/>
                </a:solidFill>
                <a:latin typeface="Consolas"/>
              </a:rPr>
              <a:t>[] </a:t>
            </a:r>
            <a:r>
              <a:rPr lang="tr-TR" sz="2000" b="1" dirty="0" err="1">
                <a:solidFill>
                  <a:srgbClr val="000000"/>
                </a:solidFill>
                <a:latin typeface="Consolas"/>
              </a:rPr>
              <a:t>getInput</a:t>
            </a:r>
            <a:r>
              <a:rPr lang="tr-TR" sz="2000" b="1" dirty="0">
                <a:solidFill>
                  <a:srgbClr val="000000"/>
                </a:solidFill>
                <a:latin typeface="Consolas"/>
              </a:rPr>
              <a:t>() {</a:t>
            </a:r>
          </a:p>
          <a:p>
            <a:pPr lvl="1"/>
            <a:r>
              <a:rPr lang="tr-TR" sz="2000" dirty="0" err="1">
                <a:solidFill>
                  <a:srgbClr val="000000"/>
                </a:solidFill>
                <a:latin typeface="Consolas"/>
              </a:rPr>
              <a:t>Scanner</a:t>
            </a:r>
            <a:r>
              <a:rPr lang="tr-TR" sz="2000" dirty="0">
                <a:solidFill>
                  <a:srgbClr val="000000"/>
                </a:solidFill>
                <a:latin typeface="Consolas"/>
              </a:rPr>
              <a:t> </a:t>
            </a:r>
            <a:r>
              <a:rPr lang="tr-TR" sz="2000" dirty="0" err="1">
                <a:solidFill>
                  <a:srgbClr val="6A3E3E"/>
                </a:solidFill>
                <a:latin typeface="Consolas"/>
              </a:rPr>
              <a:t>sc</a:t>
            </a:r>
            <a:r>
              <a:rPr lang="tr-TR" sz="2000" dirty="0">
                <a:solidFill>
                  <a:srgbClr val="000000"/>
                </a:solidFill>
                <a:latin typeface="Consolas"/>
              </a:rPr>
              <a:t> = </a:t>
            </a:r>
            <a:r>
              <a:rPr lang="tr-TR" sz="2000" b="1" dirty="0" err="1">
                <a:solidFill>
                  <a:srgbClr val="7F0055"/>
                </a:solidFill>
                <a:latin typeface="Consolas"/>
              </a:rPr>
              <a:t>new</a:t>
            </a:r>
            <a:r>
              <a:rPr lang="tr-TR" sz="2000" b="1" dirty="0">
                <a:solidFill>
                  <a:srgbClr val="000000"/>
                </a:solidFill>
                <a:latin typeface="Consolas"/>
              </a:rPr>
              <a:t> </a:t>
            </a:r>
            <a:r>
              <a:rPr lang="tr-TR" sz="2000" b="1" dirty="0" err="1">
                <a:solidFill>
                  <a:srgbClr val="000000"/>
                </a:solidFill>
                <a:latin typeface="Consolas"/>
              </a:rPr>
              <a:t>Scanner</a:t>
            </a:r>
            <a:r>
              <a:rPr lang="tr-TR" sz="2000" b="1" dirty="0">
                <a:solidFill>
                  <a:srgbClr val="000000"/>
                </a:solidFill>
                <a:latin typeface="Consolas"/>
              </a:rPr>
              <a:t>(System.</a:t>
            </a:r>
            <a:r>
              <a:rPr lang="tr-TR" sz="2000" b="1" i="1" dirty="0">
                <a:solidFill>
                  <a:srgbClr val="0000C0"/>
                </a:solidFill>
                <a:latin typeface="Consolas"/>
              </a:rPr>
              <a:t>in</a:t>
            </a:r>
            <a:r>
              <a:rPr lang="tr-TR" sz="2000" b="1" i="1" dirty="0">
                <a:solidFill>
                  <a:srgbClr val="000000"/>
                </a:solidFill>
                <a:latin typeface="Consolas"/>
              </a:rPr>
              <a:t>);</a:t>
            </a:r>
          </a:p>
          <a:p>
            <a:pPr lvl="1"/>
            <a:r>
              <a:rPr lang="en-US" sz="2000" dirty="0">
                <a:solidFill>
                  <a:srgbClr val="3F7F5F"/>
                </a:solidFill>
                <a:latin typeface="Consolas"/>
              </a:rPr>
              <a:t>// Get the number of inputs</a:t>
            </a:r>
          </a:p>
          <a:p>
            <a:pPr lvl="1"/>
            <a:r>
              <a:rPr lang="tr-TR" sz="2000" b="1" dirty="0" err="1">
                <a:solidFill>
                  <a:srgbClr val="7F0055"/>
                </a:solidFill>
                <a:latin typeface="Consolas"/>
              </a:rPr>
              <a:t>int</a:t>
            </a:r>
            <a:r>
              <a:rPr lang="tr-TR" sz="2000" b="1" dirty="0">
                <a:solidFill>
                  <a:srgbClr val="000000"/>
                </a:solidFill>
                <a:latin typeface="Consolas"/>
              </a:rPr>
              <a:t> </a:t>
            </a:r>
            <a:r>
              <a:rPr lang="tr-TR" sz="2000" b="1" dirty="0" err="1">
                <a:solidFill>
                  <a:srgbClr val="6A3E3E"/>
                </a:solidFill>
                <a:latin typeface="Consolas"/>
              </a:rPr>
              <a:t>count</a:t>
            </a:r>
            <a:r>
              <a:rPr lang="tr-TR" sz="2000" b="1" dirty="0">
                <a:solidFill>
                  <a:srgbClr val="000000"/>
                </a:solidFill>
                <a:latin typeface="Consolas"/>
              </a:rPr>
              <a:t> = </a:t>
            </a:r>
            <a:r>
              <a:rPr lang="tr-TR" sz="2000" b="1" dirty="0" err="1">
                <a:solidFill>
                  <a:srgbClr val="6A3E3E"/>
                </a:solidFill>
                <a:latin typeface="Consolas"/>
              </a:rPr>
              <a:t>sc</a:t>
            </a:r>
            <a:r>
              <a:rPr lang="tr-TR" sz="2000" b="1" dirty="0" err="1">
                <a:solidFill>
                  <a:srgbClr val="000000"/>
                </a:solidFill>
                <a:latin typeface="Consolas"/>
              </a:rPr>
              <a:t>.nextInt</a:t>
            </a:r>
            <a:r>
              <a:rPr lang="tr-TR" sz="2000" b="1" dirty="0">
                <a:solidFill>
                  <a:srgbClr val="000000"/>
                </a:solidFill>
                <a:latin typeface="Consolas"/>
              </a:rPr>
              <a:t>();</a:t>
            </a:r>
          </a:p>
          <a:p>
            <a:pPr lvl="1"/>
            <a:endParaRPr lang="tr-TR" sz="2000" dirty="0">
              <a:latin typeface="Consolas"/>
            </a:endParaRPr>
          </a:p>
          <a:p>
            <a:pPr lvl="1"/>
            <a:r>
              <a:rPr lang="en-US" sz="2000" dirty="0">
                <a:solidFill>
                  <a:srgbClr val="3F7F5F"/>
                </a:solidFill>
                <a:latin typeface="Consolas"/>
              </a:rPr>
              <a:t>// Allocate required amount of space</a:t>
            </a:r>
          </a:p>
          <a:p>
            <a:pPr lvl="1"/>
            <a:r>
              <a:rPr lang="en-US" sz="2000" dirty="0">
                <a:solidFill>
                  <a:srgbClr val="3F7F5F"/>
                </a:solidFill>
                <a:latin typeface="Consolas"/>
              </a:rPr>
              <a:t>// and read and store the user input</a:t>
            </a:r>
          </a:p>
          <a:p>
            <a:pPr lvl="1"/>
            <a:r>
              <a:rPr lang="tr-TR" sz="2000" b="1" dirty="0" err="1">
                <a:solidFill>
                  <a:srgbClr val="7F0055"/>
                </a:solidFill>
                <a:latin typeface="Consolas"/>
              </a:rPr>
              <a:t>int</a:t>
            </a:r>
            <a:r>
              <a:rPr lang="tr-TR" sz="2000" b="1" dirty="0">
                <a:solidFill>
                  <a:srgbClr val="000000"/>
                </a:solidFill>
                <a:latin typeface="Consolas"/>
              </a:rPr>
              <a:t>[] </a:t>
            </a:r>
            <a:r>
              <a:rPr lang="tr-TR" sz="2000" b="1" dirty="0">
                <a:solidFill>
                  <a:srgbClr val="6A3E3E"/>
                </a:solidFill>
                <a:latin typeface="Consolas"/>
              </a:rPr>
              <a:t>data</a:t>
            </a:r>
            <a:r>
              <a:rPr lang="tr-TR" sz="2000" b="1" dirty="0">
                <a:solidFill>
                  <a:srgbClr val="000000"/>
                </a:solidFill>
                <a:latin typeface="Consolas"/>
              </a:rPr>
              <a:t> = </a:t>
            </a:r>
            <a:r>
              <a:rPr lang="tr-TR" sz="2000" b="1" dirty="0" err="1">
                <a:solidFill>
                  <a:srgbClr val="7F0055"/>
                </a:solidFill>
                <a:latin typeface="Consolas"/>
              </a:rPr>
              <a:t>new</a:t>
            </a:r>
            <a:r>
              <a:rPr lang="tr-TR" sz="2000" b="1" dirty="0">
                <a:solidFill>
                  <a:srgbClr val="000000"/>
                </a:solidFill>
                <a:latin typeface="Consolas"/>
              </a:rPr>
              <a:t> </a:t>
            </a:r>
            <a:r>
              <a:rPr lang="tr-TR" sz="2000" b="1" dirty="0" err="1">
                <a:solidFill>
                  <a:srgbClr val="7F0055"/>
                </a:solidFill>
                <a:latin typeface="Consolas"/>
              </a:rPr>
              <a:t>int</a:t>
            </a:r>
            <a:r>
              <a:rPr lang="tr-TR" sz="2000" b="1" dirty="0">
                <a:solidFill>
                  <a:srgbClr val="000000"/>
                </a:solidFill>
                <a:latin typeface="Consolas"/>
              </a:rPr>
              <a:t>[</a:t>
            </a:r>
            <a:r>
              <a:rPr lang="tr-TR" sz="2000" b="1" dirty="0" err="1">
                <a:solidFill>
                  <a:srgbClr val="6A3E3E"/>
                </a:solidFill>
                <a:latin typeface="Consolas"/>
              </a:rPr>
              <a:t>count</a:t>
            </a:r>
            <a:r>
              <a:rPr lang="tr-TR" sz="2000" b="1" dirty="0">
                <a:solidFill>
                  <a:srgbClr val="000000"/>
                </a:solidFill>
                <a:latin typeface="Consolas"/>
              </a:rPr>
              <a:t>];</a:t>
            </a:r>
          </a:p>
          <a:p>
            <a:pPr lvl="1"/>
            <a:r>
              <a:rPr lang="tr-TR" sz="2000" b="1" dirty="0" err="1">
                <a:solidFill>
                  <a:srgbClr val="7F0055"/>
                </a:solidFill>
                <a:latin typeface="Consolas"/>
              </a:rPr>
              <a:t>for</a:t>
            </a:r>
            <a:r>
              <a:rPr lang="tr-TR" sz="2000" b="1" dirty="0">
                <a:solidFill>
                  <a:srgbClr val="000000"/>
                </a:solidFill>
                <a:latin typeface="Consolas"/>
              </a:rPr>
              <a:t>(</a:t>
            </a:r>
            <a:r>
              <a:rPr lang="tr-TR" sz="2000" b="1" dirty="0" err="1">
                <a:solidFill>
                  <a:srgbClr val="7F0055"/>
                </a:solidFill>
                <a:latin typeface="Consolas"/>
              </a:rPr>
              <a:t>int</a:t>
            </a:r>
            <a:r>
              <a:rPr lang="tr-TR" sz="2000" b="1" dirty="0">
                <a:solidFill>
                  <a:srgbClr val="000000"/>
                </a:solidFill>
                <a:latin typeface="Consolas"/>
              </a:rPr>
              <a:t> </a:t>
            </a:r>
            <a:r>
              <a:rPr lang="tr-TR" sz="2000" b="1" dirty="0">
                <a:solidFill>
                  <a:srgbClr val="6A3E3E"/>
                </a:solidFill>
                <a:latin typeface="Consolas"/>
              </a:rPr>
              <a:t>i</a:t>
            </a:r>
            <a:r>
              <a:rPr lang="tr-TR" sz="2000" b="1" dirty="0">
                <a:solidFill>
                  <a:srgbClr val="000000"/>
                </a:solidFill>
                <a:latin typeface="Consolas"/>
              </a:rPr>
              <a:t>=0; </a:t>
            </a:r>
            <a:r>
              <a:rPr lang="tr-TR" sz="2000" b="1" dirty="0">
                <a:solidFill>
                  <a:srgbClr val="6A3E3E"/>
                </a:solidFill>
                <a:latin typeface="Consolas"/>
              </a:rPr>
              <a:t>i</a:t>
            </a:r>
            <a:r>
              <a:rPr lang="tr-TR" sz="2000" b="1" dirty="0">
                <a:solidFill>
                  <a:srgbClr val="000000"/>
                </a:solidFill>
                <a:latin typeface="Consolas"/>
              </a:rPr>
              <a:t>&lt;</a:t>
            </a:r>
            <a:r>
              <a:rPr lang="tr-TR" sz="2000" b="1" dirty="0" err="1">
                <a:solidFill>
                  <a:srgbClr val="6A3E3E"/>
                </a:solidFill>
                <a:latin typeface="Consolas"/>
              </a:rPr>
              <a:t>count</a:t>
            </a:r>
            <a:r>
              <a:rPr lang="tr-TR" sz="2000" b="1" dirty="0">
                <a:solidFill>
                  <a:srgbClr val="000000"/>
                </a:solidFill>
                <a:latin typeface="Consolas"/>
              </a:rPr>
              <a:t>; </a:t>
            </a:r>
            <a:r>
              <a:rPr lang="tr-TR" sz="2000" b="1" dirty="0">
                <a:solidFill>
                  <a:srgbClr val="6A3E3E"/>
                </a:solidFill>
                <a:latin typeface="Consolas"/>
              </a:rPr>
              <a:t>i</a:t>
            </a:r>
            <a:r>
              <a:rPr lang="tr-TR" sz="2000" b="1" dirty="0">
                <a:solidFill>
                  <a:srgbClr val="000000"/>
                </a:solidFill>
                <a:latin typeface="Consolas"/>
              </a:rPr>
              <a:t>++)</a:t>
            </a:r>
          </a:p>
          <a:p>
            <a:pPr lvl="1"/>
            <a:r>
              <a:rPr lang="tr-TR" sz="2000" dirty="0" smtClean="0">
                <a:solidFill>
                  <a:srgbClr val="6A3E3E"/>
                </a:solidFill>
                <a:latin typeface="Consolas"/>
              </a:rPr>
              <a:t>	data</a:t>
            </a:r>
            <a:r>
              <a:rPr lang="tr-TR" sz="2000" dirty="0" smtClean="0">
                <a:solidFill>
                  <a:srgbClr val="000000"/>
                </a:solidFill>
                <a:latin typeface="Consolas"/>
              </a:rPr>
              <a:t>[</a:t>
            </a:r>
            <a:r>
              <a:rPr lang="tr-TR" sz="2000" dirty="0" smtClean="0">
                <a:solidFill>
                  <a:srgbClr val="6A3E3E"/>
                </a:solidFill>
                <a:latin typeface="Consolas"/>
              </a:rPr>
              <a:t>i</a:t>
            </a:r>
            <a:r>
              <a:rPr lang="tr-TR" sz="2000" dirty="0">
                <a:solidFill>
                  <a:srgbClr val="000000"/>
                </a:solidFill>
                <a:latin typeface="Consolas"/>
              </a:rPr>
              <a:t>] = </a:t>
            </a:r>
            <a:r>
              <a:rPr lang="tr-TR" sz="2000" dirty="0" err="1">
                <a:solidFill>
                  <a:srgbClr val="6A3E3E"/>
                </a:solidFill>
                <a:latin typeface="Consolas"/>
              </a:rPr>
              <a:t>sc</a:t>
            </a:r>
            <a:r>
              <a:rPr lang="tr-TR" sz="2000" dirty="0" err="1">
                <a:solidFill>
                  <a:srgbClr val="000000"/>
                </a:solidFill>
                <a:latin typeface="Consolas"/>
              </a:rPr>
              <a:t>.nextInt</a:t>
            </a:r>
            <a:r>
              <a:rPr lang="tr-TR" sz="2000" dirty="0">
                <a:solidFill>
                  <a:srgbClr val="000000"/>
                </a:solidFill>
                <a:latin typeface="Consolas"/>
              </a:rPr>
              <a:t>();</a:t>
            </a:r>
          </a:p>
          <a:p>
            <a:pPr lvl="1"/>
            <a:endParaRPr lang="tr-TR" sz="2000" dirty="0">
              <a:latin typeface="Consolas"/>
            </a:endParaRPr>
          </a:p>
          <a:p>
            <a:pPr lvl="1"/>
            <a:r>
              <a:rPr lang="tr-TR" sz="2000" b="1" dirty="0" err="1">
                <a:solidFill>
                  <a:srgbClr val="7F0055"/>
                </a:solidFill>
                <a:latin typeface="Consolas"/>
              </a:rPr>
              <a:t>return</a:t>
            </a:r>
            <a:r>
              <a:rPr lang="tr-TR" sz="2000" b="1" dirty="0">
                <a:solidFill>
                  <a:srgbClr val="000000"/>
                </a:solidFill>
                <a:latin typeface="Consolas"/>
              </a:rPr>
              <a:t> </a:t>
            </a:r>
            <a:r>
              <a:rPr lang="tr-TR" sz="2000" b="1" dirty="0">
                <a:solidFill>
                  <a:srgbClr val="6A3E3E"/>
                </a:solidFill>
                <a:latin typeface="Consolas"/>
              </a:rPr>
              <a:t>data</a:t>
            </a:r>
            <a:r>
              <a:rPr lang="tr-TR" sz="2000" b="1" dirty="0">
                <a:solidFill>
                  <a:srgbClr val="000000"/>
                </a:solidFill>
                <a:latin typeface="Consolas"/>
              </a:rPr>
              <a:t>;</a:t>
            </a:r>
          </a:p>
          <a:p>
            <a:r>
              <a:rPr lang="tr-TR" sz="2000" dirty="0">
                <a:solidFill>
                  <a:srgbClr val="000000"/>
                </a:solidFill>
                <a:latin typeface="Consolas"/>
              </a:rPr>
              <a:t>}</a:t>
            </a:r>
            <a:endParaRPr lang="tr-TR" sz="2000" dirty="0"/>
          </a:p>
        </p:txBody>
      </p:sp>
    </p:spTree>
    <p:extLst>
      <p:ext uri="{BB962C8B-B14F-4D97-AF65-F5344CB8AC3E}">
        <p14:creationId xmlns:p14="http://schemas.microsoft.com/office/powerpoint/2010/main" val="112039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74073" y="1600200"/>
            <a:ext cx="8312727" cy="4883727"/>
          </a:xfrm>
        </p:spPr>
        <p:txBody>
          <a:bodyPr>
            <a:normAutofit lnSpcReduction="10000"/>
          </a:bodyPr>
          <a:lstStyle/>
          <a:p>
            <a:r>
              <a:rPr lang="en-US" dirty="0" smtClean="0"/>
              <a:t>Write a </a:t>
            </a:r>
            <a:r>
              <a:rPr lang="en-US" b="1" dirty="0" smtClean="0"/>
              <a:t>program</a:t>
            </a:r>
            <a:r>
              <a:rPr lang="en-US" dirty="0" smtClean="0"/>
              <a:t> which takes integers from user, and prints them in reverse order. The first integer that user gives will be the number of integers she will give</a:t>
            </a:r>
            <a:r>
              <a:rPr lang="tr-TR" dirty="0" smtClean="0"/>
              <a:t> </a:t>
            </a:r>
            <a:r>
              <a:rPr lang="tr-TR" dirty="0" err="1" smtClean="0"/>
              <a:t>further</a:t>
            </a:r>
            <a:r>
              <a:rPr lang="en-US" dirty="0" smtClean="0"/>
              <a:t>.</a:t>
            </a:r>
            <a:endParaRPr lang="en-US" i="1" dirty="0" smtClean="0"/>
          </a:p>
          <a:p>
            <a:pPr marL="457200" lvl="1" indent="0">
              <a:buNone/>
            </a:pPr>
            <a:r>
              <a:rPr lang="en-US" i="1" dirty="0" smtClean="0"/>
              <a:t>e.g.</a:t>
            </a:r>
          </a:p>
          <a:p>
            <a:pPr marL="457200" lvl="1" indent="0">
              <a:buNone/>
            </a:pPr>
            <a:r>
              <a:rPr lang="en-US" b="1" i="1" dirty="0" smtClean="0"/>
              <a:t>Input: </a:t>
            </a:r>
          </a:p>
          <a:p>
            <a:pPr marL="457200" lvl="1" indent="0">
              <a:buNone/>
            </a:pPr>
            <a:r>
              <a:rPr lang="en-US" i="1" dirty="0" smtClean="0"/>
              <a:t>5 </a:t>
            </a:r>
          </a:p>
          <a:p>
            <a:pPr marL="457200" lvl="1" indent="0">
              <a:buNone/>
            </a:pPr>
            <a:r>
              <a:rPr lang="en-US" i="1" dirty="0" smtClean="0"/>
              <a:t>2 6 2 3 1</a:t>
            </a:r>
          </a:p>
          <a:p>
            <a:pPr marL="457200" lvl="1" indent="0">
              <a:buNone/>
            </a:pPr>
            <a:r>
              <a:rPr lang="en-US" b="1" i="1" dirty="0" smtClean="0"/>
              <a:t>Output: </a:t>
            </a:r>
          </a:p>
          <a:p>
            <a:pPr marL="457200" lvl="1" indent="0">
              <a:buNone/>
            </a:pPr>
            <a:r>
              <a:rPr lang="en-US" i="1" dirty="0" smtClean="0"/>
              <a:t>1 3 2 6 2</a:t>
            </a:r>
          </a:p>
        </p:txBody>
      </p:sp>
    </p:spTree>
    <p:extLst>
      <p:ext uri="{BB962C8B-B14F-4D97-AF65-F5344CB8AC3E}">
        <p14:creationId xmlns:p14="http://schemas.microsoft.com/office/powerpoint/2010/main" val="3170653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331640" y="1556792"/>
            <a:ext cx="7056784" cy="3477875"/>
          </a:xfrm>
          <a:prstGeom prst="rect">
            <a:avLst/>
          </a:prstGeom>
        </p:spPr>
        <p:txBody>
          <a:bodyPr wrap="square">
            <a:spAutoFit/>
          </a:bodyPr>
          <a:lstStyle/>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a:t>
            </a:r>
          </a:p>
          <a:p>
            <a:pPr lvl="1"/>
            <a:r>
              <a:rPr lang="tr-TR" sz="2000" dirty="0" err="1">
                <a:solidFill>
                  <a:srgbClr val="000000"/>
                </a:solidFill>
                <a:latin typeface="Consolas"/>
              </a:rPr>
              <a:t>Scanner</a:t>
            </a:r>
            <a:r>
              <a:rPr lang="tr-TR" sz="2000" dirty="0">
                <a:solidFill>
                  <a:srgbClr val="000000"/>
                </a:solidFill>
                <a:latin typeface="Consolas"/>
              </a:rPr>
              <a:t> </a:t>
            </a:r>
            <a:r>
              <a:rPr lang="tr-TR" sz="2000" dirty="0" err="1">
                <a:solidFill>
                  <a:srgbClr val="6A3E3E"/>
                </a:solidFill>
                <a:latin typeface="Consolas"/>
              </a:rPr>
              <a:t>sc</a:t>
            </a:r>
            <a:r>
              <a:rPr lang="tr-TR" sz="2000" dirty="0">
                <a:solidFill>
                  <a:srgbClr val="000000"/>
                </a:solidFill>
                <a:latin typeface="Consolas"/>
              </a:rPr>
              <a:t> = </a:t>
            </a:r>
            <a:r>
              <a:rPr lang="tr-TR" sz="2000" b="1" dirty="0" err="1">
                <a:solidFill>
                  <a:srgbClr val="7F0055"/>
                </a:solidFill>
                <a:latin typeface="Consolas"/>
              </a:rPr>
              <a:t>new</a:t>
            </a:r>
            <a:r>
              <a:rPr lang="tr-TR" sz="2000" b="1" dirty="0">
                <a:solidFill>
                  <a:srgbClr val="000000"/>
                </a:solidFill>
                <a:latin typeface="Consolas"/>
              </a:rPr>
              <a:t> </a:t>
            </a:r>
            <a:r>
              <a:rPr lang="tr-TR" sz="2000" b="1" dirty="0" err="1">
                <a:solidFill>
                  <a:srgbClr val="000000"/>
                </a:solidFill>
                <a:latin typeface="Consolas"/>
              </a:rPr>
              <a:t>Scanner</a:t>
            </a:r>
            <a:r>
              <a:rPr lang="tr-TR" sz="2000" b="1" dirty="0">
                <a:solidFill>
                  <a:srgbClr val="000000"/>
                </a:solidFill>
                <a:latin typeface="Consolas"/>
              </a:rPr>
              <a:t>(System.</a:t>
            </a:r>
            <a:r>
              <a:rPr lang="tr-TR" sz="2000" b="1" i="1" dirty="0">
                <a:solidFill>
                  <a:srgbClr val="0000C0"/>
                </a:solidFill>
                <a:latin typeface="Consolas"/>
              </a:rPr>
              <a:t>in</a:t>
            </a:r>
            <a:r>
              <a:rPr lang="tr-TR" sz="2000" b="1" i="1" dirty="0">
                <a:solidFill>
                  <a:srgbClr val="000000"/>
                </a:solidFill>
                <a:latin typeface="Consolas"/>
              </a:rPr>
              <a:t>);</a:t>
            </a:r>
          </a:p>
          <a:p>
            <a:pPr lvl="1"/>
            <a:r>
              <a:rPr lang="tr-TR" sz="2000" b="1" dirty="0" err="1">
                <a:solidFill>
                  <a:srgbClr val="7F0055"/>
                </a:solidFill>
                <a:latin typeface="Consolas"/>
              </a:rPr>
              <a:t>int</a:t>
            </a:r>
            <a:r>
              <a:rPr lang="tr-TR" sz="2000" b="1" dirty="0">
                <a:solidFill>
                  <a:srgbClr val="000000"/>
                </a:solidFill>
                <a:latin typeface="Consolas"/>
              </a:rPr>
              <a:t> </a:t>
            </a:r>
            <a:r>
              <a:rPr lang="tr-TR" sz="2000" b="1" dirty="0" err="1">
                <a:solidFill>
                  <a:srgbClr val="6A3E3E"/>
                </a:solidFill>
                <a:latin typeface="Consolas"/>
              </a:rPr>
              <a:t>count</a:t>
            </a:r>
            <a:r>
              <a:rPr lang="tr-TR" sz="2000" b="1" dirty="0">
                <a:solidFill>
                  <a:srgbClr val="000000"/>
                </a:solidFill>
                <a:latin typeface="Consolas"/>
              </a:rPr>
              <a:t> = </a:t>
            </a:r>
            <a:r>
              <a:rPr lang="tr-TR" sz="2000" b="1" dirty="0" err="1">
                <a:solidFill>
                  <a:srgbClr val="6A3E3E"/>
                </a:solidFill>
                <a:latin typeface="Consolas"/>
              </a:rPr>
              <a:t>sc</a:t>
            </a:r>
            <a:r>
              <a:rPr lang="tr-TR" sz="2000" b="1" dirty="0" err="1">
                <a:solidFill>
                  <a:srgbClr val="000000"/>
                </a:solidFill>
                <a:latin typeface="Consolas"/>
              </a:rPr>
              <a:t>.nextInt</a:t>
            </a:r>
            <a:r>
              <a:rPr lang="tr-TR" sz="2000" b="1" dirty="0">
                <a:solidFill>
                  <a:srgbClr val="000000"/>
                </a:solidFill>
                <a:latin typeface="Consolas"/>
              </a:rPr>
              <a:t>();</a:t>
            </a:r>
          </a:p>
          <a:p>
            <a:pPr lvl="1"/>
            <a:endParaRPr lang="tr-TR" sz="2000" dirty="0">
              <a:latin typeface="Consolas"/>
            </a:endParaRPr>
          </a:p>
          <a:p>
            <a:pPr lvl="1"/>
            <a:r>
              <a:rPr lang="tr-TR" sz="2000" b="1" dirty="0" err="1">
                <a:solidFill>
                  <a:srgbClr val="7F0055"/>
                </a:solidFill>
                <a:latin typeface="Consolas"/>
              </a:rPr>
              <a:t>int</a:t>
            </a:r>
            <a:r>
              <a:rPr lang="tr-TR" sz="2000" b="1" dirty="0">
                <a:solidFill>
                  <a:srgbClr val="000000"/>
                </a:solidFill>
                <a:latin typeface="Consolas"/>
              </a:rPr>
              <a:t>[] </a:t>
            </a:r>
            <a:r>
              <a:rPr lang="tr-TR" sz="2000" b="1" dirty="0" err="1">
                <a:solidFill>
                  <a:srgbClr val="6A3E3E"/>
                </a:solidFill>
                <a:latin typeface="Consolas"/>
              </a:rPr>
              <a:t>nums</a:t>
            </a:r>
            <a:r>
              <a:rPr lang="tr-TR" sz="2000" b="1" dirty="0">
                <a:solidFill>
                  <a:srgbClr val="000000"/>
                </a:solidFill>
                <a:latin typeface="Consolas"/>
              </a:rPr>
              <a:t> = </a:t>
            </a:r>
            <a:r>
              <a:rPr lang="tr-TR" sz="2000" b="1" dirty="0" err="1">
                <a:solidFill>
                  <a:srgbClr val="7F0055"/>
                </a:solidFill>
                <a:latin typeface="Consolas"/>
              </a:rPr>
              <a:t>new</a:t>
            </a:r>
            <a:r>
              <a:rPr lang="tr-TR" sz="2000" b="1" dirty="0">
                <a:solidFill>
                  <a:srgbClr val="000000"/>
                </a:solidFill>
                <a:latin typeface="Consolas"/>
              </a:rPr>
              <a:t> </a:t>
            </a:r>
            <a:r>
              <a:rPr lang="tr-TR" sz="2000" b="1" dirty="0" err="1">
                <a:solidFill>
                  <a:srgbClr val="7F0055"/>
                </a:solidFill>
                <a:latin typeface="Consolas"/>
              </a:rPr>
              <a:t>int</a:t>
            </a:r>
            <a:r>
              <a:rPr lang="tr-TR" sz="2000" b="1" dirty="0">
                <a:solidFill>
                  <a:srgbClr val="000000"/>
                </a:solidFill>
                <a:latin typeface="Consolas"/>
              </a:rPr>
              <a:t>[</a:t>
            </a:r>
            <a:r>
              <a:rPr lang="tr-TR" sz="2000" b="1" dirty="0" err="1">
                <a:solidFill>
                  <a:srgbClr val="6A3E3E"/>
                </a:solidFill>
                <a:latin typeface="Consolas"/>
              </a:rPr>
              <a:t>count</a:t>
            </a:r>
            <a:r>
              <a:rPr lang="tr-TR" sz="2000" b="1" dirty="0">
                <a:solidFill>
                  <a:srgbClr val="000000"/>
                </a:solidFill>
                <a:latin typeface="Consolas"/>
              </a:rPr>
              <a:t>];</a:t>
            </a:r>
          </a:p>
          <a:p>
            <a:pPr lvl="1"/>
            <a:r>
              <a:rPr lang="tr-TR" sz="2000" b="1" dirty="0" err="1">
                <a:solidFill>
                  <a:srgbClr val="7F0055"/>
                </a:solidFill>
                <a:latin typeface="Consolas"/>
              </a:rPr>
              <a:t>for</a:t>
            </a:r>
            <a:r>
              <a:rPr lang="tr-TR" sz="2000" b="1" dirty="0">
                <a:solidFill>
                  <a:srgbClr val="000000"/>
                </a:solidFill>
                <a:latin typeface="Consolas"/>
              </a:rPr>
              <a:t>(</a:t>
            </a:r>
            <a:r>
              <a:rPr lang="tr-TR" sz="2000" b="1" dirty="0" err="1">
                <a:solidFill>
                  <a:srgbClr val="7F0055"/>
                </a:solidFill>
                <a:latin typeface="Consolas"/>
              </a:rPr>
              <a:t>int</a:t>
            </a:r>
            <a:r>
              <a:rPr lang="tr-TR" sz="2000" b="1" dirty="0">
                <a:solidFill>
                  <a:srgbClr val="000000"/>
                </a:solidFill>
                <a:latin typeface="Consolas"/>
              </a:rPr>
              <a:t> </a:t>
            </a:r>
            <a:r>
              <a:rPr lang="tr-TR" sz="2000" b="1" dirty="0">
                <a:solidFill>
                  <a:srgbClr val="6A3E3E"/>
                </a:solidFill>
                <a:latin typeface="Consolas"/>
              </a:rPr>
              <a:t>i</a:t>
            </a:r>
            <a:r>
              <a:rPr lang="tr-TR" sz="2000" b="1" dirty="0">
                <a:solidFill>
                  <a:srgbClr val="000000"/>
                </a:solidFill>
                <a:latin typeface="Consolas"/>
              </a:rPr>
              <a:t>=0; </a:t>
            </a:r>
            <a:r>
              <a:rPr lang="tr-TR" sz="2000" b="1" dirty="0">
                <a:solidFill>
                  <a:srgbClr val="6A3E3E"/>
                </a:solidFill>
                <a:latin typeface="Consolas"/>
              </a:rPr>
              <a:t>i</a:t>
            </a:r>
            <a:r>
              <a:rPr lang="tr-TR" sz="2000" b="1" dirty="0">
                <a:solidFill>
                  <a:srgbClr val="000000"/>
                </a:solidFill>
                <a:latin typeface="Consolas"/>
              </a:rPr>
              <a:t>&lt;</a:t>
            </a:r>
            <a:r>
              <a:rPr lang="tr-TR" sz="2000" b="1" dirty="0" err="1">
                <a:solidFill>
                  <a:srgbClr val="6A3E3E"/>
                </a:solidFill>
                <a:latin typeface="Consolas"/>
              </a:rPr>
              <a:t>count</a:t>
            </a:r>
            <a:r>
              <a:rPr lang="tr-TR" sz="2000" b="1" dirty="0">
                <a:solidFill>
                  <a:srgbClr val="000000"/>
                </a:solidFill>
                <a:latin typeface="Consolas"/>
              </a:rPr>
              <a:t>; </a:t>
            </a:r>
            <a:r>
              <a:rPr lang="tr-TR" sz="2000" b="1" dirty="0">
                <a:solidFill>
                  <a:srgbClr val="6A3E3E"/>
                </a:solidFill>
                <a:latin typeface="Consolas"/>
              </a:rPr>
              <a:t>i</a:t>
            </a:r>
            <a:r>
              <a:rPr lang="tr-TR" sz="2000" b="1" dirty="0">
                <a:solidFill>
                  <a:srgbClr val="000000"/>
                </a:solidFill>
                <a:latin typeface="Consolas"/>
              </a:rPr>
              <a:t>++)</a:t>
            </a:r>
          </a:p>
          <a:p>
            <a:pPr lvl="1"/>
            <a:r>
              <a:rPr lang="en-US" sz="2000" dirty="0" smtClean="0">
                <a:solidFill>
                  <a:srgbClr val="6A3E3E"/>
                </a:solidFill>
                <a:latin typeface="Consolas"/>
              </a:rPr>
              <a:t>	</a:t>
            </a:r>
            <a:r>
              <a:rPr lang="tr-TR" sz="2000" dirty="0" err="1" smtClean="0">
                <a:solidFill>
                  <a:srgbClr val="6A3E3E"/>
                </a:solidFill>
                <a:latin typeface="Consolas"/>
              </a:rPr>
              <a:t>nums</a:t>
            </a:r>
            <a:r>
              <a:rPr lang="tr-TR" sz="2000" dirty="0" smtClean="0">
                <a:solidFill>
                  <a:srgbClr val="000000"/>
                </a:solidFill>
                <a:latin typeface="Consolas"/>
              </a:rPr>
              <a:t>[</a:t>
            </a:r>
            <a:r>
              <a:rPr lang="tr-TR" sz="2000" dirty="0" smtClean="0">
                <a:solidFill>
                  <a:srgbClr val="6A3E3E"/>
                </a:solidFill>
                <a:latin typeface="Consolas"/>
              </a:rPr>
              <a:t>i</a:t>
            </a:r>
            <a:r>
              <a:rPr lang="tr-TR" sz="2000" dirty="0">
                <a:solidFill>
                  <a:srgbClr val="000000"/>
                </a:solidFill>
                <a:latin typeface="Consolas"/>
              </a:rPr>
              <a:t>] = </a:t>
            </a:r>
            <a:r>
              <a:rPr lang="tr-TR" sz="2000" dirty="0" err="1">
                <a:solidFill>
                  <a:srgbClr val="6A3E3E"/>
                </a:solidFill>
                <a:latin typeface="Consolas"/>
              </a:rPr>
              <a:t>sc</a:t>
            </a:r>
            <a:r>
              <a:rPr lang="tr-TR" sz="2000" dirty="0" err="1">
                <a:solidFill>
                  <a:srgbClr val="000000"/>
                </a:solidFill>
                <a:latin typeface="Consolas"/>
              </a:rPr>
              <a:t>.nextInt</a:t>
            </a:r>
            <a:r>
              <a:rPr lang="tr-TR" sz="2000" dirty="0">
                <a:solidFill>
                  <a:srgbClr val="000000"/>
                </a:solidFill>
                <a:latin typeface="Consolas"/>
              </a:rPr>
              <a:t>();</a:t>
            </a:r>
          </a:p>
          <a:p>
            <a:pPr lvl="1"/>
            <a:endParaRPr lang="tr-TR" sz="2000" dirty="0">
              <a:latin typeface="Consolas"/>
            </a:endParaRPr>
          </a:p>
          <a:p>
            <a:pPr lvl="1"/>
            <a:r>
              <a:rPr lang="tr-TR" sz="2000" b="1" dirty="0" err="1">
                <a:solidFill>
                  <a:srgbClr val="7F0055"/>
                </a:solidFill>
                <a:latin typeface="Consolas"/>
              </a:rPr>
              <a:t>for</a:t>
            </a:r>
            <a:r>
              <a:rPr lang="tr-TR" sz="2000" b="1" dirty="0">
                <a:solidFill>
                  <a:srgbClr val="000000"/>
                </a:solidFill>
                <a:latin typeface="Consolas"/>
              </a:rPr>
              <a:t>(</a:t>
            </a:r>
            <a:r>
              <a:rPr lang="tr-TR" sz="2000" b="1" dirty="0" err="1">
                <a:solidFill>
                  <a:srgbClr val="7F0055"/>
                </a:solidFill>
                <a:latin typeface="Consolas"/>
              </a:rPr>
              <a:t>int</a:t>
            </a:r>
            <a:r>
              <a:rPr lang="tr-TR" sz="2000" b="1" dirty="0">
                <a:solidFill>
                  <a:srgbClr val="000000"/>
                </a:solidFill>
                <a:latin typeface="Consolas"/>
              </a:rPr>
              <a:t> </a:t>
            </a:r>
            <a:r>
              <a:rPr lang="tr-TR" sz="2000" b="1" dirty="0">
                <a:solidFill>
                  <a:srgbClr val="6A3E3E"/>
                </a:solidFill>
                <a:latin typeface="Consolas"/>
              </a:rPr>
              <a:t>i</a:t>
            </a:r>
            <a:r>
              <a:rPr lang="tr-TR" sz="2000" b="1" dirty="0">
                <a:solidFill>
                  <a:srgbClr val="000000"/>
                </a:solidFill>
                <a:latin typeface="Consolas"/>
              </a:rPr>
              <a:t>=0; </a:t>
            </a:r>
            <a:r>
              <a:rPr lang="tr-TR" sz="2000" b="1" dirty="0">
                <a:solidFill>
                  <a:srgbClr val="6A3E3E"/>
                </a:solidFill>
                <a:latin typeface="Consolas"/>
              </a:rPr>
              <a:t>i</a:t>
            </a:r>
            <a:r>
              <a:rPr lang="tr-TR" sz="2000" b="1" dirty="0">
                <a:solidFill>
                  <a:srgbClr val="000000"/>
                </a:solidFill>
                <a:latin typeface="Consolas"/>
              </a:rPr>
              <a:t>&lt;</a:t>
            </a:r>
            <a:r>
              <a:rPr lang="tr-TR" sz="2000" b="1" dirty="0" err="1">
                <a:solidFill>
                  <a:srgbClr val="6A3E3E"/>
                </a:solidFill>
                <a:latin typeface="Consolas"/>
              </a:rPr>
              <a:t>count</a:t>
            </a:r>
            <a:r>
              <a:rPr lang="tr-TR" sz="2000" b="1" dirty="0">
                <a:solidFill>
                  <a:srgbClr val="000000"/>
                </a:solidFill>
                <a:latin typeface="Consolas"/>
              </a:rPr>
              <a:t>; </a:t>
            </a:r>
            <a:r>
              <a:rPr lang="tr-TR" sz="2000" b="1" dirty="0">
                <a:solidFill>
                  <a:srgbClr val="6A3E3E"/>
                </a:solidFill>
                <a:latin typeface="Consolas"/>
              </a:rPr>
              <a:t>i</a:t>
            </a:r>
            <a:r>
              <a:rPr lang="tr-TR" sz="2000" b="1" dirty="0">
                <a:solidFill>
                  <a:srgbClr val="000000"/>
                </a:solidFill>
                <a:latin typeface="Consolas"/>
              </a:rPr>
              <a:t>++)</a:t>
            </a:r>
          </a:p>
          <a:p>
            <a:pPr lvl="1"/>
            <a:r>
              <a:rPr lang="en-US" sz="2000" dirty="0" smtClean="0">
                <a:solidFill>
                  <a:srgbClr val="000000"/>
                </a:solidFill>
                <a:latin typeface="Consolas"/>
              </a:rPr>
              <a:t>	</a:t>
            </a:r>
            <a:r>
              <a:rPr lang="tr-TR" sz="2000" dirty="0" err="1" smtClean="0">
                <a:solidFill>
                  <a:srgbClr val="000000"/>
                </a:solidFill>
                <a:latin typeface="Consolas"/>
              </a:rPr>
              <a:t>System.</a:t>
            </a:r>
            <a:r>
              <a:rPr lang="tr-TR" sz="2000" b="1" i="1" dirty="0" err="1" smtClean="0">
                <a:solidFill>
                  <a:srgbClr val="0000C0"/>
                </a:solidFill>
                <a:latin typeface="Consolas"/>
              </a:rPr>
              <a:t>out</a:t>
            </a:r>
            <a:r>
              <a:rPr lang="tr-TR" sz="2000" b="1" i="1" dirty="0" err="1" smtClean="0">
                <a:solidFill>
                  <a:srgbClr val="000000"/>
                </a:solidFill>
                <a:latin typeface="Consolas"/>
              </a:rPr>
              <a:t>.print</a:t>
            </a:r>
            <a:r>
              <a:rPr lang="tr-TR" sz="2000" b="1" i="1" dirty="0" smtClean="0">
                <a:solidFill>
                  <a:srgbClr val="000000"/>
                </a:solidFill>
                <a:latin typeface="Consolas"/>
              </a:rPr>
              <a:t>(</a:t>
            </a:r>
            <a:r>
              <a:rPr lang="tr-TR" sz="2000" b="1" i="1" dirty="0" err="1" smtClean="0">
                <a:solidFill>
                  <a:srgbClr val="6A3E3E"/>
                </a:solidFill>
                <a:latin typeface="Consolas"/>
              </a:rPr>
              <a:t>nums</a:t>
            </a:r>
            <a:r>
              <a:rPr lang="tr-TR" sz="2000" b="1" i="1" dirty="0" smtClean="0">
                <a:solidFill>
                  <a:srgbClr val="000000"/>
                </a:solidFill>
                <a:latin typeface="Consolas"/>
              </a:rPr>
              <a:t>[</a:t>
            </a:r>
            <a:r>
              <a:rPr lang="tr-TR" sz="2000" b="1" i="1" dirty="0" smtClean="0">
                <a:solidFill>
                  <a:srgbClr val="6A3E3E"/>
                </a:solidFill>
                <a:latin typeface="Consolas"/>
              </a:rPr>
              <a:t>count</a:t>
            </a:r>
            <a:r>
              <a:rPr lang="tr-TR" sz="2000" b="1" i="1" dirty="0" smtClean="0">
                <a:solidFill>
                  <a:srgbClr val="000000"/>
                </a:solidFill>
                <a:latin typeface="Consolas"/>
              </a:rPr>
              <a:t>-1-</a:t>
            </a:r>
            <a:r>
              <a:rPr lang="tr-TR" sz="2000" b="1" i="1" dirty="0" smtClean="0">
                <a:solidFill>
                  <a:srgbClr val="6A3E3E"/>
                </a:solidFill>
                <a:latin typeface="Consolas"/>
              </a:rPr>
              <a:t>i</a:t>
            </a:r>
            <a:r>
              <a:rPr lang="tr-TR" sz="2000" b="1" i="1" dirty="0">
                <a:solidFill>
                  <a:srgbClr val="000000"/>
                </a:solidFill>
                <a:latin typeface="Consolas"/>
              </a:rPr>
              <a:t>] + </a:t>
            </a:r>
            <a:r>
              <a:rPr lang="tr-TR" sz="2000" b="1" i="1" dirty="0">
                <a:solidFill>
                  <a:srgbClr val="2A00FF"/>
                </a:solidFill>
                <a:latin typeface="Consolas"/>
              </a:rPr>
              <a:t>" "</a:t>
            </a:r>
            <a:r>
              <a:rPr lang="tr-TR" sz="2000" b="1" i="1" dirty="0">
                <a:solidFill>
                  <a:srgbClr val="000000"/>
                </a:solidFill>
                <a:latin typeface="Consolas"/>
              </a:rPr>
              <a:t>);</a:t>
            </a:r>
          </a:p>
          <a:p>
            <a:r>
              <a:rPr lang="tr-TR" sz="2000" dirty="0">
                <a:solidFill>
                  <a:srgbClr val="000000"/>
                </a:solidFill>
                <a:latin typeface="Consolas"/>
              </a:rPr>
              <a:t>}</a:t>
            </a:r>
            <a:endParaRPr lang="tr-TR" sz="2000" dirty="0"/>
          </a:p>
        </p:txBody>
      </p:sp>
    </p:spTree>
    <p:extLst>
      <p:ext uri="{BB962C8B-B14F-4D97-AF65-F5344CB8AC3E}">
        <p14:creationId xmlns:p14="http://schemas.microsoft.com/office/powerpoint/2010/main" val="1614790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p:txBody>
          <a:bodyPr/>
          <a:lstStyle/>
          <a:p>
            <a:r>
              <a:rPr lang="en-US" dirty="0" smtClean="0"/>
              <a:t>Given an integer array and an integer </a:t>
            </a:r>
            <a:r>
              <a:rPr lang="en-US" i="1" dirty="0" smtClean="0"/>
              <a:t>k </a:t>
            </a:r>
            <a:r>
              <a:rPr lang="en-US" dirty="0" smtClean="0"/>
              <a:t>find out how many pairs are there in the array whose sum is equal to </a:t>
            </a:r>
            <a:r>
              <a:rPr lang="en-US" i="1" dirty="0" smtClean="0"/>
              <a:t>k.</a:t>
            </a:r>
          </a:p>
          <a:p>
            <a:r>
              <a:rPr lang="en-US" dirty="0" smtClean="0"/>
              <a:t>e.g.</a:t>
            </a:r>
          </a:p>
          <a:p>
            <a:pPr marL="457200" lvl="1" indent="0">
              <a:buNone/>
            </a:pPr>
            <a:r>
              <a:rPr lang="en-US" dirty="0" err="1" smtClean="0"/>
              <a:t>countPairs</a:t>
            </a:r>
            <a:r>
              <a:rPr lang="en-US" dirty="0" smtClean="0"/>
              <a:t>([3, 2, 5, 6], 3) = 0</a:t>
            </a:r>
          </a:p>
          <a:p>
            <a:pPr marL="457200" lvl="1" indent="0">
              <a:buNone/>
            </a:pPr>
            <a:r>
              <a:rPr lang="en-US" dirty="0" err="1" smtClean="0"/>
              <a:t>countPairs</a:t>
            </a:r>
            <a:r>
              <a:rPr lang="en-US" dirty="0" smtClean="0"/>
              <a:t>([1, 1, 1, 1], 2) = 6</a:t>
            </a:r>
          </a:p>
        </p:txBody>
      </p:sp>
    </p:spTree>
    <p:extLst>
      <p:ext uri="{BB962C8B-B14F-4D97-AF65-F5344CB8AC3E}">
        <p14:creationId xmlns:p14="http://schemas.microsoft.com/office/powerpoint/2010/main" val="3512050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763688" y="1628800"/>
            <a:ext cx="5526360" cy="3170099"/>
          </a:xfrm>
          <a:prstGeom prst="rect">
            <a:avLst/>
          </a:prstGeom>
        </p:spPr>
        <p:txBody>
          <a:bodyPr wrap="square">
            <a:spAutoFit/>
          </a:bodyPr>
          <a:lstStyle/>
          <a:p>
            <a:r>
              <a:rPr lang="tr-TR" sz="2000" b="1" dirty="0" err="1">
                <a:solidFill>
                  <a:srgbClr val="7F0055"/>
                </a:solidFill>
                <a:latin typeface="Consolas"/>
              </a:rPr>
              <a:t>static</a:t>
            </a:r>
            <a:r>
              <a:rPr lang="tr-TR" sz="2000" b="1" dirty="0">
                <a:solidFill>
                  <a:srgbClr val="000000"/>
                </a:solidFill>
                <a:latin typeface="Consolas"/>
              </a:rPr>
              <a:t> </a:t>
            </a:r>
            <a:r>
              <a:rPr lang="tr-TR" sz="2000" b="1" dirty="0" err="1">
                <a:solidFill>
                  <a:srgbClr val="7F0055"/>
                </a:solidFill>
                <a:latin typeface="Consolas"/>
              </a:rPr>
              <a:t>int</a:t>
            </a:r>
            <a:r>
              <a:rPr lang="tr-TR" sz="2000" b="1" dirty="0">
                <a:solidFill>
                  <a:srgbClr val="000000"/>
                </a:solidFill>
                <a:latin typeface="Consolas"/>
              </a:rPr>
              <a:t> </a:t>
            </a:r>
            <a:r>
              <a:rPr lang="tr-TR" sz="2000" b="1" dirty="0" err="1">
                <a:solidFill>
                  <a:srgbClr val="000000"/>
                </a:solidFill>
                <a:latin typeface="Consolas"/>
              </a:rPr>
              <a:t>pairSum</a:t>
            </a:r>
            <a:r>
              <a:rPr lang="tr-TR" sz="2000" b="1" dirty="0">
                <a:solidFill>
                  <a:srgbClr val="000000"/>
                </a:solidFill>
                <a:latin typeface="Consolas"/>
              </a:rPr>
              <a:t>(</a:t>
            </a:r>
            <a:r>
              <a:rPr lang="tr-TR" sz="2000" b="1" dirty="0" err="1">
                <a:solidFill>
                  <a:srgbClr val="7F0055"/>
                </a:solidFill>
                <a:latin typeface="Consolas"/>
              </a:rPr>
              <a:t>int</a:t>
            </a:r>
            <a:r>
              <a:rPr lang="tr-TR" sz="2000" b="1" dirty="0">
                <a:solidFill>
                  <a:srgbClr val="000000"/>
                </a:solidFill>
                <a:latin typeface="Consolas"/>
              </a:rPr>
              <a:t>[] </a:t>
            </a:r>
            <a:r>
              <a:rPr lang="tr-TR" sz="2000" b="1" dirty="0" err="1">
                <a:solidFill>
                  <a:srgbClr val="6A3E3E"/>
                </a:solidFill>
                <a:latin typeface="Consolas"/>
              </a:rPr>
              <a:t>arr</a:t>
            </a:r>
            <a:r>
              <a:rPr lang="tr-TR" sz="2000" b="1" dirty="0">
                <a:solidFill>
                  <a:srgbClr val="000000"/>
                </a:solidFill>
                <a:latin typeface="Consolas"/>
              </a:rPr>
              <a:t>, </a:t>
            </a:r>
            <a:r>
              <a:rPr lang="tr-TR" sz="2000" b="1" dirty="0" err="1">
                <a:solidFill>
                  <a:srgbClr val="7F0055"/>
                </a:solidFill>
                <a:latin typeface="Consolas"/>
              </a:rPr>
              <a:t>int</a:t>
            </a:r>
            <a:r>
              <a:rPr lang="tr-TR" sz="2000" b="1" dirty="0">
                <a:solidFill>
                  <a:srgbClr val="000000"/>
                </a:solidFill>
                <a:latin typeface="Consolas"/>
              </a:rPr>
              <a:t> </a:t>
            </a:r>
            <a:r>
              <a:rPr lang="tr-TR" sz="2000" b="1" dirty="0">
                <a:solidFill>
                  <a:srgbClr val="6A3E3E"/>
                </a:solidFill>
                <a:latin typeface="Consolas"/>
              </a:rPr>
              <a:t>k</a:t>
            </a:r>
            <a:r>
              <a:rPr lang="tr-TR" sz="2000" b="1" dirty="0">
                <a:solidFill>
                  <a:srgbClr val="000000"/>
                </a:solidFill>
                <a:latin typeface="Consolas"/>
              </a:rPr>
              <a:t>) {</a:t>
            </a:r>
          </a:p>
          <a:p>
            <a:pPr lvl="1"/>
            <a:r>
              <a:rPr lang="tr-TR" sz="2000" b="1" dirty="0" err="1">
                <a:solidFill>
                  <a:srgbClr val="7F0055"/>
                </a:solidFill>
                <a:latin typeface="Consolas"/>
              </a:rPr>
              <a:t>int</a:t>
            </a:r>
            <a:r>
              <a:rPr lang="tr-TR" sz="2000" b="1" dirty="0">
                <a:solidFill>
                  <a:srgbClr val="000000"/>
                </a:solidFill>
                <a:latin typeface="Consolas"/>
              </a:rPr>
              <a:t> </a:t>
            </a:r>
            <a:r>
              <a:rPr lang="tr-TR" sz="2000" b="1" dirty="0" err="1">
                <a:solidFill>
                  <a:srgbClr val="6A3E3E"/>
                </a:solidFill>
                <a:latin typeface="Consolas"/>
              </a:rPr>
              <a:t>count</a:t>
            </a:r>
            <a:r>
              <a:rPr lang="tr-TR" sz="2000" b="1" dirty="0">
                <a:solidFill>
                  <a:srgbClr val="000000"/>
                </a:solidFill>
                <a:latin typeface="Consolas"/>
              </a:rPr>
              <a:t> = 0;</a:t>
            </a:r>
          </a:p>
          <a:p>
            <a:pPr lvl="1"/>
            <a:endParaRPr lang="tr-TR" sz="2000" dirty="0">
              <a:latin typeface="Consolas"/>
            </a:endParaRPr>
          </a:p>
          <a:p>
            <a:pPr lvl="1"/>
            <a:r>
              <a:rPr lang="tr-TR" sz="2000" b="1" dirty="0" err="1">
                <a:solidFill>
                  <a:srgbClr val="7F0055"/>
                </a:solidFill>
                <a:latin typeface="Consolas"/>
              </a:rPr>
              <a:t>for</a:t>
            </a:r>
            <a:r>
              <a:rPr lang="tr-TR" sz="2000" b="1" dirty="0">
                <a:solidFill>
                  <a:srgbClr val="000000"/>
                </a:solidFill>
                <a:latin typeface="Consolas"/>
              </a:rPr>
              <a:t>(</a:t>
            </a:r>
            <a:r>
              <a:rPr lang="tr-TR" sz="2000" b="1" dirty="0" err="1">
                <a:solidFill>
                  <a:srgbClr val="7F0055"/>
                </a:solidFill>
                <a:latin typeface="Consolas"/>
              </a:rPr>
              <a:t>int</a:t>
            </a:r>
            <a:r>
              <a:rPr lang="tr-TR" sz="2000" b="1" dirty="0">
                <a:solidFill>
                  <a:srgbClr val="000000"/>
                </a:solidFill>
                <a:latin typeface="Consolas"/>
              </a:rPr>
              <a:t> </a:t>
            </a:r>
            <a:r>
              <a:rPr lang="tr-TR" sz="2000" b="1" dirty="0">
                <a:solidFill>
                  <a:srgbClr val="6A3E3E"/>
                </a:solidFill>
                <a:latin typeface="Consolas"/>
              </a:rPr>
              <a:t>i</a:t>
            </a:r>
            <a:r>
              <a:rPr lang="tr-TR" sz="2000" b="1" dirty="0">
                <a:solidFill>
                  <a:srgbClr val="000000"/>
                </a:solidFill>
                <a:latin typeface="Consolas"/>
              </a:rPr>
              <a:t>=0; </a:t>
            </a:r>
            <a:r>
              <a:rPr lang="tr-TR" sz="2000" b="1" dirty="0">
                <a:solidFill>
                  <a:srgbClr val="6A3E3E"/>
                </a:solidFill>
                <a:latin typeface="Consolas"/>
              </a:rPr>
              <a:t>i</a:t>
            </a:r>
            <a:r>
              <a:rPr lang="tr-TR" sz="2000" b="1" dirty="0">
                <a:solidFill>
                  <a:srgbClr val="000000"/>
                </a:solidFill>
                <a:latin typeface="Consolas"/>
              </a:rPr>
              <a:t>&lt;</a:t>
            </a:r>
            <a:r>
              <a:rPr lang="tr-TR" sz="2000" b="1" dirty="0">
                <a:solidFill>
                  <a:srgbClr val="6A3E3E"/>
                </a:solidFill>
                <a:latin typeface="Consolas"/>
              </a:rPr>
              <a:t>arr</a:t>
            </a:r>
            <a:r>
              <a:rPr lang="tr-TR" sz="2000" b="1" dirty="0">
                <a:solidFill>
                  <a:srgbClr val="000000"/>
                </a:solidFill>
                <a:latin typeface="Consolas"/>
              </a:rPr>
              <a:t>.</a:t>
            </a:r>
            <a:r>
              <a:rPr lang="tr-TR" sz="2000" b="1" dirty="0">
                <a:solidFill>
                  <a:srgbClr val="0000C0"/>
                </a:solidFill>
                <a:latin typeface="Consolas"/>
              </a:rPr>
              <a:t>length</a:t>
            </a:r>
            <a:r>
              <a:rPr lang="tr-TR" sz="2000" b="1" dirty="0">
                <a:solidFill>
                  <a:srgbClr val="000000"/>
                </a:solidFill>
                <a:latin typeface="Consolas"/>
              </a:rPr>
              <a:t>-1; </a:t>
            </a:r>
            <a:r>
              <a:rPr lang="tr-TR" sz="2000" b="1" dirty="0">
                <a:solidFill>
                  <a:srgbClr val="6A3E3E"/>
                </a:solidFill>
                <a:latin typeface="Consolas"/>
              </a:rPr>
              <a:t>i</a:t>
            </a:r>
            <a:r>
              <a:rPr lang="tr-TR" sz="2000" b="1" dirty="0">
                <a:solidFill>
                  <a:srgbClr val="000000"/>
                </a:solidFill>
                <a:latin typeface="Consolas"/>
              </a:rPr>
              <a:t>++)</a:t>
            </a:r>
          </a:p>
          <a:p>
            <a:pPr lvl="1"/>
            <a:r>
              <a:rPr lang="tr-TR" sz="2000" b="1" dirty="0" err="1">
                <a:solidFill>
                  <a:srgbClr val="7F0055"/>
                </a:solidFill>
                <a:latin typeface="Consolas"/>
              </a:rPr>
              <a:t>for</a:t>
            </a:r>
            <a:r>
              <a:rPr lang="tr-TR" sz="2000" b="1" dirty="0">
                <a:solidFill>
                  <a:srgbClr val="000000"/>
                </a:solidFill>
                <a:latin typeface="Consolas"/>
              </a:rPr>
              <a:t>(</a:t>
            </a:r>
            <a:r>
              <a:rPr lang="tr-TR" sz="2000" b="1" dirty="0" err="1">
                <a:solidFill>
                  <a:srgbClr val="7F0055"/>
                </a:solidFill>
                <a:latin typeface="Consolas"/>
              </a:rPr>
              <a:t>int</a:t>
            </a:r>
            <a:r>
              <a:rPr lang="tr-TR" sz="2000" b="1" dirty="0">
                <a:solidFill>
                  <a:srgbClr val="000000"/>
                </a:solidFill>
                <a:latin typeface="Consolas"/>
              </a:rPr>
              <a:t> </a:t>
            </a:r>
            <a:r>
              <a:rPr lang="tr-TR" sz="2000" b="1" dirty="0">
                <a:solidFill>
                  <a:srgbClr val="6A3E3E"/>
                </a:solidFill>
                <a:latin typeface="Consolas"/>
              </a:rPr>
              <a:t>j</a:t>
            </a:r>
            <a:r>
              <a:rPr lang="tr-TR" sz="2000" b="1" dirty="0">
                <a:solidFill>
                  <a:srgbClr val="000000"/>
                </a:solidFill>
                <a:latin typeface="Consolas"/>
              </a:rPr>
              <a:t>=</a:t>
            </a:r>
            <a:r>
              <a:rPr lang="tr-TR" sz="2000" b="1" dirty="0">
                <a:solidFill>
                  <a:srgbClr val="6A3E3E"/>
                </a:solidFill>
                <a:latin typeface="Consolas"/>
              </a:rPr>
              <a:t>i</a:t>
            </a:r>
            <a:r>
              <a:rPr lang="tr-TR" sz="2000" b="1" dirty="0">
                <a:solidFill>
                  <a:srgbClr val="000000"/>
                </a:solidFill>
                <a:latin typeface="Consolas"/>
              </a:rPr>
              <a:t>+1; </a:t>
            </a:r>
            <a:r>
              <a:rPr lang="tr-TR" sz="2000" b="1" dirty="0">
                <a:solidFill>
                  <a:srgbClr val="6A3E3E"/>
                </a:solidFill>
                <a:latin typeface="Consolas"/>
              </a:rPr>
              <a:t>j</a:t>
            </a:r>
            <a:r>
              <a:rPr lang="tr-TR" sz="2000" b="1" dirty="0">
                <a:solidFill>
                  <a:srgbClr val="000000"/>
                </a:solidFill>
                <a:latin typeface="Consolas"/>
              </a:rPr>
              <a:t>&lt;</a:t>
            </a:r>
            <a:r>
              <a:rPr lang="tr-TR" sz="2000" b="1" dirty="0" err="1">
                <a:solidFill>
                  <a:srgbClr val="6A3E3E"/>
                </a:solidFill>
                <a:latin typeface="Consolas"/>
              </a:rPr>
              <a:t>arr</a:t>
            </a:r>
            <a:r>
              <a:rPr lang="tr-TR" sz="2000" b="1" dirty="0" err="1">
                <a:solidFill>
                  <a:srgbClr val="000000"/>
                </a:solidFill>
                <a:latin typeface="Consolas"/>
              </a:rPr>
              <a:t>.</a:t>
            </a:r>
            <a:r>
              <a:rPr lang="tr-TR" sz="2000" b="1" dirty="0" err="1">
                <a:solidFill>
                  <a:srgbClr val="0000C0"/>
                </a:solidFill>
                <a:latin typeface="Consolas"/>
              </a:rPr>
              <a:t>length</a:t>
            </a:r>
            <a:r>
              <a:rPr lang="tr-TR" sz="2000" b="1" dirty="0">
                <a:solidFill>
                  <a:srgbClr val="000000"/>
                </a:solidFill>
                <a:latin typeface="Consolas"/>
              </a:rPr>
              <a:t>; </a:t>
            </a:r>
            <a:r>
              <a:rPr lang="tr-TR" sz="2000" b="1" dirty="0">
                <a:solidFill>
                  <a:srgbClr val="6A3E3E"/>
                </a:solidFill>
                <a:latin typeface="Consolas"/>
              </a:rPr>
              <a:t>j</a:t>
            </a:r>
            <a:r>
              <a:rPr lang="tr-TR" sz="2000" b="1" dirty="0">
                <a:solidFill>
                  <a:srgbClr val="000000"/>
                </a:solidFill>
                <a:latin typeface="Consolas"/>
              </a:rPr>
              <a:t>++)</a:t>
            </a:r>
          </a:p>
          <a:p>
            <a:pPr lvl="2"/>
            <a:r>
              <a:rPr lang="tr-TR" sz="2000" b="1" dirty="0" err="1">
                <a:solidFill>
                  <a:srgbClr val="7F0055"/>
                </a:solidFill>
                <a:latin typeface="Consolas"/>
              </a:rPr>
              <a:t>if</a:t>
            </a:r>
            <a:r>
              <a:rPr lang="tr-TR" sz="2000" b="1" dirty="0">
                <a:solidFill>
                  <a:srgbClr val="000000"/>
                </a:solidFill>
                <a:latin typeface="Consolas"/>
              </a:rPr>
              <a:t>(</a:t>
            </a:r>
            <a:r>
              <a:rPr lang="tr-TR" sz="2000" b="1" dirty="0" err="1">
                <a:solidFill>
                  <a:srgbClr val="6A3E3E"/>
                </a:solidFill>
                <a:latin typeface="Consolas"/>
              </a:rPr>
              <a:t>arr</a:t>
            </a:r>
            <a:r>
              <a:rPr lang="tr-TR" sz="2000" b="1" dirty="0">
                <a:solidFill>
                  <a:srgbClr val="000000"/>
                </a:solidFill>
                <a:latin typeface="Consolas"/>
              </a:rPr>
              <a:t>[</a:t>
            </a:r>
            <a:r>
              <a:rPr lang="tr-TR" sz="2000" b="1" dirty="0">
                <a:solidFill>
                  <a:srgbClr val="6A3E3E"/>
                </a:solidFill>
                <a:latin typeface="Consolas"/>
              </a:rPr>
              <a:t>i</a:t>
            </a:r>
            <a:r>
              <a:rPr lang="tr-TR" sz="2000" b="1" dirty="0">
                <a:solidFill>
                  <a:srgbClr val="000000"/>
                </a:solidFill>
                <a:latin typeface="Consolas"/>
              </a:rPr>
              <a:t>] + </a:t>
            </a:r>
            <a:r>
              <a:rPr lang="tr-TR" sz="2000" b="1" dirty="0" err="1">
                <a:solidFill>
                  <a:srgbClr val="6A3E3E"/>
                </a:solidFill>
                <a:latin typeface="Consolas"/>
              </a:rPr>
              <a:t>arr</a:t>
            </a:r>
            <a:r>
              <a:rPr lang="tr-TR" sz="2000" b="1" dirty="0">
                <a:solidFill>
                  <a:srgbClr val="000000"/>
                </a:solidFill>
                <a:latin typeface="Consolas"/>
              </a:rPr>
              <a:t>[</a:t>
            </a:r>
            <a:r>
              <a:rPr lang="tr-TR" sz="2000" b="1" dirty="0">
                <a:solidFill>
                  <a:srgbClr val="6A3E3E"/>
                </a:solidFill>
                <a:latin typeface="Consolas"/>
              </a:rPr>
              <a:t>j</a:t>
            </a:r>
            <a:r>
              <a:rPr lang="tr-TR" sz="2000" b="1" dirty="0">
                <a:solidFill>
                  <a:srgbClr val="000000"/>
                </a:solidFill>
                <a:latin typeface="Consolas"/>
              </a:rPr>
              <a:t>] == </a:t>
            </a:r>
            <a:r>
              <a:rPr lang="tr-TR" sz="2000" b="1" dirty="0">
                <a:solidFill>
                  <a:srgbClr val="6A3E3E"/>
                </a:solidFill>
                <a:latin typeface="Consolas"/>
              </a:rPr>
              <a:t>k</a:t>
            </a:r>
            <a:r>
              <a:rPr lang="tr-TR" sz="2000" b="1" dirty="0">
                <a:solidFill>
                  <a:srgbClr val="000000"/>
                </a:solidFill>
                <a:latin typeface="Consolas"/>
              </a:rPr>
              <a:t>)</a:t>
            </a:r>
          </a:p>
          <a:p>
            <a:pPr lvl="2"/>
            <a:r>
              <a:rPr lang="en-US" sz="2000" dirty="0" smtClean="0">
                <a:solidFill>
                  <a:srgbClr val="6A3E3E"/>
                </a:solidFill>
                <a:latin typeface="Consolas"/>
              </a:rPr>
              <a:t>	</a:t>
            </a:r>
            <a:r>
              <a:rPr lang="tr-TR" sz="2000" dirty="0" err="1" smtClean="0">
                <a:solidFill>
                  <a:srgbClr val="6A3E3E"/>
                </a:solidFill>
                <a:latin typeface="Consolas"/>
              </a:rPr>
              <a:t>count</a:t>
            </a:r>
            <a:r>
              <a:rPr lang="tr-TR" sz="2000" dirty="0">
                <a:solidFill>
                  <a:srgbClr val="000000"/>
                </a:solidFill>
                <a:latin typeface="Consolas"/>
              </a:rPr>
              <a:t>++;</a:t>
            </a:r>
          </a:p>
          <a:p>
            <a:pPr lvl="1"/>
            <a:endParaRPr lang="en-US" sz="2000" b="1" dirty="0" smtClean="0">
              <a:solidFill>
                <a:srgbClr val="7F0055"/>
              </a:solidFill>
              <a:latin typeface="Consolas"/>
            </a:endParaRPr>
          </a:p>
          <a:p>
            <a:pPr lvl="1"/>
            <a:r>
              <a:rPr lang="tr-TR" sz="2000" b="1" dirty="0" err="1" smtClean="0">
                <a:solidFill>
                  <a:srgbClr val="7F0055"/>
                </a:solidFill>
                <a:latin typeface="Consolas"/>
              </a:rPr>
              <a:t>return</a:t>
            </a:r>
            <a:r>
              <a:rPr lang="tr-TR" sz="2000" b="1" dirty="0" smtClean="0">
                <a:solidFill>
                  <a:srgbClr val="000000"/>
                </a:solidFill>
                <a:latin typeface="Consolas"/>
              </a:rPr>
              <a:t> </a:t>
            </a:r>
            <a:r>
              <a:rPr lang="tr-TR" sz="2000" b="1" dirty="0" err="1">
                <a:solidFill>
                  <a:srgbClr val="6A3E3E"/>
                </a:solidFill>
                <a:latin typeface="Consolas"/>
              </a:rPr>
              <a:t>count</a:t>
            </a:r>
            <a:r>
              <a:rPr lang="tr-TR" sz="2000" b="1" dirty="0">
                <a:solidFill>
                  <a:srgbClr val="000000"/>
                </a:solidFill>
                <a:latin typeface="Consolas"/>
              </a:rPr>
              <a:t>;</a:t>
            </a:r>
          </a:p>
          <a:p>
            <a:r>
              <a:rPr lang="tr-TR" sz="2000" dirty="0">
                <a:solidFill>
                  <a:srgbClr val="000000"/>
                </a:solidFill>
                <a:latin typeface="Consolas"/>
              </a:rPr>
              <a:t>}</a:t>
            </a:r>
            <a:endParaRPr lang="tr-TR" sz="2000" dirty="0"/>
          </a:p>
        </p:txBody>
      </p:sp>
    </p:spTree>
    <p:extLst>
      <p:ext uri="{BB962C8B-B14F-4D97-AF65-F5344CB8AC3E}">
        <p14:creationId xmlns:p14="http://schemas.microsoft.com/office/powerpoint/2010/main" val="4125979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74073" y="1600200"/>
            <a:ext cx="8312727" cy="4883727"/>
          </a:xfrm>
        </p:spPr>
        <p:txBody>
          <a:bodyPr>
            <a:normAutofit/>
          </a:bodyPr>
          <a:lstStyle/>
          <a:p>
            <a:r>
              <a:rPr lang="en-US" dirty="0" smtClean="0"/>
              <a:t>Write a</a:t>
            </a:r>
            <a:r>
              <a:rPr lang="tr-TR" dirty="0"/>
              <a:t> </a:t>
            </a:r>
            <a:r>
              <a:rPr lang="tr-TR" dirty="0" smtClean="0"/>
              <a:t>program </a:t>
            </a:r>
            <a:r>
              <a:rPr lang="tr-TR" dirty="0" err="1" smtClean="0"/>
              <a:t>wh</a:t>
            </a:r>
            <a:r>
              <a:rPr lang="en-US" dirty="0" err="1" smtClean="0"/>
              <a:t>ich</a:t>
            </a:r>
            <a:r>
              <a:rPr lang="en-US" dirty="0" smtClean="0"/>
              <a:t> takes sorted integers from user until the user enters an unsorted number. Your program should detect the direction (ascending or descending) of sorting and then looks for an input in the wrong direction.</a:t>
            </a:r>
            <a:r>
              <a:rPr lang="tr-TR" dirty="0"/>
              <a:t> </a:t>
            </a:r>
            <a:r>
              <a:rPr lang="tr-TR" dirty="0" smtClean="0"/>
              <a:t>(</a:t>
            </a:r>
            <a:r>
              <a:rPr lang="tr-TR" dirty="0" err="1" smtClean="0"/>
              <a:t>You</a:t>
            </a:r>
            <a:r>
              <a:rPr lang="tr-TR" dirty="0" smtClean="0"/>
              <a:t> can do </a:t>
            </a:r>
            <a:r>
              <a:rPr lang="tr-TR" dirty="0" err="1" smtClean="0"/>
              <a:t>without</a:t>
            </a:r>
            <a:r>
              <a:rPr lang="tr-TR" dirty="0" smtClean="0"/>
              <a:t> </a:t>
            </a:r>
            <a:r>
              <a:rPr lang="tr-TR" dirty="0" err="1" smtClean="0"/>
              <a:t>arrays</a:t>
            </a:r>
            <a:r>
              <a:rPr lang="tr-TR" dirty="0" smtClean="0"/>
              <a:t>.)</a:t>
            </a:r>
            <a:endParaRPr lang="en-US" dirty="0" smtClean="0"/>
          </a:p>
          <a:p>
            <a:r>
              <a:rPr lang="en-US" dirty="0"/>
              <a:t>e</a:t>
            </a:r>
            <a:r>
              <a:rPr lang="en-US" dirty="0" smtClean="0"/>
              <a:t>xample runs:</a:t>
            </a:r>
          </a:p>
          <a:p>
            <a:pPr marL="0" indent="0">
              <a:buNone/>
            </a:pPr>
            <a:r>
              <a:rPr lang="en-US" dirty="0" smtClean="0"/>
              <a:t>1, 2, 5, 8, 8, 9, 3</a:t>
            </a:r>
          </a:p>
          <a:p>
            <a:pPr marL="0" indent="0">
              <a:buNone/>
            </a:pPr>
            <a:r>
              <a:rPr lang="en-US" dirty="0"/>
              <a:t>8</a:t>
            </a:r>
            <a:r>
              <a:rPr lang="en-US" dirty="0" smtClean="0"/>
              <a:t>, 8, </a:t>
            </a:r>
            <a:r>
              <a:rPr lang="en-US" dirty="0"/>
              <a:t>8</a:t>
            </a:r>
            <a:r>
              <a:rPr lang="en-US" dirty="0" smtClean="0"/>
              <a:t>, </a:t>
            </a:r>
            <a:r>
              <a:rPr lang="en-US" dirty="0"/>
              <a:t>8</a:t>
            </a:r>
            <a:r>
              <a:rPr lang="en-US" dirty="0" smtClean="0"/>
              <a:t>, </a:t>
            </a:r>
            <a:r>
              <a:rPr lang="en-US" dirty="0"/>
              <a:t>5</a:t>
            </a:r>
            <a:r>
              <a:rPr lang="en-US" dirty="0" smtClean="0"/>
              <a:t>, </a:t>
            </a:r>
            <a:r>
              <a:rPr lang="en-US" dirty="0"/>
              <a:t>5</a:t>
            </a:r>
            <a:r>
              <a:rPr lang="en-US" dirty="0" smtClean="0"/>
              <a:t>, </a:t>
            </a:r>
            <a:r>
              <a:rPr lang="en-US" dirty="0"/>
              <a:t>3</a:t>
            </a:r>
            <a:r>
              <a:rPr lang="en-US" dirty="0" smtClean="0"/>
              <a:t>, 1, 2</a:t>
            </a:r>
          </a:p>
        </p:txBody>
      </p:sp>
    </p:spTree>
    <p:extLst>
      <p:ext uri="{BB962C8B-B14F-4D97-AF65-F5344CB8AC3E}">
        <p14:creationId xmlns:p14="http://schemas.microsoft.com/office/powerpoint/2010/main" val="19005541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883715" y="404664"/>
            <a:ext cx="7200800" cy="6247864"/>
          </a:xfrm>
          <a:prstGeom prst="rect">
            <a:avLst/>
          </a:prstGeom>
        </p:spPr>
        <p:txBody>
          <a:bodyPr wrap="square">
            <a:spAutoFit/>
          </a:bodyPr>
          <a:lstStyle/>
          <a:p>
            <a:r>
              <a:rPr lang="en-US" sz="2000" b="1" dirty="0">
                <a:solidFill>
                  <a:srgbClr val="7F0055"/>
                </a:solidFill>
                <a:latin typeface="Consolas"/>
              </a:rPr>
              <a:t>public</a:t>
            </a:r>
            <a:r>
              <a:rPr lang="en-US" sz="2000" b="1" dirty="0">
                <a:solidFill>
                  <a:srgbClr val="000000"/>
                </a:solidFill>
                <a:latin typeface="Consolas"/>
              </a:rPr>
              <a:t>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a:t>
            </a:r>
          </a:p>
          <a:p>
            <a:pPr lvl="1"/>
            <a:r>
              <a:rPr lang="tr-TR" sz="2000" dirty="0" err="1">
                <a:solidFill>
                  <a:srgbClr val="000000"/>
                </a:solidFill>
                <a:latin typeface="Consolas"/>
              </a:rPr>
              <a:t>Scanner</a:t>
            </a:r>
            <a:r>
              <a:rPr lang="tr-TR" sz="2000" dirty="0">
                <a:solidFill>
                  <a:srgbClr val="000000"/>
                </a:solidFill>
                <a:latin typeface="Consolas"/>
              </a:rPr>
              <a:t> </a:t>
            </a:r>
            <a:r>
              <a:rPr lang="tr-TR" sz="2000" dirty="0" err="1">
                <a:solidFill>
                  <a:srgbClr val="6A3E3E"/>
                </a:solidFill>
                <a:latin typeface="Consolas"/>
              </a:rPr>
              <a:t>sc</a:t>
            </a:r>
            <a:r>
              <a:rPr lang="tr-TR" sz="2000" dirty="0">
                <a:solidFill>
                  <a:srgbClr val="000000"/>
                </a:solidFill>
                <a:latin typeface="Consolas"/>
              </a:rPr>
              <a:t> = </a:t>
            </a:r>
            <a:r>
              <a:rPr lang="tr-TR" sz="2000" b="1" dirty="0" err="1">
                <a:solidFill>
                  <a:srgbClr val="7F0055"/>
                </a:solidFill>
                <a:latin typeface="Consolas"/>
              </a:rPr>
              <a:t>new</a:t>
            </a:r>
            <a:r>
              <a:rPr lang="tr-TR" sz="2000" b="1" dirty="0">
                <a:solidFill>
                  <a:srgbClr val="000000"/>
                </a:solidFill>
                <a:latin typeface="Consolas"/>
              </a:rPr>
              <a:t> </a:t>
            </a:r>
            <a:r>
              <a:rPr lang="tr-TR" sz="2000" b="1" dirty="0" err="1">
                <a:solidFill>
                  <a:srgbClr val="000000"/>
                </a:solidFill>
                <a:latin typeface="Consolas"/>
              </a:rPr>
              <a:t>Scanner</a:t>
            </a:r>
            <a:r>
              <a:rPr lang="tr-TR" sz="2000" b="1" dirty="0">
                <a:solidFill>
                  <a:srgbClr val="000000"/>
                </a:solidFill>
                <a:latin typeface="Consolas"/>
              </a:rPr>
              <a:t>(System.</a:t>
            </a:r>
            <a:r>
              <a:rPr lang="tr-TR" sz="2000" b="1" i="1" dirty="0">
                <a:solidFill>
                  <a:srgbClr val="0000C0"/>
                </a:solidFill>
                <a:latin typeface="Consolas"/>
              </a:rPr>
              <a:t>in</a:t>
            </a:r>
            <a:r>
              <a:rPr lang="tr-TR" sz="2000" b="1" i="1" dirty="0">
                <a:solidFill>
                  <a:srgbClr val="000000"/>
                </a:solidFill>
                <a:latin typeface="Consolas"/>
              </a:rPr>
              <a:t>);</a:t>
            </a:r>
          </a:p>
          <a:p>
            <a:pPr lvl="1"/>
            <a:endParaRPr lang="tr-TR" sz="2000" dirty="0">
              <a:latin typeface="Consolas"/>
            </a:endParaRPr>
          </a:p>
          <a:p>
            <a:pPr lvl="1"/>
            <a:r>
              <a:rPr lang="tr-TR" sz="2000" b="1" dirty="0" err="1">
                <a:solidFill>
                  <a:srgbClr val="7F0055"/>
                </a:solidFill>
                <a:latin typeface="Consolas"/>
              </a:rPr>
              <a:t>boolean</a:t>
            </a:r>
            <a:r>
              <a:rPr lang="tr-TR" sz="2000" b="1" dirty="0">
                <a:solidFill>
                  <a:srgbClr val="000000"/>
                </a:solidFill>
                <a:latin typeface="Consolas"/>
              </a:rPr>
              <a:t> </a:t>
            </a:r>
            <a:r>
              <a:rPr lang="tr-TR" sz="2000" b="1" dirty="0" err="1">
                <a:solidFill>
                  <a:srgbClr val="6A3E3E"/>
                </a:solidFill>
                <a:latin typeface="Consolas"/>
              </a:rPr>
              <a:t>isAsc</a:t>
            </a:r>
            <a:r>
              <a:rPr lang="tr-TR" sz="2000" b="1" dirty="0">
                <a:solidFill>
                  <a:srgbClr val="000000"/>
                </a:solidFill>
                <a:latin typeface="Consolas"/>
              </a:rPr>
              <a:t>;</a:t>
            </a:r>
          </a:p>
          <a:p>
            <a:pPr lvl="1"/>
            <a:r>
              <a:rPr lang="tr-TR" sz="2000" b="1" dirty="0" err="1">
                <a:solidFill>
                  <a:srgbClr val="7F0055"/>
                </a:solidFill>
                <a:latin typeface="Consolas"/>
              </a:rPr>
              <a:t>int</a:t>
            </a:r>
            <a:r>
              <a:rPr lang="tr-TR" sz="2000" b="1" dirty="0">
                <a:solidFill>
                  <a:srgbClr val="000000"/>
                </a:solidFill>
                <a:latin typeface="Consolas"/>
              </a:rPr>
              <a:t> </a:t>
            </a:r>
            <a:r>
              <a:rPr lang="tr-TR" sz="2000" b="1" dirty="0" err="1">
                <a:solidFill>
                  <a:srgbClr val="6A3E3E"/>
                </a:solidFill>
                <a:latin typeface="Consolas"/>
              </a:rPr>
              <a:t>prev</a:t>
            </a:r>
            <a:r>
              <a:rPr lang="tr-TR" sz="2000" b="1" dirty="0">
                <a:solidFill>
                  <a:srgbClr val="000000"/>
                </a:solidFill>
                <a:latin typeface="Consolas"/>
              </a:rPr>
              <a:t>;</a:t>
            </a:r>
          </a:p>
          <a:p>
            <a:pPr lvl="1"/>
            <a:r>
              <a:rPr lang="tr-TR" sz="2000" b="1" dirty="0" err="1">
                <a:solidFill>
                  <a:srgbClr val="7F0055"/>
                </a:solidFill>
                <a:latin typeface="Consolas"/>
              </a:rPr>
              <a:t>int</a:t>
            </a:r>
            <a:r>
              <a:rPr lang="tr-TR" sz="2000" b="1" dirty="0">
                <a:solidFill>
                  <a:srgbClr val="000000"/>
                </a:solidFill>
                <a:latin typeface="Consolas"/>
              </a:rPr>
              <a:t> </a:t>
            </a:r>
            <a:r>
              <a:rPr lang="tr-TR" sz="2000" b="1" dirty="0" err="1">
                <a:solidFill>
                  <a:srgbClr val="6A3E3E"/>
                </a:solidFill>
                <a:latin typeface="Consolas"/>
              </a:rPr>
              <a:t>cur</a:t>
            </a:r>
            <a:r>
              <a:rPr lang="tr-TR" sz="2000" b="1" dirty="0">
                <a:solidFill>
                  <a:srgbClr val="000000"/>
                </a:solidFill>
                <a:latin typeface="Consolas"/>
              </a:rPr>
              <a:t> = </a:t>
            </a:r>
            <a:r>
              <a:rPr lang="tr-TR" sz="2000" b="1" dirty="0" err="1">
                <a:solidFill>
                  <a:srgbClr val="6A3E3E"/>
                </a:solidFill>
                <a:latin typeface="Consolas"/>
              </a:rPr>
              <a:t>sc</a:t>
            </a:r>
            <a:r>
              <a:rPr lang="tr-TR" sz="2000" b="1" dirty="0" err="1">
                <a:solidFill>
                  <a:srgbClr val="000000"/>
                </a:solidFill>
                <a:latin typeface="Consolas"/>
              </a:rPr>
              <a:t>.nextInt</a:t>
            </a:r>
            <a:r>
              <a:rPr lang="tr-TR" sz="2000" b="1" dirty="0">
                <a:solidFill>
                  <a:srgbClr val="000000"/>
                </a:solidFill>
                <a:latin typeface="Consolas"/>
              </a:rPr>
              <a:t>();</a:t>
            </a:r>
          </a:p>
          <a:p>
            <a:pPr lvl="1"/>
            <a:endParaRPr lang="tr-TR" sz="2000" dirty="0">
              <a:latin typeface="Consolas"/>
            </a:endParaRPr>
          </a:p>
          <a:p>
            <a:pPr lvl="1"/>
            <a:r>
              <a:rPr lang="tr-TR" sz="2000" dirty="0">
                <a:solidFill>
                  <a:srgbClr val="3F7F5F"/>
                </a:solidFill>
                <a:latin typeface="Consolas"/>
              </a:rPr>
              <a:t>// </a:t>
            </a:r>
            <a:r>
              <a:rPr lang="tr-TR" sz="2000" dirty="0" err="1">
                <a:solidFill>
                  <a:srgbClr val="3F7F5F"/>
                </a:solidFill>
                <a:latin typeface="Consolas"/>
              </a:rPr>
              <a:t>learn</a:t>
            </a:r>
            <a:r>
              <a:rPr lang="tr-TR" sz="2000" dirty="0">
                <a:solidFill>
                  <a:srgbClr val="3F7F5F"/>
                </a:solidFill>
                <a:latin typeface="Consolas"/>
              </a:rPr>
              <a:t> </a:t>
            </a:r>
            <a:r>
              <a:rPr lang="tr-TR" sz="2000" dirty="0" err="1">
                <a:solidFill>
                  <a:srgbClr val="3F7F5F"/>
                </a:solidFill>
                <a:latin typeface="Consolas"/>
              </a:rPr>
              <a:t>the</a:t>
            </a:r>
            <a:r>
              <a:rPr lang="tr-TR" sz="2000" dirty="0">
                <a:solidFill>
                  <a:srgbClr val="3F7F5F"/>
                </a:solidFill>
                <a:latin typeface="Consolas"/>
              </a:rPr>
              <a:t> </a:t>
            </a:r>
            <a:r>
              <a:rPr lang="tr-TR" sz="2000" dirty="0" err="1">
                <a:solidFill>
                  <a:srgbClr val="3F7F5F"/>
                </a:solidFill>
                <a:latin typeface="Consolas"/>
              </a:rPr>
              <a:t>direction</a:t>
            </a:r>
            <a:endParaRPr lang="tr-TR" sz="2000" dirty="0">
              <a:solidFill>
                <a:srgbClr val="3F7F5F"/>
              </a:solidFill>
              <a:latin typeface="Consolas"/>
            </a:endParaRPr>
          </a:p>
          <a:p>
            <a:pPr lvl="1"/>
            <a:r>
              <a:rPr lang="tr-TR" sz="2000" b="1" dirty="0">
                <a:solidFill>
                  <a:srgbClr val="7F0055"/>
                </a:solidFill>
                <a:latin typeface="Consolas"/>
              </a:rPr>
              <a:t>do</a:t>
            </a:r>
            <a:r>
              <a:rPr lang="tr-TR" sz="2000" b="1" dirty="0">
                <a:solidFill>
                  <a:srgbClr val="000000"/>
                </a:solidFill>
                <a:latin typeface="Consolas"/>
              </a:rPr>
              <a:t> {</a:t>
            </a:r>
          </a:p>
          <a:p>
            <a:pPr lvl="2"/>
            <a:r>
              <a:rPr lang="tr-TR" sz="2000" dirty="0" err="1">
                <a:solidFill>
                  <a:srgbClr val="6A3E3E"/>
                </a:solidFill>
                <a:latin typeface="Consolas"/>
              </a:rPr>
              <a:t>prev</a:t>
            </a:r>
            <a:r>
              <a:rPr lang="tr-TR" sz="2000" dirty="0">
                <a:solidFill>
                  <a:srgbClr val="000000"/>
                </a:solidFill>
                <a:latin typeface="Consolas"/>
              </a:rPr>
              <a:t> = </a:t>
            </a:r>
            <a:r>
              <a:rPr lang="tr-TR" sz="2000" dirty="0" err="1">
                <a:solidFill>
                  <a:srgbClr val="6A3E3E"/>
                </a:solidFill>
                <a:latin typeface="Consolas"/>
              </a:rPr>
              <a:t>cur</a:t>
            </a:r>
            <a:r>
              <a:rPr lang="tr-TR" sz="2000" dirty="0">
                <a:solidFill>
                  <a:srgbClr val="000000"/>
                </a:solidFill>
                <a:latin typeface="Consolas"/>
              </a:rPr>
              <a:t>;</a:t>
            </a:r>
          </a:p>
          <a:p>
            <a:pPr lvl="2"/>
            <a:r>
              <a:rPr lang="tr-TR" sz="2000" dirty="0" err="1">
                <a:solidFill>
                  <a:srgbClr val="6A3E3E"/>
                </a:solidFill>
                <a:latin typeface="Consolas"/>
              </a:rPr>
              <a:t>cur</a:t>
            </a:r>
            <a:r>
              <a:rPr lang="tr-TR" sz="2000" dirty="0">
                <a:solidFill>
                  <a:srgbClr val="000000"/>
                </a:solidFill>
                <a:latin typeface="Consolas"/>
              </a:rPr>
              <a:t> = </a:t>
            </a:r>
            <a:r>
              <a:rPr lang="tr-TR" sz="2000" dirty="0" err="1">
                <a:solidFill>
                  <a:srgbClr val="6A3E3E"/>
                </a:solidFill>
                <a:latin typeface="Consolas"/>
              </a:rPr>
              <a:t>sc</a:t>
            </a:r>
            <a:r>
              <a:rPr lang="tr-TR" sz="2000" dirty="0" err="1">
                <a:solidFill>
                  <a:srgbClr val="000000"/>
                </a:solidFill>
                <a:latin typeface="Consolas"/>
              </a:rPr>
              <a:t>.nextInt</a:t>
            </a:r>
            <a:r>
              <a:rPr lang="tr-TR" sz="2000" dirty="0">
                <a:solidFill>
                  <a:srgbClr val="000000"/>
                </a:solidFill>
                <a:latin typeface="Consolas"/>
              </a:rPr>
              <a:t>();</a:t>
            </a:r>
          </a:p>
          <a:p>
            <a:pPr lvl="1"/>
            <a:r>
              <a:rPr lang="tr-TR" sz="2000" dirty="0">
                <a:solidFill>
                  <a:srgbClr val="000000"/>
                </a:solidFill>
                <a:latin typeface="Consolas"/>
              </a:rPr>
              <a:t>} </a:t>
            </a:r>
            <a:r>
              <a:rPr lang="tr-TR" sz="2000" b="1" dirty="0" err="1">
                <a:solidFill>
                  <a:srgbClr val="7F0055"/>
                </a:solidFill>
                <a:latin typeface="Consolas"/>
              </a:rPr>
              <a:t>while</a:t>
            </a:r>
            <a:r>
              <a:rPr lang="tr-TR" sz="2000" b="1" dirty="0">
                <a:solidFill>
                  <a:srgbClr val="000000"/>
                </a:solidFill>
                <a:latin typeface="Consolas"/>
              </a:rPr>
              <a:t>(</a:t>
            </a:r>
            <a:r>
              <a:rPr lang="tr-TR" sz="2000" b="1" dirty="0" err="1">
                <a:solidFill>
                  <a:srgbClr val="6A3E3E"/>
                </a:solidFill>
                <a:latin typeface="Consolas"/>
              </a:rPr>
              <a:t>cur</a:t>
            </a:r>
            <a:r>
              <a:rPr lang="tr-TR" sz="2000" b="1" dirty="0">
                <a:solidFill>
                  <a:srgbClr val="000000"/>
                </a:solidFill>
                <a:latin typeface="Consolas"/>
              </a:rPr>
              <a:t> == </a:t>
            </a:r>
            <a:r>
              <a:rPr lang="tr-TR" sz="2000" b="1" dirty="0" err="1">
                <a:solidFill>
                  <a:srgbClr val="6A3E3E"/>
                </a:solidFill>
                <a:latin typeface="Consolas"/>
              </a:rPr>
              <a:t>prev</a:t>
            </a:r>
            <a:r>
              <a:rPr lang="tr-TR" sz="2000" b="1" dirty="0">
                <a:solidFill>
                  <a:srgbClr val="000000"/>
                </a:solidFill>
                <a:latin typeface="Consolas"/>
              </a:rPr>
              <a:t>);</a:t>
            </a:r>
          </a:p>
          <a:p>
            <a:pPr lvl="1"/>
            <a:r>
              <a:rPr lang="tr-TR" sz="2000" dirty="0" err="1">
                <a:solidFill>
                  <a:srgbClr val="6A3E3E"/>
                </a:solidFill>
                <a:latin typeface="Consolas"/>
              </a:rPr>
              <a:t>isAsc</a:t>
            </a:r>
            <a:r>
              <a:rPr lang="tr-TR" sz="2000" dirty="0">
                <a:solidFill>
                  <a:srgbClr val="000000"/>
                </a:solidFill>
                <a:latin typeface="Consolas"/>
              </a:rPr>
              <a:t> = </a:t>
            </a:r>
            <a:r>
              <a:rPr lang="tr-TR" sz="2000" dirty="0" err="1">
                <a:solidFill>
                  <a:srgbClr val="6A3E3E"/>
                </a:solidFill>
                <a:latin typeface="Consolas"/>
              </a:rPr>
              <a:t>cur</a:t>
            </a:r>
            <a:r>
              <a:rPr lang="tr-TR" sz="2000" dirty="0">
                <a:solidFill>
                  <a:srgbClr val="000000"/>
                </a:solidFill>
                <a:latin typeface="Consolas"/>
              </a:rPr>
              <a:t> &gt; </a:t>
            </a:r>
            <a:r>
              <a:rPr lang="tr-TR" sz="2000" dirty="0" err="1">
                <a:solidFill>
                  <a:srgbClr val="6A3E3E"/>
                </a:solidFill>
                <a:latin typeface="Consolas"/>
              </a:rPr>
              <a:t>prev</a:t>
            </a:r>
            <a:r>
              <a:rPr lang="tr-TR" sz="2000" dirty="0">
                <a:solidFill>
                  <a:srgbClr val="000000"/>
                </a:solidFill>
                <a:latin typeface="Consolas"/>
              </a:rPr>
              <a:t>;</a:t>
            </a:r>
          </a:p>
          <a:p>
            <a:pPr lvl="1"/>
            <a:endParaRPr lang="tr-TR" sz="2000" dirty="0">
              <a:latin typeface="Consolas"/>
            </a:endParaRPr>
          </a:p>
          <a:p>
            <a:pPr lvl="1"/>
            <a:r>
              <a:rPr lang="en-US" sz="2000" dirty="0">
                <a:solidFill>
                  <a:srgbClr val="3F7F5F"/>
                </a:solidFill>
                <a:latin typeface="Consolas"/>
              </a:rPr>
              <a:t>// look for an unsorted number</a:t>
            </a:r>
          </a:p>
          <a:p>
            <a:pPr lvl="1"/>
            <a:r>
              <a:rPr lang="tr-TR" sz="2000" b="1" dirty="0">
                <a:solidFill>
                  <a:srgbClr val="7F0055"/>
                </a:solidFill>
                <a:latin typeface="Consolas"/>
              </a:rPr>
              <a:t>do</a:t>
            </a:r>
            <a:r>
              <a:rPr lang="tr-TR" sz="2000" b="1" dirty="0">
                <a:solidFill>
                  <a:srgbClr val="000000"/>
                </a:solidFill>
                <a:latin typeface="Consolas"/>
              </a:rPr>
              <a:t> {</a:t>
            </a:r>
          </a:p>
          <a:p>
            <a:pPr lvl="2"/>
            <a:r>
              <a:rPr lang="tr-TR" sz="2000" dirty="0" err="1">
                <a:solidFill>
                  <a:srgbClr val="6A3E3E"/>
                </a:solidFill>
                <a:latin typeface="Consolas"/>
              </a:rPr>
              <a:t>prev</a:t>
            </a:r>
            <a:r>
              <a:rPr lang="tr-TR" sz="2000" dirty="0">
                <a:solidFill>
                  <a:srgbClr val="000000"/>
                </a:solidFill>
                <a:latin typeface="Consolas"/>
              </a:rPr>
              <a:t> = </a:t>
            </a:r>
            <a:r>
              <a:rPr lang="tr-TR" sz="2000" dirty="0" err="1">
                <a:solidFill>
                  <a:srgbClr val="6A3E3E"/>
                </a:solidFill>
                <a:latin typeface="Consolas"/>
              </a:rPr>
              <a:t>cur</a:t>
            </a:r>
            <a:r>
              <a:rPr lang="tr-TR" sz="2000" dirty="0">
                <a:solidFill>
                  <a:srgbClr val="000000"/>
                </a:solidFill>
                <a:latin typeface="Consolas"/>
              </a:rPr>
              <a:t>;</a:t>
            </a:r>
          </a:p>
          <a:p>
            <a:pPr lvl="2"/>
            <a:r>
              <a:rPr lang="tr-TR" sz="2000" dirty="0" err="1">
                <a:solidFill>
                  <a:srgbClr val="6A3E3E"/>
                </a:solidFill>
                <a:latin typeface="Consolas"/>
              </a:rPr>
              <a:t>cur</a:t>
            </a:r>
            <a:r>
              <a:rPr lang="tr-TR" sz="2000" dirty="0">
                <a:solidFill>
                  <a:srgbClr val="000000"/>
                </a:solidFill>
                <a:latin typeface="Consolas"/>
              </a:rPr>
              <a:t> = </a:t>
            </a:r>
            <a:r>
              <a:rPr lang="tr-TR" sz="2000" dirty="0" err="1">
                <a:solidFill>
                  <a:srgbClr val="6A3E3E"/>
                </a:solidFill>
                <a:latin typeface="Consolas"/>
              </a:rPr>
              <a:t>sc</a:t>
            </a:r>
            <a:r>
              <a:rPr lang="tr-TR" sz="2000" dirty="0" err="1">
                <a:solidFill>
                  <a:srgbClr val="000000"/>
                </a:solidFill>
                <a:latin typeface="Consolas"/>
              </a:rPr>
              <a:t>.nextInt</a:t>
            </a:r>
            <a:r>
              <a:rPr lang="tr-TR" sz="2000" dirty="0">
                <a:solidFill>
                  <a:srgbClr val="000000"/>
                </a:solidFill>
                <a:latin typeface="Consolas"/>
              </a:rPr>
              <a:t>();</a:t>
            </a:r>
          </a:p>
          <a:p>
            <a:pPr lvl="1"/>
            <a:r>
              <a:rPr lang="en-US" sz="2000" dirty="0">
                <a:solidFill>
                  <a:srgbClr val="000000"/>
                </a:solidFill>
                <a:latin typeface="Consolas"/>
              </a:rPr>
              <a:t>} </a:t>
            </a:r>
            <a:r>
              <a:rPr lang="en-US" sz="2000" b="1" dirty="0">
                <a:solidFill>
                  <a:srgbClr val="7F0055"/>
                </a:solidFill>
                <a:latin typeface="Consolas"/>
              </a:rPr>
              <a:t>while</a:t>
            </a:r>
            <a:r>
              <a:rPr lang="en-US" sz="2000" b="1" dirty="0">
                <a:solidFill>
                  <a:srgbClr val="000000"/>
                </a:solidFill>
                <a:latin typeface="Consolas"/>
              </a:rPr>
              <a:t>(</a:t>
            </a:r>
            <a:r>
              <a:rPr lang="en-US" sz="2000" b="1" dirty="0">
                <a:solidFill>
                  <a:srgbClr val="6A3E3E"/>
                </a:solidFill>
                <a:latin typeface="Consolas"/>
              </a:rPr>
              <a:t>cur</a:t>
            </a:r>
            <a:r>
              <a:rPr lang="en-US" sz="2000" b="1" dirty="0">
                <a:solidFill>
                  <a:srgbClr val="000000"/>
                </a:solidFill>
                <a:latin typeface="Consolas"/>
              </a:rPr>
              <a:t> &gt; </a:t>
            </a:r>
            <a:r>
              <a:rPr lang="en-US" sz="2000" b="1" dirty="0" err="1">
                <a:solidFill>
                  <a:srgbClr val="6A3E3E"/>
                </a:solidFill>
                <a:latin typeface="Consolas"/>
              </a:rPr>
              <a:t>prev</a:t>
            </a:r>
            <a:r>
              <a:rPr lang="en-US" sz="2000" b="1" dirty="0">
                <a:solidFill>
                  <a:srgbClr val="000000"/>
                </a:solidFill>
                <a:latin typeface="Consolas"/>
              </a:rPr>
              <a:t> == </a:t>
            </a:r>
            <a:r>
              <a:rPr lang="en-US" sz="2000" b="1" dirty="0" err="1">
                <a:solidFill>
                  <a:srgbClr val="6A3E3E"/>
                </a:solidFill>
                <a:latin typeface="Consolas"/>
              </a:rPr>
              <a:t>isAsc</a:t>
            </a:r>
            <a:r>
              <a:rPr lang="en-US" sz="2000" b="1" dirty="0">
                <a:solidFill>
                  <a:srgbClr val="000000"/>
                </a:solidFill>
                <a:latin typeface="Consolas"/>
              </a:rPr>
              <a:t> || </a:t>
            </a:r>
            <a:r>
              <a:rPr lang="en-US" sz="2000" b="1" dirty="0">
                <a:solidFill>
                  <a:srgbClr val="6A3E3E"/>
                </a:solidFill>
                <a:latin typeface="Consolas"/>
              </a:rPr>
              <a:t>cur</a:t>
            </a:r>
            <a:r>
              <a:rPr lang="en-US" sz="2000" b="1" dirty="0">
                <a:solidFill>
                  <a:srgbClr val="000000"/>
                </a:solidFill>
                <a:latin typeface="Consolas"/>
              </a:rPr>
              <a:t> == </a:t>
            </a:r>
            <a:r>
              <a:rPr lang="en-US" sz="2000" b="1" dirty="0" err="1">
                <a:solidFill>
                  <a:srgbClr val="6A3E3E"/>
                </a:solidFill>
                <a:latin typeface="Consolas"/>
              </a:rPr>
              <a:t>prev</a:t>
            </a:r>
            <a:r>
              <a:rPr lang="en-US" sz="2000" b="1" dirty="0">
                <a:solidFill>
                  <a:srgbClr val="000000"/>
                </a:solidFill>
                <a:latin typeface="Consolas"/>
              </a:rPr>
              <a:t>);</a:t>
            </a:r>
          </a:p>
          <a:p>
            <a:r>
              <a:rPr lang="tr-TR" sz="2000" dirty="0">
                <a:solidFill>
                  <a:srgbClr val="000000"/>
                </a:solidFill>
                <a:latin typeface="Consolas"/>
              </a:rPr>
              <a:t>}</a:t>
            </a:r>
            <a:endParaRPr lang="tr-TR" sz="2000" dirty="0"/>
          </a:p>
        </p:txBody>
      </p:sp>
    </p:spTree>
    <p:extLst>
      <p:ext uri="{BB962C8B-B14F-4D97-AF65-F5344CB8AC3E}">
        <p14:creationId xmlns:p14="http://schemas.microsoft.com/office/powerpoint/2010/main" val="1533556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562</TotalTime>
  <Words>588</Words>
  <Application>Microsoft Office PowerPoint</Application>
  <PresentationFormat>Ekran Gösterisi (4:3)</PresentationFormat>
  <Paragraphs>110</Paragraphs>
  <Slides>11</Slides>
  <Notes>0</Notes>
  <HiddenSlides>0</HiddenSlides>
  <MMClips>0</MMClips>
  <ScaleCrop>false</ScaleCrop>
  <HeadingPairs>
    <vt:vector size="4" baseType="variant">
      <vt:variant>
        <vt:lpstr>Tema</vt:lpstr>
      </vt:variant>
      <vt:variant>
        <vt:i4>1</vt:i4>
      </vt:variant>
      <vt:variant>
        <vt:lpstr>Slayt Başlıkları</vt:lpstr>
      </vt:variant>
      <vt:variant>
        <vt:i4>11</vt:i4>
      </vt:variant>
    </vt:vector>
  </HeadingPairs>
  <TitlesOfParts>
    <vt:vector size="12" baseType="lpstr">
      <vt:lpstr>Ofis Teması</vt:lpstr>
      <vt:lpstr>LAB 2 Solutions</vt:lpstr>
      <vt:lpstr>Question</vt:lpstr>
      <vt:lpstr>PowerPoint Sunusu</vt:lpstr>
      <vt:lpstr>Question</vt:lpstr>
      <vt:lpstr>PowerPoint Sunusu</vt:lpstr>
      <vt:lpstr>Question</vt:lpstr>
      <vt:lpstr>PowerPoint Sunusu</vt:lpstr>
      <vt:lpstr>Question</vt:lpstr>
      <vt:lpstr>PowerPoint Sunusu</vt:lpstr>
      <vt:lpstr>Question</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Dell pc</dc:creator>
  <cp:lastModifiedBy>Dell pc</cp:lastModifiedBy>
  <cp:revision>63</cp:revision>
  <dcterms:created xsi:type="dcterms:W3CDTF">2022-02-16T19:26:34Z</dcterms:created>
  <dcterms:modified xsi:type="dcterms:W3CDTF">2022-02-24T06:18:02Z</dcterms:modified>
</cp:coreProperties>
</file>