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3" r:id="rId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17.2.2022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846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17.2.2022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921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17.2.2022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467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17.2.2022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289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17.2.2022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539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17.2.2022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75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17.2.2022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327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17.2.2022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073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17.2.2022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86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17.2.2022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809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C490-9C72-4D5D-BBBD-155E5695C0D6}" type="datetimeFigureOut">
              <a:rPr lang="tr-TR" smtClean="0"/>
              <a:t>17.2.2022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668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5C490-9C72-4D5D-BBBD-155E5695C0D6}" type="datetimeFigureOut">
              <a:rPr lang="tr-TR" smtClean="0"/>
              <a:t>17.2.2022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310-9936-4A1B-8EFD-DC5DAD4AEF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788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LAB 1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i="1" dirty="0" smtClean="0"/>
              <a:t>CSE 102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27858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a </a:t>
            </a:r>
            <a:r>
              <a:rPr lang="en-US" b="1" dirty="0" smtClean="0"/>
              <a:t>recursive</a:t>
            </a:r>
            <a:r>
              <a:rPr lang="en-US" dirty="0" smtClean="0"/>
              <a:t> function which takes two non-negative integer arguments </a:t>
            </a:r>
            <a:r>
              <a:rPr lang="en-US" i="1" dirty="0" err="1" smtClean="0"/>
              <a:t>n</a:t>
            </a:r>
            <a:r>
              <a:rPr lang="en-US" dirty="0" err="1" smtClean="0"/>
              <a:t>,</a:t>
            </a:r>
            <a:r>
              <a:rPr lang="en-US" i="1" dirty="0" err="1" smtClean="0"/>
              <a:t>m</a:t>
            </a:r>
            <a:r>
              <a:rPr lang="en-US" dirty="0" smtClean="0"/>
              <a:t> and computes the power </a:t>
            </a:r>
            <a:r>
              <a:rPr lang="en-US" i="1" dirty="0" err="1" smtClean="0"/>
              <a:t>n</a:t>
            </a:r>
            <a:r>
              <a:rPr lang="en-US" dirty="0" err="1" smtClean="0"/>
              <a:t>^</a:t>
            </a:r>
            <a:r>
              <a:rPr lang="en-US" i="1" dirty="0" err="1" smtClean="0"/>
              <a:t>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“for” or “while” loops are forbidden.</a:t>
            </a:r>
            <a:endParaRPr lang="en-US" dirty="0"/>
          </a:p>
          <a:p>
            <a:r>
              <a:rPr lang="en-US" dirty="0" smtClean="0"/>
              <a:t>e.g.</a:t>
            </a:r>
          </a:p>
          <a:p>
            <a:pPr marL="457200" lvl="1" indent="0">
              <a:buNone/>
            </a:pPr>
            <a:r>
              <a:rPr lang="en-US" dirty="0" err="1" smtClean="0"/>
              <a:t>pow</a:t>
            </a:r>
            <a:r>
              <a:rPr lang="en-US" dirty="0" smtClean="0"/>
              <a:t>(3, </a:t>
            </a:r>
            <a:r>
              <a:rPr lang="en-US" dirty="0"/>
              <a:t>2</a:t>
            </a:r>
            <a:r>
              <a:rPr lang="en-US" dirty="0" smtClean="0"/>
              <a:t>) = 9</a:t>
            </a:r>
          </a:p>
          <a:p>
            <a:pPr marL="457200" lvl="1" indent="0">
              <a:buNone/>
            </a:pPr>
            <a:r>
              <a:rPr lang="en-US" dirty="0" err="1" smtClean="0"/>
              <a:t>pow</a:t>
            </a:r>
            <a:r>
              <a:rPr lang="en-US" dirty="0" smtClean="0"/>
              <a:t>(1, </a:t>
            </a:r>
            <a:r>
              <a:rPr lang="en-US" dirty="0"/>
              <a:t>6</a:t>
            </a:r>
            <a:r>
              <a:rPr lang="en-US" dirty="0" smtClean="0"/>
              <a:t>) = 1</a:t>
            </a:r>
          </a:p>
          <a:p>
            <a:pPr marL="457200" lvl="1" indent="0">
              <a:buNone/>
            </a:pPr>
            <a:r>
              <a:rPr lang="en-US" dirty="0" err="1" smtClean="0"/>
              <a:t>pow</a:t>
            </a:r>
            <a:r>
              <a:rPr lang="en-US" dirty="0" smtClean="0"/>
              <a:t>(2, 3) = 8</a:t>
            </a:r>
          </a:p>
          <a:p>
            <a:pPr marL="457200" lvl="1" indent="0">
              <a:buNone/>
            </a:pPr>
            <a:r>
              <a:rPr lang="en-US" dirty="0" err="1" smtClean="0"/>
              <a:t>pow</a:t>
            </a:r>
            <a:r>
              <a:rPr lang="en-US" dirty="0" smtClean="0"/>
              <a:t>(10, 2) = 100</a:t>
            </a:r>
          </a:p>
        </p:txBody>
      </p:sp>
    </p:spTree>
    <p:extLst>
      <p:ext uri="{BB962C8B-B14F-4D97-AF65-F5344CB8AC3E}">
        <p14:creationId xmlns:p14="http://schemas.microsoft.com/office/powerpoint/2010/main" val="317065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which takes two positive integer arguments </a:t>
            </a:r>
            <a:r>
              <a:rPr lang="en-US" i="1" dirty="0" err="1" smtClean="0"/>
              <a:t>n,m</a:t>
            </a:r>
            <a:r>
              <a:rPr lang="en-US" i="1" dirty="0" smtClean="0"/>
              <a:t> </a:t>
            </a:r>
            <a:r>
              <a:rPr lang="en-US" dirty="0" smtClean="0"/>
              <a:t>and returns </a:t>
            </a:r>
            <a:r>
              <a:rPr lang="en-US" i="1" dirty="0" smtClean="0"/>
              <a:t>n</a:t>
            </a:r>
            <a:r>
              <a:rPr lang="en-US" dirty="0" smtClean="0"/>
              <a:t> % </a:t>
            </a:r>
            <a:r>
              <a:rPr lang="en-US" i="1" dirty="0" smtClean="0"/>
              <a:t>m</a:t>
            </a:r>
            <a:r>
              <a:rPr lang="en-US" dirty="0" smtClean="0"/>
              <a:t>. Don’t use % operator.</a:t>
            </a:r>
            <a:endParaRPr lang="en-US" i="1" dirty="0" smtClean="0"/>
          </a:p>
          <a:p>
            <a:r>
              <a:rPr lang="en-US" dirty="0" smtClean="0"/>
              <a:t>e.g.</a:t>
            </a:r>
          </a:p>
          <a:p>
            <a:pPr marL="457200" lvl="1" indent="0">
              <a:buNone/>
            </a:pPr>
            <a:r>
              <a:rPr lang="en-US" dirty="0" smtClean="0"/>
              <a:t>mod(3, </a:t>
            </a:r>
            <a:r>
              <a:rPr lang="en-US" dirty="0"/>
              <a:t>2</a:t>
            </a:r>
            <a:r>
              <a:rPr lang="en-US" dirty="0" smtClean="0"/>
              <a:t>) = 1</a:t>
            </a:r>
          </a:p>
          <a:p>
            <a:pPr marL="457200" lvl="1" indent="0">
              <a:buNone/>
            </a:pPr>
            <a:r>
              <a:rPr lang="en-US" dirty="0" smtClean="0"/>
              <a:t>mod(3, </a:t>
            </a:r>
            <a:r>
              <a:rPr lang="en-US" dirty="0"/>
              <a:t>6</a:t>
            </a:r>
            <a:r>
              <a:rPr lang="en-US" dirty="0" smtClean="0"/>
              <a:t>) = 3</a:t>
            </a:r>
          </a:p>
          <a:p>
            <a:pPr marL="457200" lvl="1" indent="0">
              <a:buNone/>
            </a:pPr>
            <a:r>
              <a:rPr lang="en-US" dirty="0" smtClean="0"/>
              <a:t>mod(35, </a:t>
            </a:r>
            <a:r>
              <a:rPr lang="en-US" dirty="0"/>
              <a:t>4</a:t>
            </a:r>
            <a:r>
              <a:rPr lang="en-US" dirty="0" smtClean="0"/>
              <a:t>) = 3</a:t>
            </a:r>
          </a:p>
          <a:p>
            <a:pPr marL="457200" lvl="1" indent="0">
              <a:buNone/>
            </a:pPr>
            <a:r>
              <a:rPr lang="en-US" dirty="0" smtClean="0"/>
              <a:t>mod(100, 10) = 0</a:t>
            </a:r>
          </a:p>
        </p:txBody>
      </p:sp>
    </p:spTree>
    <p:extLst>
      <p:ext uri="{BB962C8B-B14F-4D97-AF65-F5344CB8AC3E}">
        <p14:creationId xmlns:p14="http://schemas.microsoft.com/office/powerpoint/2010/main" val="35120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 </a:t>
            </a:r>
            <a:r>
              <a:rPr lang="en-US" b="1" dirty="0" smtClean="0"/>
              <a:t>recursive</a:t>
            </a:r>
            <a:r>
              <a:rPr lang="en-US" dirty="0" smtClean="0"/>
              <a:t> function which takes two positive integer arguments </a:t>
            </a:r>
            <a:r>
              <a:rPr lang="en-US" i="1" dirty="0" err="1" smtClean="0"/>
              <a:t>n,m</a:t>
            </a:r>
            <a:r>
              <a:rPr lang="en-US" i="1" dirty="0" smtClean="0"/>
              <a:t> </a:t>
            </a:r>
            <a:r>
              <a:rPr lang="en-US" dirty="0" smtClean="0"/>
              <a:t>and returns </a:t>
            </a:r>
            <a:r>
              <a:rPr lang="en-US" i="1" dirty="0" smtClean="0"/>
              <a:t>n</a:t>
            </a:r>
            <a:r>
              <a:rPr lang="en-US" dirty="0" smtClean="0"/>
              <a:t> % </a:t>
            </a:r>
            <a:r>
              <a:rPr lang="en-US" i="1" dirty="0" smtClean="0"/>
              <a:t>m</a:t>
            </a:r>
            <a:r>
              <a:rPr lang="en-US" dirty="0" smtClean="0"/>
              <a:t>. Don’t use %, *, / operators. </a:t>
            </a:r>
          </a:p>
          <a:p>
            <a:pPr marL="0" indent="0">
              <a:buNone/>
            </a:pPr>
            <a:r>
              <a:rPr lang="en-US" dirty="0" smtClean="0"/>
              <a:t>e.g.</a:t>
            </a:r>
          </a:p>
          <a:p>
            <a:pPr marL="457200" lvl="1" indent="0">
              <a:buNone/>
            </a:pPr>
            <a:r>
              <a:rPr lang="en-US" dirty="0" smtClean="0"/>
              <a:t>mod(3, </a:t>
            </a:r>
            <a:r>
              <a:rPr lang="en-US" dirty="0"/>
              <a:t>2</a:t>
            </a:r>
            <a:r>
              <a:rPr lang="en-US" dirty="0" smtClean="0"/>
              <a:t>) = 1</a:t>
            </a:r>
          </a:p>
          <a:p>
            <a:pPr marL="457200" lvl="1" indent="0">
              <a:buNone/>
            </a:pPr>
            <a:r>
              <a:rPr lang="en-US" dirty="0" smtClean="0"/>
              <a:t>mod(3, </a:t>
            </a:r>
            <a:r>
              <a:rPr lang="en-US" dirty="0"/>
              <a:t>6</a:t>
            </a:r>
            <a:r>
              <a:rPr lang="en-US" dirty="0" smtClean="0"/>
              <a:t>) = 3</a:t>
            </a:r>
          </a:p>
          <a:p>
            <a:pPr marL="457200" lvl="1" indent="0">
              <a:buNone/>
            </a:pPr>
            <a:r>
              <a:rPr lang="en-US" dirty="0" smtClean="0"/>
              <a:t>mod(35, </a:t>
            </a:r>
            <a:r>
              <a:rPr lang="en-US" dirty="0"/>
              <a:t>4</a:t>
            </a:r>
            <a:r>
              <a:rPr lang="en-US" dirty="0" smtClean="0"/>
              <a:t>) = 3</a:t>
            </a:r>
          </a:p>
          <a:p>
            <a:pPr marL="457200" lvl="1" indent="0">
              <a:buNone/>
            </a:pPr>
            <a:r>
              <a:rPr lang="en-US" dirty="0" smtClean="0"/>
              <a:t>mod(100, 10) = 0</a:t>
            </a:r>
          </a:p>
        </p:txBody>
      </p:sp>
    </p:spTree>
    <p:extLst>
      <p:ext uri="{BB962C8B-B14F-4D97-AF65-F5344CB8AC3E}">
        <p14:creationId xmlns:p14="http://schemas.microsoft.com/office/powerpoint/2010/main" val="101722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classic max(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 function without using operators &gt; or &lt; (you can use ==) and without using Math library.</a:t>
            </a:r>
          </a:p>
          <a:p>
            <a:r>
              <a:rPr lang="en-US" dirty="0" smtClean="0"/>
              <a:t>e.g.</a:t>
            </a:r>
          </a:p>
          <a:p>
            <a:pPr marL="457200" lvl="1" indent="0">
              <a:buNone/>
            </a:pPr>
            <a:r>
              <a:rPr lang="en-US" dirty="0" smtClean="0"/>
              <a:t>max(6, 3) = 6</a:t>
            </a:r>
          </a:p>
          <a:p>
            <a:pPr marL="457200" lvl="1" indent="0">
              <a:buNone/>
            </a:pPr>
            <a:r>
              <a:rPr lang="en-US" dirty="0"/>
              <a:t>m</a:t>
            </a:r>
            <a:r>
              <a:rPr lang="en-US" dirty="0" smtClean="0"/>
              <a:t>ax(-3, 0) = 0</a:t>
            </a:r>
          </a:p>
          <a:p>
            <a:pPr marL="457200" lvl="1" indent="0">
              <a:buNone/>
            </a:pPr>
            <a:r>
              <a:rPr lang="en-US" dirty="0"/>
              <a:t>m</a:t>
            </a:r>
            <a:r>
              <a:rPr lang="en-US" dirty="0" smtClean="0"/>
              <a:t>ax(-2, -9) = -2</a:t>
            </a:r>
          </a:p>
        </p:txBody>
      </p:sp>
    </p:spTree>
    <p:extLst>
      <p:ext uri="{BB962C8B-B14F-4D97-AF65-F5344CB8AC3E}">
        <p14:creationId xmlns:p14="http://schemas.microsoft.com/office/powerpoint/2010/main" val="19148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</a:t>
            </a:r>
            <a:r>
              <a:rPr lang="en-US" b="1" dirty="0" smtClean="0"/>
              <a:t>recursive</a:t>
            </a:r>
            <a:r>
              <a:rPr lang="en-US" dirty="0" smtClean="0"/>
              <a:t> function which takes a string parameter and checks if it is a palindrome.</a:t>
            </a:r>
            <a:endParaRPr lang="en-US" dirty="0"/>
          </a:p>
          <a:p>
            <a:r>
              <a:rPr lang="en-US" dirty="0" smtClean="0"/>
              <a:t>e.g.</a:t>
            </a:r>
          </a:p>
          <a:p>
            <a:pPr marL="457200" lvl="1" indent="0">
              <a:buNone/>
            </a:pPr>
            <a:r>
              <a:rPr lang="en-US" dirty="0" err="1" smtClean="0"/>
              <a:t>isPal</a:t>
            </a:r>
            <a:r>
              <a:rPr lang="en-US" dirty="0" smtClean="0"/>
              <a:t>(“</a:t>
            </a:r>
            <a:r>
              <a:rPr lang="en-US" dirty="0" err="1" smtClean="0"/>
              <a:t>winnie</a:t>
            </a:r>
            <a:r>
              <a:rPr lang="en-US" dirty="0" smtClean="0"/>
              <a:t>”) = false</a:t>
            </a:r>
          </a:p>
          <a:p>
            <a:pPr marL="457200" lvl="1" indent="0">
              <a:buNone/>
            </a:pPr>
            <a:r>
              <a:rPr lang="en-US" dirty="0" err="1" smtClean="0"/>
              <a:t>isPal</a:t>
            </a:r>
            <a:r>
              <a:rPr lang="en-US" dirty="0" smtClean="0"/>
              <a:t>(“</a:t>
            </a:r>
            <a:r>
              <a:rPr lang="en-US" dirty="0" err="1" smtClean="0"/>
              <a:t>hannah</a:t>
            </a:r>
            <a:r>
              <a:rPr lang="en-US" dirty="0" smtClean="0"/>
              <a:t>”) = true</a:t>
            </a:r>
          </a:p>
          <a:p>
            <a:pPr marL="457200" lvl="1" indent="0">
              <a:buNone/>
            </a:pPr>
            <a:r>
              <a:rPr lang="en-US" dirty="0" err="1" smtClean="0"/>
              <a:t>isPal</a:t>
            </a:r>
            <a:r>
              <a:rPr lang="en-US" dirty="0" smtClean="0"/>
              <a:t>(“</a:t>
            </a:r>
            <a:r>
              <a:rPr lang="en-US" dirty="0" err="1" smtClean="0"/>
              <a:t>aaa</a:t>
            </a:r>
            <a:r>
              <a:rPr lang="en-US" dirty="0" smtClean="0"/>
              <a:t>”) = true</a:t>
            </a:r>
          </a:p>
          <a:p>
            <a:pPr marL="457200" lvl="1" indent="0">
              <a:buNone/>
            </a:pPr>
            <a:r>
              <a:rPr lang="en-US" dirty="0" err="1" smtClean="0"/>
              <a:t>isPal</a:t>
            </a:r>
            <a:r>
              <a:rPr lang="en-US" dirty="0" smtClean="0"/>
              <a:t>(“</a:t>
            </a:r>
            <a:r>
              <a:rPr lang="en-US" dirty="0" err="1" smtClean="0"/>
              <a:t>abc</a:t>
            </a:r>
            <a:r>
              <a:rPr lang="en-US" dirty="0" smtClean="0"/>
              <a:t>”) = false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31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Quest</a:t>
            </a:r>
            <a:r>
              <a:rPr lang="en-US" dirty="0" smtClean="0"/>
              <a:t>ion</a:t>
            </a:r>
            <a:endParaRPr lang="tr-TR" dirty="0"/>
          </a:p>
        </p:txBody>
      </p:sp>
      <p:sp>
        <p:nvSpPr>
          <p:cNvPr id="7" name="İçerik Yer Tutucus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</a:t>
            </a:r>
            <a:r>
              <a:rPr lang="en-US" b="1" dirty="0" smtClean="0"/>
              <a:t>recursive</a:t>
            </a:r>
            <a:r>
              <a:rPr lang="en-US" dirty="0" smtClean="0"/>
              <a:t> function which takes a string parameter and checks if all its characters appear only once.</a:t>
            </a:r>
            <a:endParaRPr lang="en-US" dirty="0"/>
          </a:p>
          <a:p>
            <a:r>
              <a:rPr lang="en-US" dirty="0" smtClean="0"/>
              <a:t>e.g.</a:t>
            </a:r>
          </a:p>
          <a:p>
            <a:pPr marL="457200" lvl="1" indent="0">
              <a:buNone/>
            </a:pPr>
            <a:r>
              <a:rPr lang="en-US" dirty="0" err="1" smtClean="0"/>
              <a:t>isUnique</a:t>
            </a:r>
            <a:r>
              <a:rPr lang="en-US" dirty="0" smtClean="0"/>
              <a:t>(“pickle”) = true</a:t>
            </a:r>
          </a:p>
          <a:p>
            <a:pPr marL="457200" lvl="1" indent="0">
              <a:buNone/>
            </a:pPr>
            <a:r>
              <a:rPr lang="en-US" dirty="0" err="1" smtClean="0"/>
              <a:t>isUnique</a:t>
            </a:r>
            <a:r>
              <a:rPr lang="en-US" dirty="0" smtClean="0"/>
              <a:t>(“moon”) = false</a:t>
            </a:r>
          </a:p>
          <a:p>
            <a:pPr marL="457200" lvl="1" indent="0">
              <a:buNone/>
            </a:pPr>
            <a:r>
              <a:rPr lang="en-US" dirty="0" err="1" smtClean="0"/>
              <a:t>isU</a:t>
            </a:r>
            <a:r>
              <a:rPr lang="tr-TR" dirty="0" smtClean="0"/>
              <a:t>n</a:t>
            </a:r>
            <a:r>
              <a:rPr lang="en-US" dirty="0" err="1" smtClean="0"/>
              <a:t>ique</a:t>
            </a:r>
            <a:r>
              <a:rPr lang="en-US" dirty="0" smtClean="0"/>
              <a:t>(“trash”) = true</a:t>
            </a:r>
          </a:p>
          <a:p>
            <a:pPr marL="457200" lvl="1" indent="0">
              <a:buNone/>
            </a:pPr>
            <a:r>
              <a:rPr lang="en-US" smtClean="0"/>
              <a:t>isUnique</a:t>
            </a:r>
            <a:r>
              <a:rPr lang="en-US" dirty="0" smtClean="0"/>
              <a:t>(“malaria”) = false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61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308</Words>
  <Application>Microsoft Office PowerPoint</Application>
  <PresentationFormat>Ekran Gösterisi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Ofis Teması</vt:lpstr>
      <vt:lpstr>LAB 1</vt:lpstr>
      <vt:lpstr>Question</vt:lpstr>
      <vt:lpstr>Question</vt:lpstr>
      <vt:lpstr>Question</vt:lpstr>
      <vt:lpstr>Question</vt:lpstr>
      <vt:lpstr>Question</vt:lpstr>
      <vt:lpstr>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Dell pc</dc:creator>
  <cp:lastModifiedBy>Dell pc</cp:lastModifiedBy>
  <cp:revision>16</cp:revision>
  <dcterms:created xsi:type="dcterms:W3CDTF">2022-02-16T19:26:34Z</dcterms:created>
  <dcterms:modified xsi:type="dcterms:W3CDTF">2022-02-16T22:10:21Z</dcterms:modified>
</cp:coreProperties>
</file>