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5" r:id="rId6"/>
    <p:sldId id="260" r:id="rId7"/>
    <p:sldId id="267" r:id="rId8"/>
    <p:sldId id="257" r:id="rId9"/>
    <p:sldId id="266" r:id="rId10"/>
    <p:sldId id="270" r:id="rId11"/>
    <p:sldId id="262" r:id="rId12"/>
    <p:sldId id="268" r:id="rId13"/>
    <p:sldId id="263" r:id="rId14"/>
    <p:sldId id="26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Solutions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(Ali </a:t>
            </a:r>
            <a:r>
              <a:rPr lang="en-US" dirty="0" err="1" smtClean="0"/>
              <a:t>Daghighi</a:t>
            </a:r>
            <a:r>
              <a:rPr lang="en-US" dirty="0" smtClean="0"/>
              <a:t>)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763687" y="2132856"/>
            <a:ext cx="58184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/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20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/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== 0)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20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return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sz="2000" b="1" dirty="0">
                <a:solidFill>
                  <a:srgbClr val="3F7F5F"/>
                </a:solidFill>
                <a:latin typeface="Consolas"/>
              </a:rPr>
              <a:t>// a == b case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8294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a string parameter and checks if it is a palindrome.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winnie</a:t>
            </a:r>
            <a:r>
              <a:rPr lang="en-US" dirty="0" smtClean="0"/>
              <a:t>”) = false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hannah</a:t>
            </a:r>
            <a:r>
              <a:rPr lang="en-US" dirty="0" smtClean="0"/>
              <a:t>”) = true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aaa</a:t>
            </a:r>
            <a:r>
              <a:rPr lang="en-US" dirty="0" smtClean="0"/>
              <a:t>”) = true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abc</a:t>
            </a:r>
            <a:r>
              <a:rPr lang="en-US" dirty="0" smtClean="0"/>
              <a:t>”) = false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15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115616" y="2420888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isPal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() == 0 || 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() == 1)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tr-TR" sz="2000" dirty="0">
              <a:latin typeface="Consolas"/>
            </a:endParaRP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(0) == 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()-1) &amp;&amp; </a:t>
            </a:r>
          </a:p>
          <a:p>
            <a:pPr lvl="1"/>
            <a:r>
              <a:rPr lang="en-US" sz="2000" i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tr-TR" sz="2000" i="1" dirty="0" err="1" smtClean="0">
                <a:solidFill>
                  <a:srgbClr val="000000"/>
                </a:solidFill>
                <a:latin typeface="Consolas"/>
              </a:rPr>
              <a:t>isPal</a:t>
            </a:r>
            <a:r>
              <a:rPr lang="tr-TR" sz="2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i="1" dirty="0" err="1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i="1" dirty="0" err="1" smtClean="0">
                <a:solidFill>
                  <a:srgbClr val="000000"/>
                </a:solidFill>
                <a:latin typeface="Consolas"/>
              </a:rPr>
              <a:t>.substring</a:t>
            </a:r>
            <a:r>
              <a:rPr lang="tr-TR" sz="2000" i="1" dirty="0" smtClean="0">
                <a:solidFill>
                  <a:srgbClr val="000000"/>
                </a:solidFill>
                <a:latin typeface="Consolas"/>
              </a:rPr>
              <a:t>(1</a:t>
            </a:r>
            <a:r>
              <a:rPr lang="tr-TR" sz="2000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2000" i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i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2000" i="1" dirty="0">
                <a:solidFill>
                  <a:srgbClr val="000000"/>
                </a:solidFill>
                <a:latin typeface="Consolas"/>
              </a:rPr>
              <a:t>()-1));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12233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a string parameter and checks if all its characters appear only once.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isUnique</a:t>
            </a:r>
            <a:r>
              <a:rPr lang="en-US" dirty="0" smtClean="0"/>
              <a:t>(“pickle”) = true</a:t>
            </a:r>
          </a:p>
          <a:p>
            <a:pPr marL="457200" lvl="1" indent="0">
              <a:buNone/>
            </a:pPr>
            <a:r>
              <a:rPr lang="en-US" dirty="0" err="1" smtClean="0"/>
              <a:t>isUnique</a:t>
            </a:r>
            <a:r>
              <a:rPr lang="en-US" dirty="0" smtClean="0"/>
              <a:t>(“moon”) = false</a:t>
            </a:r>
          </a:p>
          <a:p>
            <a:pPr marL="457200" lvl="1" indent="0">
              <a:buNone/>
            </a:pPr>
            <a:r>
              <a:rPr lang="en-US" dirty="0" err="1" smtClean="0"/>
              <a:t>isUnique</a:t>
            </a:r>
            <a:r>
              <a:rPr lang="en-US" dirty="0" smtClean="0"/>
              <a:t>(“trash”) = true</a:t>
            </a:r>
          </a:p>
          <a:p>
            <a:pPr marL="457200" lvl="1" indent="0">
              <a:buNone/>
            </a:pPr>
            <a:r>
              <a:rPr lang="en-US" dirty="0" err="1" smtClean="0"/>
              <a:t>isUnique</a:t>
            </a:r>
            <a:r>
              <a:rPr lang="en-US" dirty="0" smtClean="0"/>
              <a:t>(“malaria”) = false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6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115616" y="1124744"/>
            <a:ext cx="66967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isUnique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() == 1)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true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endParaRPr lang="tr-TR" sz="2000" dirty="0">
              <a:latin typeface="Consolas"/>
            </a:endParaRPr>
          </a:p>
          <a:p>
            <a:pPr lvl="1"/>
            <a:r>
              <a:rPr lang="tr-TR" sz="20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2"/>
            <a:r>
              <a:rPr lang="en-US" sz="2000" dirty="0">
                <a:solidFill>
                  <a:srgbClr val="3F7F5F"/>
                </a:solidFill>
                <a:latin typeface="Consolas"/>
              </a:rPr>
              <a:t>// check if first character repeats somewhere else</a:t>
            </a:r>
          </a:p>
          <a:p>
            <a:pPr lvl="2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=1;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.length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3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(0) == 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.charAt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pPr lvl="3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false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2000" dirty="0" err="1" smtClean="0">
                <a:solidFill>
                  <a:srgbClr val="3F7F5F"/>
                </a:solidFill>
                <a:latin typeface="Consolas"/>
              </a:rPr>
              <a:t>first</a:t>
            </a:r>
            <a:r>
              <a:rPr lang="tr-TR" sz="2000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2000" dirty="0" err="1" smtClean="0">
                <a:solidFill>
                  <a:srgbClr val="3F7F5F"/>
                </a:solidFill>
                <a:latin typeface="Consolas"/>
              </a:rPr>
              <a:t>character</a:t>
            </a:r>
            <a:r>
              <a:rPr lang="en-US" sz="2000" dirty="0" smtClean="0">
                <a:solidFill>
                  <a:srgbClr val="3F7F5F"/>
                </a:solidFill>
                <a:latin typeface="Consolas"/>
              </a:rPr>
              <a:t> is OK</a:t>
            </a:r>
            <a:endParaRPr lang="tr-TR" sz="2000" dirty="0">
              <a:solidFill>
                <a:srgbClr val="3F7F5F"/>
              </a:solidFill>
              <a:latin typeface="Consolas"/>
            </a:endParaRPr>
          </a:p>
          <a:p>
            <a:pPr lvl="2"/>
            <a:r>
              <a:rPr lang="tr-TR" sz="20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tr-TR" sz="2000" dirty="0" err="1">
                <a:solidFill>
                  <a:srgbClr val="3F7F5F"/>
                </a:solidFill>
                <a:latin typeface="Consolas"/>
              </a:rPr>
              <a:t>check</a:t>
            </a:r>
            <a:r>
              <a:rPr lang="tr-TR" sz="20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tr-TR" sz="2000" dirty="0" err="1">
                <a:solidFill>
                  <a:srgbClr val="3F7F5F"/>
                </a:solidFill>
                <a:latin typeface="Consolas"/>
              </a:rPr>
              <a:t>the</a:t>
            </a:r>
            <a:r>
              <a:rPr lang="tr-TR" sz="2000" dirty="0">
                <a:solidFill>
                  <a:srgbClr val="3F7F5F"/>
                </a:solidFill>
                <a:latin typeface="Consolas"/>
              </a:rPr>
              <a:t> rest</a:t>
            </a:r>
          </a:p>
          <a:p>
            <a:pPr lvl="2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i="1" dirty="0" err="1">
                <a:solidFill>
                  <a:srgbClr val="000000"/>
                </a:solidFill>
                <a:latin typeface="Consolas"/>
              </a:rPr>
              <a:t>isUnique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i="1" dirty="0" err="1">
                <a:solidFill>
                  <a:srgbClr val="6A3E3E"/>
                </a:solidFill>
                <a:latin typeface="Consolas"/>
              </a:rPr>
              <a:t>s</a:t>
            </a:r>
            <a:r>
              <a:rPr lang="tr-TR" sz="2000" b="1" i="1" dirty="0" err="1">
                <a:solidFill>
                  <a:srgbClr val="000000"/>
                </a:solidFill>
                <a:latin typeface="Consolas"/>
              </a:rPr>
              <a:t>.substring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(1));</a:t>
            </a:r>
          </a:p>
          <a:p>
            <a:pPr lvl="1"/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12233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two non-negative integer arguments 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 and computes the power </a:t>
            </a:r>
            <a:r>
              <a:rPr lang="en-US" i="1" dirty="0" err="1" smtClean="0"/>
              <a:t>n</a:t>
            </a:r>
            <a:r>
              <a:rPr lang="en-US" dirty="0" err="1" smtClean="0"/>
              <a:t>^</a:t>
            </a:r>
            <a:r>
              <a:rPr lang="en-US" i="1" dirty="0" err="1" smtClean="0"/>
              <a:t>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“for” or “while” loops are forbidden.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(3, </a:t>
            </a:r>
            <a:r>
              <a:rPr lang="en-US" dirty="0"/>
              <a:t>2</a:t>
            </a:r>
            <a:r>
              <a:rPr lang="en-US" dirty="0" smtClean="0"/>
              <a:t>) = 9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(1, </a:t>
            </a:r>
            <a:r>
              <a:rPr lang="en-US" dirty="0"/>
              <a:t>6</a:t>
            </a:r>
            <a:r>
              <a:rPr lang="en-US" dirty="0" smtClean="0"/>
              <a:t>) = 1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(2, 3) = 8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(10, 2) = 100</a:t>
            </a:r>
          </a:p>
        </p:txBody>
      </p:sp>
    </p:spTree>
    <p:extLst>
      <p:ext uri="{BB962C8B-B14F-4D97-AF65-F5344CB8AC3E}">
        <p14:creationId xmlns:p14="http://schemas.microsoft.com/office/powerpoint/2010/main" val="317065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619672" y="1846993"/>
            <a:ext cx="5818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/>
              </a:rPr>
              <a:t>pow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==1)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20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i="1" dirty="0" err="1">
                <a:solidFill>
                  <a:srgbClr val="000000"/>
                </a:solidFill>
                <a:latin typeface="Consolas"/>
              </a:rPr>
              <a:t>pow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20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-1) * </a:t>
            </a:r>
            <a:r>
              <a:rPr lang="tr-TR" sz="20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6403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which takes two positive integer arguments </a:t>
            </a:r>
            <a:r>
              <a:rPr lang="en-US" i="1" dirty="0" err="1" smtClean="0"/>
              <a:t>n,m</a:t>
            </a:r>
            <a:r>
              <a:rPr lang="en-US" i="1" dirty="0" smtClean="0"/>
              <a:t> </a:t>
            </a:r>
            <a:r>
              <a:rPr lang="en-US" dirty="0" smtClean="0"/>
              <a:t>and returns </a:t>
            </a:r>
            <a:r>
              <a:rPr lang="en-US" i="1" dirty="0" smtClean="0"/>
              <a:t>n</a:t>
            </a:r>
            <a:r>
              <a:rPr lang="en-US" dirty="0" smtClean="0"/>
              <a:t> % </a:t>
            </a:r>
            <a:r>
              <a:rPr lang="en-US" i="1" dirty="0" smtClean="0"/>
              <a:t>m</a:t>
            </a:r>
            <a:r>
              <a:rPr lang="en-US" dirty="0" smtClean="0"/>
              <a:t>. Don’t use % operator.</a:t>
            </a:r>
            <a:endParaRPr lang="en-US" i="1" dirty="0" smtClean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2</a:t>
            </a:r>
            <a:r>
              <a:rPr lang="en-US" dirty="0" smtClean="0"/>
              <a:t>) = 1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6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mod(35, </a:t>
            </a:r>
            <a:r>
              <a:rPr lang="en-US" dirty="0"/>
              <a:t>4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mod(100, 10) = 0</a:t>
            </a:r>
          </a:p>
        </p:txBody>
      </p:sp>
    </p:spTree>
    <p:extLst>
      <p:ext uri="{BB962C8B-B14F-4D97-AF65-F5344CB8AC3E}">
        <p14:creationId xmlns:p14="http://schemas.microsoft.com/office/powerpoint/2010/main" val="351205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619672" y="1846993"/>
            <a:ext cx="58184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mod(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- 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/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)*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2854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two positive integer arguments </a:t>
            </a:r>
            <a:r>
              <a:rPr lang="en-US" i="1" dirty="0" err="1" smtClean="0"/>
              <a:t>n,m</a:t>
            </a:r>
            <a:r>
              <a:rPr lang="en-US" i="1" dirty="0" smtClean="0"/>
              <a:t> </a:t>
            </a:r>
            <a:r>
              <a:rPr lang="en-US" dirty="0" smtClean="0"/>
              <a:t>and returns </a:t>
            </a:r>
            <a:r>
              <a:rPr lang="en-US" i="1" dirty="0" smtClean="0"/>
              <a:t>n</a:t>
            </a:r>
            <a:r>
              <a:rPr lang="en-US" dirty="0" smtClean="0"/>
              <a:t> % </a:t>
            </a:r>
            <a:r>
              <a:rPr lang="en-US" i="1" dirty="0" smtClean="0"/>
              <a:t>m</a:t>
            </a:r>
            <a:r>
              <a:rPr lang="en-US" dirty="0" smtClean="0"/>
              <a:t>. Don’t use %, *, / operators. 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2</a:t>
            </a:r>
            <a:r>
              <a:rPr lang="en-US" dirty="0" smtClean="0"/>
              <a:t>) = 1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6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mod(35, </a:t>
            </a:r>
            <a:r>
              <a:rPr lang="en-US" dirty="0"/>
              <a:t>4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mod(100, 10) = 0</a:t>
            </a:r>
          </a:p>
        </p:txBody>
      </p:sp>
    </p:spTree>
    <p:extLst>
      <p:ext uri="{BB962C8B-B14F-4D97-AF65-F5344CB8AC3E}">
        <p14:creationId xmlns:p14="http://schemas.microsoft.com/office/powerpoint/2010/main" val="101722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763687" y="2132856"/>
            <a:ext cx="5818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mod(</a:t>
            </a:r>
            <a:r>
              <a:rPr lang="en-US" sz="20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tr-TR" sz="20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i="1" dirty="0" err="1" smtClean="0">
                <a:solidFill>
                  <a:srgbClr val="000000"/>
                </a:solidFill>
                <a:latin typeface="Consolas"/>
              </a:rPr>
              <a:t>mod</a:t>
            </a:r>
            <a:r>
              <a:rPr lang="tr-TR" sz="2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i="1" dirty="0" smtClean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i="1" dirty="0" smtClean="0">
                <a:solidFill>
                  <a:srgbClr val="000000"/>
                </a:solidFill>
                <a:latin typeface="Consolas"/>
              </a:rPr>
              <a:t>-</a:t>
            </a:r>
            <a:r>
              <a:rPr lang="tr-TR" sz="2000" b="1" i="1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tr-TR" sz="20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12233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classic max(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function without using operators &gt; or &lt; (you can use ==) and without using Math library.</a:t>
            </a:r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max(6, 3) = 6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dirty="0" smtClean="0"/>
              <a:t>ax(-3, 0) = 0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dirty="0" smtClean="0"/>
              <a:t>ax(-2, -9) = -2</a:t>
            </a:r>
          </a:p>
        </p:txBody>
      </p:sp>
    </p:spTree>
    <p:extLst>
      <p:ext uri="{BB962C8B-B14F-4D97-AF65-F5344CB8AC3E}">
        <p14:creationId xmlns:p14="http://schemas.microsoft.com/office/powerpoint/2010/main" val="191483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763687" y="2132856"/>
            <a:ext cx="58184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sz="20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=0; ;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pPr lvl="2"/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 err="1">
                <a:solidFill>
                  <a:srgbClr val="000000"/>
                </a:solidFill>
                <a:latin typeface="Consolas"/>
              </a:rPr>
              <a:t>+</a:t>
            </a:r>
            <a:r>
              <a:rPr lang="tr-TR" sz="2000" b="1" dirty="0" err="1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tr-TR" sz="20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-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i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2"/>
            <a:r>
              <a:rPr lang="en-US" sz="2000" b="1" dirty="0" smtClean="0">
                <a:solidFill>
                  <a:srgbClr val="7F0055"/>
                </a:solidFill>
                <a:latin typeface="Consolas"/>
              </a:rPr>
              <a:t>	</a:t>
            </a:r>
            <a:r>
              <a:rPr lang="tr-TR" sz="2000" b="1" dirty="0" err="1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tr-TR" sz="2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tr-TR" sz="2000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tr-TR" sz="20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tr-TR" sz="2000" dirty="0">
                <a:solidFill>
                  <a:srgbClr val="000000"/>
                </a:solidFill>
                <a:latin typeface="Consolas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2672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416</Words>
  <Application>Microsoft Office PowerPoint</Application>
  <PresentationFormat>Ekran Gösterisi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5" baseType="lpstr">
      <vt:lpstr>Ofis Teması</vt:lpstr>
      <vt:lpstr>LAB 1 Solutions</vt:lpstr>
      <vt:lpstr>Question</vt:lpstr>
      <vt:lpstr>Solution</vt:lpstr>
      <vt:lpstr>Question</vt:lpstr>
      <vt:lpstr>Solution</vt:lpstr>
      <vt:lpstr>Question</vt:lpstr>
      <vt:lpstr>Solution</vt:lpstr>
      <vt:lpstr>Question</vt:lpstr>
      <vt:lpstr>Solution</vt:lpstr>
      <vt:lpstr>Solution (Ali Daghighi)</vt:lpstr>
      <vt:lpstr>Question</vt:lpstr>
      <vt:lpstr>Solution</vt:lpstr>
      <vt:lpstr>Question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25</cp:revision>
  <dcterms:created xsi:type="dcterms:W3CDTF">2022-02-16T19:26:34Z</dcterms:created>
  <dcterms:modified xsi:type="dcterms:W3CDTF">2022-02-17T11:42:24Z</dcterms:modified>
</cp:coreProperties>
</file>