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3" r:id="rId4"/>
    <p:sldId id="298" r:id="rId5"/>
    <p:sldId id="302" r:id="rId6"/>
    <p:sldId id="300" r:id="rId7"/>
    <p:sldId id="301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28.4.2022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 smtClean="0"/>
              <a:t>10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11560" y="620689"/>
            <a:ext cx="799288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Open Eclipse, add an import statement for </a:t>
            </a:r>
            <a:r>
              <a:rPr lang="en-US" sz="3200" dirty="0" err="1"/>
              <a:t>javafx</a:t>
            </a:r>
            <a:r>
              <a:rPr lang="en-US" sz="3200" dirty="0"/>
              <a:t> (e.g. </a:t>
            </a:r>
            <a:r>
              <a:rPr lang="tr-TR" sz="3200" b="1" dirty="0" err="1"/>
              <a:t>import</a:t>
            </a:r>
            <a:r>
              <a:rPr lang="tr-TR" sz="3200" b="1" dirty="0"/>
              <a:t> </a:t>
            </a:r>
            <a:r>
              <a:rPr lang="tr-TR" sz="3200" b="1" dirty="0" err="1"/>
              <a:t>javafx</a:t>
            </a:r>
            <a:r>
              <a:rPr lang="tr-TR" sz="3200" b="1" dirty="0"/>
              <a:t>.*;</a:t>
            </a:r>
            <a:r>
              <a:rPr lang="en-US" sz="3200" dirty="0"/>
              <a:t>) and try to compile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If it doesn’t compile, p</a:t>
            </a:r>
            <a:r>
              <a:rPr lang="tr-TR" sz="3200" dirty="0" err="1"/>
              <a:t>lease</a:t>
            </a:r>
            <a:r>
              <a:rPr lang="tr-TR" sz="3200" dirty="0"/>
              <a:t> </a:t>
            </a:r>
            <a:r>
              <a:rPr lang="tr-TR" sz="3200" dirty="0" err="1"/>
              <a:t>follow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en-US" sz="3200" dirty="0"/>
              <a:t>instructions on this week’s slides and install </a:t>
            </a:r>
            <a:r>
              <a:rPr lang="en-US" sz="3200" dirty="0" err="1"/>
              <a:t>JavaFX</a:t>
            </a:r>
            <a:r>
              <a:rPr lang="en-US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Then follow the instructions on the link I sent through </a:t>
            </a:r>
            <a:r>
              <a:rPr lang="en-US" sz="3200" dirty="0" err="1" smtClean="0"/>
              <a:t>whatsapp</a:t>
            </a:r>
            <a:r>
              <a:rPr lang="en-US" sz="3200" dirty="0" smtClean="0"/>
              <a:t> to activate the code autocomplete features.</a:t>
            </a:r>
            <a:endParaRPr lang="tr-TR" sz="3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0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file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course’s</a:t>
            </a:r>
            <a:r>
              <a:rPr lang="tr-TR" dirty="0" smtClean="0"/>
              <a:t> </a:t>
            </a:r>
            <a:r>
              <a:rPr lang="tr-TR" dirty="0" err="1" smtClean="0"/>
              <a:t>Moodle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app annoys its user by tempting her to click a button and moves the button as soon as she hovers the cursor over it.</a:t>
            </a:r>
          </a:p>
          <a:p>
            <a:r>
              <a:rPr lang="en-US" sz="2800" dirty="0" smtClean="0"/>
              <a:t>Modify it and make it even more annoying. Make sure that the button escapes to a random corner of the window instead of just right-left.</a:t>
            </a:r>
          </a:p>
        </p:txBody>
      </p:sp>
    </p:spTree>
    <p:extLst>
      <p:ext uri="{BB962C8B-B14F-4D97-AF65-F5344CB8AC3E}">
        <p14:creationId xmlns:p14="http://schemas.microsoft.com/office/powerpoint/2010/main" val="1466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67544" y="116632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start(Stage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stage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tr-TR" dirty="0"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Button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Click </a:t>
            </a:r>
            <a:r>
              <a:rPr lang="en-US" b="1" smtClean="0">
                <a:solidFill>
                  <a:srgbClr val="2A00FF"/>
                </a:solidFill>
                <a:latin typeface="Consolas"/>
              </a:rPr>
              <a:t>if you can!"</a:t>
            </a:r>
            <a:r>
              <a:rPr lang="en-US" b="1" smtClean="0">
                <a:solidFill>
                  <a:srgbClr val="000000"/>
                </a:solidFill>
                <a:latin typeface="Consolas"/>
              </a:rPr>
              <a:t>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tr-TR" dirty="0" err="1">
                <a:solidFill>
                  <a:srgbClr val="000000"/>
                </a:solidFill>
                <a:latin typeface="Consolas"/>
              </a:rPr>
              <a:t>HBox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HBox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.setAlignment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Pos.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CENTER_RIGHT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.setOnMouseEntered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EventHandler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Event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&gt;() {</a:t>
            </a:r>
          </a:p>
          <a:p>
            <a:pPr lvl="2"/>
            <a:r>
              <a:rPr lang="tr-TR" dirty="0">
                <a:solidFill>
                  <a:srgbClr val="646464"/>
                </a:solidFill>
                <a:latin typeface="Consolas"/>
              </a:rPr>
              <a:t>@</a:t>
            </a:r>
            <a:r>
              <a:rPr lang="tr-TR" dirty="0" err="1">
                <a:solidFill>
                  <a:srgbClr val="646464"/>
                </a:solidFill>
                <a:latin typeface="Consolas"/>
              </a:rPr>
              <a:t>Override</a:t>
            </a:r>
            <a:endParaRPr lang="tr-TR" dirty="0">
              <a:solidFill>
                <a:srgbClr val="646464"/>
              </a:solidFill>
              <a:latin typeface="Consolas"/>
            </a:endParaRPr>
          </a:p>
          <a:p>
            <a:pPr lvl="2"/>
            <a:r>
              <a:rPr lang="tr-TR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handle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Event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tr-TR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.getAlignment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tr-TR" b="1" dirty="0" err="1">
                <a:solidFill>
                  <a:srgbClr val="000000"/>
                </a:solidFill>
                <a:latin typeface="Consolas"/>
              </a:rPr>
              <a:t>Pos.</a:t>
            </a:r>
            <a:r>
              <a:rPr lang="tr-TR" b="1" i="1" dirty="0" err="1">
                <a:solidFill>
                  <a:srgbClr val="0000C0"/>
                </a:solidFill>
                <a:latin typeface="Consolas"/>
              </a:rPr>
              <a:t>CENTER_RIGHT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root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.setAlignment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Pos.</a:t>
            </a:r>
            <a:r>
              <a:rPr lang="tr-TR" b="1" i="1" dirty="0" err="1" smtClean="0">
                <a:solidFill>
                  <a:srgbClr val="0000C0"/>
                </a:solidFill>
                <a:latin typeface="Consolas"/>
              </a:rPr>
              <a:t>CENTER_LEFT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tr-TR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3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tr-TR" dirty="0" err="1" smtClean="0">
                <a:solidFill>
                  <a:srgbClr val="6A3E3E"/>
                </a:solidFill>
                <a:latin typeface="Consolas"/>
              </a:rPr>
              <a:t>root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.setAlignment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000000"/>
                </a:solidFill>
                <a:latin typeface="Consolas"/>
              </a:rPr>
              <a:t>Pos.</a:t>
            </a:r>
            <a:r>
              <a:rPr lang="tr-TR" b="1" i="1" dirty="0" err="1" smtClean="0">
                <a:solidFill>
                  <a:srgbClr val="0000C0"/>
                </a:solidFill>
                <a:latin typeface="Consolas"/>
              </a:rPr>
              <a:t>CENTER_RIGHT</a:t>
            </a:r>
            <a:r>
              <a:rPr lang="tr-TR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tr-TR" dirty="0" smtClean="0">
                <a:solidFill>
                  <a:srgbClr val="000000"/>
                </a:solidFill>
                <a:latin typeface="Consolas"/>
              </a:rPr>
              <a:t>}</a:t>
            </a:r>
            <a:endParaRPr lang="tr-TR" dirty="0" smtClean="0">
              <a:latin typeface="Consolas"/>
            </a:endParaRPr>
          </a:p>
          <a:p>
            <a:pPr lvl="1"/>
            <a:r>
              <a:rPr lang="tr-TR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pPr lvl="1"/>
            <a:endParaRPr lang="tr-TR" dirty="0">
              <a:latin typeface="Consolas"/>
            </a:endParaRPr>
          </a:p>
          <a:p>
            <a:pPr lvl="1"/>
            <a:r>
              <a:rPr lang="nn-NO" dirty="0">
                <a:solidFill>
                  <a:srgbClr val="000000"/>
                </a:solidFill>
                <a:latin typeface="Consolas"/>
              </a:rPr>
              <a:t>Scene </a:t>
            </a:r>
            <a:r>
              <a:rPr lang="nn-NO" dirty="0">
                <a:solidFill>
                  <a:srgbClr val="6A3E3E"/>
                </a:solidFill>
                <a:latin typeface="Consolas"/>
              </a:rPr>
              <a:t>scene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Scene(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, 500, 300);</a:t>
            </a: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.setResizable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b="1" dirty="0" err="1">
                <a:solidFill>
                  <a:srgbClr val="7F0055"/>
                </a:solidFill>
                <a:latin typeface="Consolas"/>
              </a:rPr>
              <a:t>false</a:t>
            </a:r>
            <a:r>
              <a:rPr lang="tr-T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tr-TR" dirty="0" err="1">
                <a:solidFill>
                  <a:srgbClr val="6A3E3E"/>
                </a:solidFill>
                <a:latin typeface="Consolas"/>
              </a:rPr>
              <a:t>stage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Load and run the </a:t>
            </a:r>
            <a:r>
              <a:rPr lang="en-US" sz="2800" dirty="0" err="1" smtClean="0"/>
              <a:t>todo</a:t>
            </a:r>
            <a:r>
              <a:rPr lang="en-US" sz="2800" dirty="0" smtClean="0"/>
              <a:t> app. Modify the code so that registering a new item automatically clears the text box.</a:t>
            </a:r>
          </a:p>
        </p:txBody>
      </p:sp>
    </p:spTree>
    <p:extLst>
      <p:ext uri="{BB962C8B-B14F-4D97-AF65-F5344CB8AC3E}">
        <p14:creationId xmlns:p14="http://schemas.microsoft.com/office/powerpoint/2010/main" val="22032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/>
              <a:t>Load and run the </a:t>
            </a:r>
            <a:r>
              <a:rPr lang="en-US" sz="2800" dirty="0" smtClean="0"/>
              <a:t>simple text editor app. Modify the code so that the user can pick </a:t>
            </a:r>
            <a:r>
              <a:rPr lang="en-US" sz="2800" smtClean="0"/>
              <a:t>custom fonts.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85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216</Words>
  <Application>Microsoft Office PowerPoint</Application>
  <PresentationFormat>Ekran Gösterisi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LAB 10</vt:lpstr>
      <vt:lpstr>PowerPoint Sunusu</vt:lpstr>
      <vt:lpstr>Please download this file from the course’s Moodle page.</vt:lpstr>
      <vt:lpstr>Question</vt:lpstr>
      <vt:lpstr>PowerPoint Sunusu</vt:lpstr>
      <vt:lpstr>Question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420</cp:revision>
  <dcterms:created xsi:type="dcterms:W3CDTF">2022-02-16T19:26:34Z</dcterms:created>
  <dcterms:modified xsi:type="dcterms:W3CDTF">2022-04-28T08:11:46Z</dcterms:modified>
</cp:coreProperties>
</file>