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152" y="-120"/>
      </p:cViewPr>
      <p:guideLst>
        <p:guide orient="horz" pos="238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54"/>
            <a:ext cx="62179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313267"/>
            <a:ext cx="131699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313267"/>
            <a:ext cx="3829050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700694"/>
            <a:ext cx="621792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100495"/>
            <a:ext cx="621792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820334"/>
            <a:ext cx="2573020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1820334"/>
            <a:ext cx="2573020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92947"/>
            <a:ext cx="65836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37454"/>
            <a:ext cx="323215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19867"/>
            <a:ext cx="323215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637454"/>
            <a:ext cx="323342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319867"/>
            <a:ext cx="323342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91253"/>
            <a:ext cx="2406650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91254"/>
            <a:ext cx="40894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530774"/>
            <a:ext cx="2406650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5120640"/>
            <a:ext cx="438912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53627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725161"/>
            <a:ext cx="438912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47"/>
            <a:ext cx="658368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0"/>
            <a:ext cx="658368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07"/>
            <a:ext cx="1706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C86-AAD4-BD4F-B0EB-97B67DB1A11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07"/>
            <a:ext cx="23164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07"/>
            <a:ext cx="1706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F18E-648E-8445-9CE2-1F318FED0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298" y="708383"/>
            <a:ext cx="1637669" cy="818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Metadata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331" y="708383"/>
            <a:ext cx="1637669" cy="818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Software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Setup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4331" y="708383"/>
            <a:ext cx="1637669" cy="818835"/>
          </a:xfrm>
          <a:prstGeom prst="rect">
            <a:avLst/>
          </a:prstGeom>
          <a:solidFill>
            <a:schemeClr val="accent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Data (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2274" y="2089034"/>
            <a:ext cx="2134994" cy="818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expHTS</a:t>
            </a:r>
            <a:r>
              <a:rPr lang="en-US" dirty="0" smtClean="0">
                <a:solidFill>
                  <a:srgbClr val="000000"/>
                </a:solidFill>
              </a:rPr>
              <a:t> preprocess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76" y="2764086"/>
            <a:ext cx="1637669" cy="818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Genome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298" y="4256751"/>
            <a:ext cx="1637669" cy="818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2274" y="3524565"/>
            <a:ext cx="2134994" cy="818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expHTS</a:t>
            </a:r>
            <a:r>
              <a:rPr lang="en-US" dirty="0" smtClean="0">
                <a:solidFill>
                  <a:srgbClr val="000000"/>
                </a:solidFill>
              </a:rPr>
              <a:t> mapping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2274" y="4896165"/>
            <a:ext cx="2122285" cy="818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expHTS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htseq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0146" y="6248400"/>
            <a:ext cx="2164413" cy="818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EdgeR</a:t>
            </a:r>
            <a:r>
              <a:rPr lang="en-US" dirty="0" smtClean="0">
                <a:solidFill>
                  <a:srgbClr val="000000"/>
                </a:solidFill>
              </a:rPr>
              <a:t> DE Analysis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0331" y="2590800"/>
            <a:ext cx="1637669" cy="818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QA/QC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20331" y="6248400"/>
            <a:ext cx="1637669" cy="818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</p:txBody>
      </p:sp>
      <p:cxnSp>
        <p:nvCxnSpPr>
          <p:cNvPr id="3" name="Straight Arrow Connector 2"/>
          <p:cNvCxnSpPr>
            <a:stCxn id="15" idx="2"/>
            <a:endCxn id="31" idx="0"/>
          </p:cNvCxnSpPr>
          <p:nvPr/>
        </p:nvCxnSpPr>
        <p:spPr>
          <a:xfrm>
            <a:off x="6039166" y="3409635"/>
            <a:ext cx="0" cy="16032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76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(Differential Expression) Data Analysis Pipeline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49771" y="1527218"/>
            <a:ext cx="3395" cy="561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749771" y="2907869"/>
            <a:ext cx="0" cy="6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9771" y="4343400"/>
            <a:ext cx="0" cy="54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53166" y="5715000"/>
            <a:ext cx="0" cy="54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8" idx="1"/>
          </p:cNvCxnSpPr>
          <p:nvPr/>
        </p:nvCxnSpPr>
        <p:spPr>
          <a:xfrm rot="16200000" flipH="1">
            <a:off x="1476086" y="1292264"/>
            <a:ext cx="971234" cy="14411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11" idx="1"/>
          </p:cNvCxnSpPr>
          <p:nvPr/>
        </p:nvCxnSpPr>
        <p:spPr>
          <a:xfrm rot="16200000" flipH="1">
            <a:off x="1769461" y="3021170"/>
            <a:ext cx="351062" cy="14745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12" idx="1"/>
          </p:cNvCxnSpPr>
          <p:nvPr/>
        </p:nvCxnSpPr>
        <p:spPr>
          <a:xfrm rot="16200000" flipH="1">
            <a:off x="1846705" y="4470013"/>
            <a:ext cx="229997" cy="14411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1"/>
            <a:endCxn id="13" idx="1"/>
          </p:cNvCxnSpPr>
          <p:nvPr/>
        </p:nvCxnSpPr>
        <p:spPr>
          <a:xfrm rot="10800000" flipH="1" flipV="1">
            <a:off x="422298" y="1117800"/>
            <a:ext cx="2217848" cy="5540017"/>
          </a:xfrm>
          <a:prstGeom prst="bentConnector3">
            <a:avLst>
              <a:gd name="adj1" fmla="val -10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4804559" y="6657818"/>
            <a:ext cx="41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20331" y="5012926"/>
            <a:ext cx="1637669" cy="818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QA/QC</a:t>
            </a:r>
          </a:p>
        </p:txBody>
      </p:sp>
    </p:spTree>
    <p:extLst>
      <p:ext uri="{BB962C8B-B14F-4D97-AF65-F5344CB8AC3E}">
        <p14:creationId xmlns:p14="http://schemas.microsoft.com/office/powerpoint/2010/main" val="193983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19564</TotalTime>
  <Words>39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Settles</dc:creator>
  <cp:lastModifiedBy>Matthew Settles</cp:lastModifiedBy>
  <cp:revision>9</cp:revision>
  <dcterms:created xsi:type="dcterms:W3CDTF">2015-07-02T17:16:06Z</dcterms:created>
  <dcterms:modified xsi:type="dcterms:W3CDTF">2015-07-17T08:36:26Z</dcterms:modified>
</cp:coreProperties>
</file>