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9" r:id="rId4"/>
    <p:sldId id="257" r:id="rId5"/>
    <p:sldId id="27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종훈" initials="이" lastIdx="1" clrIdx="0">
    <p:extLst>
      <p:ext uri="{19B8F6BF-5375-455C-9EA6-DF929625EA0E}">
        <p15:presenceInfo xmlns:p15="http://schemas.microsoft.com/office/powerpoint/2012/main" userId="이종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3449" autoAdjust="0"/>
  </p:normalViewPr>
  <p:slideViewPr>
    <p:cSldViewPr snapToGrid="0">
      <p:cViewPr varScale="1">
        <p:scale>
          <a:sx n="64" d="100"/>
          <a:sy n="64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20T22:28:54.1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20T22:28:54.1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A472D-8532-4AB0-81B4-DB3AC375DB2B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959CD-2C6F-4B3D-B86B-F58979CCF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888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게임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959CD-2C6F-4B3D-B86B-F58979CCFB0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74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게임시작전</a:t>
            </a:r>
            <a:r>
              <a:rPr lang="ko-KR" altLang="en-US" dirty="0" smtClean="0"/>
              <a:t>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대기자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게임플레이어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959CD-2C6F-4B3D-B86B-F58979CCFB0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962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게임중</a:t>
            </a:r>
            <a:r>
              <a:rPr lang="ko-KR" altLang="en-US" dirty="0" smtClean="0"/>
              <a:t>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대기자화면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만약 정원이 </a:t>
            </a:r>
            <a:r>
              <a:rPr lang="ko-KR" altLang="en-US" dirty="0" err="1" smtClean="0"/>
              <a:t>꽉차면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채팅창에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err="1" smtClean="0"/>
              <a:t>초후</a:t>
            </a:r>
            <a:r>
              <a:rPr lang="ko-KR" altLang="en-US" dirty="0" smtClean="0"/>
              <a:t> 게임이 시작됩니다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</a:t>
            </a:r>
            <a:r>
              <a:rPr lang="ko-KR" altLang="en-US" dirty="0" err="1" smtClean="0"/>
              <a:t>초후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err="1" smtClean="0"/>
              <a:t>초후</a:t>
            </a:r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초후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959CD-2C6F-4B3D-B86B-F58979CCFB0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149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게임도중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플레이어화면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959CD-2C6F-4B3D-B86B-F58979CCFB0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348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게임을 클리어하는 플레이어가 발생하면</a:t>
            </a:r>
            <a:endParaRPr lang="en-US" altLang="ko-KR" dirty="0" smtClean="0"/>
          </a:p>
          <a:p>
            <a:r>
              <a:rPr lang="ko-KR" altLang="en-US" dirty="0" err="1" smtClean="0"/>
              <a:t>게임순위를</a:t>
            </a:r>
            <a:r>
              <a:rPr lang="ko-KR" altLang="en-US" dirty="0" smtClean="0"/>
              <a:t> 출력하고 </a:t>
            </a:r>
            <a:r>
              <a:rPr lang="en-US" altLang="ko-KR" dirty="0" smtClean="0"/>
              <a:t>5</a:t>
            </a:r>
            <a:r>
              <a:rPr lang="ko-KR" altLang="en-US" dirty="0" err="1" smtClean="0"/>
              <a:t>초후에</a:t>
            </a:r>
            <a:r>
              <a:rPr lang="ko-KR" altLang="en-US" smtClean="0"/>
              <a:t> </a:t>
            </a:r>
            <a:r>
              <a:rPr lang="ko-KR" altLang="en-US" smtClean="0"/>
              <a:t>대기 </a:t>
            </a:r>
            <a:r>
              <a:rPr lang="ko-KR" altLang="en-US" dirty="0" smtClean="0"/>
              <a:t>화면으로 돌아간다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959CD-2C6F-4B3D-B86B-F58979CCFB0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4F23-16AB-4BB3-862A-628579C97EB1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203A-9435-41DA-B4E2-62E18B667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37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4F23-16AB-4BB3-862A-628579C97EB1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203A-9435-41DA-B4E2-62E18B667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9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4F23-16AB-4BB3-862A-628579C97EB1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203A-9435-41DA-B4E2-62E18B667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13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4F23-16AB-4BB3-862A-628579C97EB1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203A-9435-41DA-B4E2-62E18B667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1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4F23-16AB-4BB3-862A-628579C97EB1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203A-9435-41DA-B4E2-62E18B667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77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4F23-16AB-4BB3-862A-628579C97EB1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203A-9435-41DA-B4E2-62E18B667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67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4F23-16AB-4BB3-862A-628579C97EB1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203A-9435-41DA-B4E2-62E18B667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60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4F23-16AB-4BB3-862A-628579C97EB1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203A-9435-41DA-B4E2-62E18B667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68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4F23-16AB-4BB3-862A-628579C97EB1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203A-9435-41DA-B4E2-62E18B667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43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4F23-16AB-4BB3-862A-628579C97EB1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203A-9435-41DA-B4E2-62E18B667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86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4F23-16AB-4BB3-862A-628579C97EB1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203A-9435-41DA-B4E2-62E18B667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7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F4F23-16AB-4BB3-862A-628579C97EB1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203A-9435-41DA-B4E2-62E18B667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6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57" y="881173"/>
            <a:ext cx="9314286" cy="4895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14000" y="2590128"/>
            <a:ext cx="19639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짝궁</a:t>
            </a:r>
            <a:r>
              <a:rPr lang="ko-KR" altLang="en-US" dirty="0" smtClean="0">
                <a:solidFill>
                  <a:schemeClr val="bg1"/>
                </a:solidFill>
              </a:rPr>
              <a:t>  멀티플레이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err="1" smtClean="0">
                <a:solidFill>
                  <a:schemeClr val="bg1"/>
                </a:solidFill>
              </a:rPr>
              <a:t>방만들기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입장하기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4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14000" y="2590128"/>
            <a:ext cx="19639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짝궁</a:t>
            </a:r>
            <a:r>
              <a:rPr lang="ko-KR" altLang="en-US" dirty="0" smtClean="0">
                <a:solidFill>
                  <a:schemeClr val="bg1"/>
                </a:solidFill>
              </a:rPr>
              <a:t>  멀티플레이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err="1" smtClean="0">
                <a:solidFill>
                  <a:schemeClr val="bg1"/>
                </a:solidFill>
              </a:rPr>
              <a:t>방만들기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입장하기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57" y="981381"/>
            <a:ext cx="9314286" cy="48952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77262" y="1629174"/>
            <a:ext cx="283282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게임 대기중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1p - </a:t>
            </a:r>
            <a:r>
              <a:rPr lang="ko-KR" altLang="en-US" dirty="0" smtClean="0">
                <a:solidFill>
                  <a:schemeClr val="bg1"/>
                </a:solidFill>
              </a:rPr>
              <a:t>종훈    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2p- </a:t>
            </a:r>
            <a:r>
              <a:rPr lang="ko-KR" altLang="en-US" dirty="0" smtClean="0">
                <a:solidFill>
                  <a:schemeClr val="bg1"/>
                </a:solidFill>
              </a:rPr>
              <a:t>허건       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3p – </a:t>
            </a:r>
            <a:r>
              <a:rPr lang="ko-KR" altLang="en-US" dirty="0" smtClean="0">
                <a:solidFill>
                  <a:schemeClr val="bg1"/>
                </a:solidFill>
              </a:rPr>
              <a:t>최재성 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4p - empty 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----------------------------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대기자 </a:t>
            </a:r>
            <a:r>
              <a:rPr lang="en-US" altLang="ko-KR" dirty="0" smtClean="0">
                <a:solidFill>
                  <a:schemeClr val="bg1"/>
                </a:solidFill>
              </a:rPr>
              <a:t>- 0</a:t>
            </a:r>
            <a:r>
              <a:rPr lang="ko-KR" altLang="en-US" dirty="0" smtClean="0">
                <a:solidFill>
                  <a:schemeClr val="bg1"/>
                </a:solidFill>
              </a:rPr>
              <a:t>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----------------------------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9815" y="1612090"/>
            <a:ext cx="40655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err="1" smtClean="0">
                <a:solidFill>
                  <a:schemeClr val="bg1"/>
                </a:solidFill>
              </a:rPr>
              <a:t>채팅창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------------------------------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게임이 생성되었습니다</a:t>
            </a:r>
            <a:r>
              <a:rPr lang="en-US" altLang="ko-KR" dirty="0" smtClean="0">
                <a:solidFill>
                  <a:schemeClr val="bg1"/>
                </a:solidFill>
              </a:rPr>
              <a:t>.)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</a:rPr>
              <a:t>허건님이</a:t>
            </a:r>
            <a:r>
              <a:rPr lang="ko-KR" altLang="en-US" dirty="0" smtClean="0">
                <a:solidFill>
                  <a:schemeClr val="bg1"/>
                </a:solidFill>
              </a:rPr>
              <a:t> 입장하였습니다</a:t>
            </a:r>
            <a:r>
              <a:rPr lang="en-US" altLang="ko-KR" dirty="0" smtClean="0">
                <a:solidFill>
                  <a:schemeClr val="bg1"/>
                </a:solidFill>
              </a:rPr>
              <a:t>.)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종훈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하이요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허건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하이루 방가방가</a:t>
            </a:r>
            <a:r>
              <a:rPr lang="en-US" altLang="ko-KR" dirty="0" smtClean="0">
                <a:solidFill>
                  <a:schemeClr val="bg1"/>
                </a:solidFill>
              </a:rPr>
              <a:t>~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최재성님이 입장하였습니다</a:t>
            </a:r>
            <a:r>
              <a:rPr lang="en-US" altLang="ko-KR" dirty="0" smtClean="0">
                <a:solidFill>
                  <a:schemeClr val="bg1"/>
                </a:solidFill>
              </a:rPr>
              <a:t>.)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</a:rPr>
              <a:t>황선조님이</a:t>
            </a:r>
            <a:r>
              <a:rPr lang="ko-KR" altLang="en-US" dirty="0" smtClean="0">
                <a:solidFill>
                  <a:schemeClr val="bg1"/>
                </a:solidFill>
              </a:rPr>
              <a:t> 입장하였습니다</a:t>
            </a:r>
            <a:r>
              <a:rPr lang="en-US" altLang="ko-KR" dirty="0" smtClean="0">
                <a:solidFill>
                  <a:schemeClr val="bg1"/>
                </a:solidFill>
              </a:rPr>
              <a:t>.)</a:t>
            </a: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황선조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아 급한일때문에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</a:rPr>
              <a:t>황전조님이</a:t>
            </a:r>
            <a:r>
              <a:rPr lang="ko-KR" altLang="en-US" dirty="0" smtClean="0">
                <a:solidFill>
                  <a:schemeClr val="bg1"/>
                </a:solidFill>
              </a:rPr>
              <a:t> 퇴장하였습니다</a:t>
            </a:r>
            <a:r>
              <a:rPr lang="en-US" altLang="ko-KR" dirty="0" smtClean="0">
                <a:solidFill>
                  <a:schemeClr val="bg1"/>
                </a:solidFill>
              </a:rPr>
              <a:t>.)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------------------------------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할말을 입력하세요</a:t>
            </a:r>
            <a:r>
              <a:rPr lang="en-US" altLang="ko-KR" dirty="0" smtClean="0">
                <a:solidFill>
                  <a:schemeClr val="bg1"/>
                </a:solidFill>
              </a:rPr>
              <a:t>.   |</a:t>
            </a:r>
            <a:r>
              <a:rPr lang="ko-KR" altLang="en-US" dirty="0" smtClean="0">
                <a:solidFill>
                  <a:schemeClr val="bg1"/>
                </a:solidFill>
              </a:rPr>
              <a:t>전송</a:t>
            </a:r>
            <a:r>
              <a:rPr lang="en-US" altLang="ko-KR" dirty="0" smtClean="0">
                <a:solidFill>
                  <a:schemeClr val="bg1"/>
                </a:solidFill>
              </a:rPr>
              <a:t>| 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85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14000" y="2590128"/>
            <a:ext cx="19639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짝궁</a:t>
            </a:r>
            <a:r>
              <a:rPr lang="ko-KR" altLang="en-US" dirty="0" smtClean="0">
                <a:solidFill>
                  <a:schemeClr val="bg1"/>
                </a:solidFill>
              </a:rPr>
              <a:t>  멀티플레이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err="1" smtClean="0">
                <a:solidFill>
                  <a:schemeClr val="bg1"/>
                </a:solidFill>
              </a:rPr>
              <a:t>방만들기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입장하기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57" y="981381"/>
            <a:ext cx="9314286" cy="48952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77262" y="1629174"/>
            <a:ext cx="326884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err="1" smtClean="0">
                <a:solidFill>
                  <a:schemeClr val="bg1"/>
                </a:solidFill>
              </a:rPr>
              <a:t>게임중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1p - </a:t>
            </a:r>
            <a:r>
              <a:rPr lang="ko-KR" altLang="en-US" dirty="0" smtClean="0">
                <a:solidFill>
                  <a:schemeClr val="bg1"/>
                </a:solidFill>
              </a:rPr>
              <a:t>종훈 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남은 개수</a:t>
            </a:r>
            <a:r>
              <a:rPr lang="en-US" altLang="ko-KR" dirty="0" smtClean="0">
                <a:solidFill>
                  <a:schemeClr val="bg1"/>
                </a:solidFill>
              </a:rPr>
              <a:t>:6)</a:t>
            </a:r>
            <a:r>
              <a:rPr lang="ko-KR" altLang="en-US" dirty="0" smtClean="0">
                <a:solidFill>
                  <a:schemeClr val="bg1"/>
                </a:solidFill>
              </a:rPr>
              <a:t> 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2p- </a:t>
            </a:r>
            <a:r>
              <a:rPr lang="ko-KR" altLang="en-US" dirty="0" smtClean="0">
                <a:solidFill>
                  <a:schemeClr val="bg1"/>
                </a:solidFill>
              </a:rPr>
              <a:t>허건 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남은 개수</a:t>
            </a:r>
            <a:r>
              <a:rPr lang="en-US" altLang="ko-KR" dirty="0" smtClean="0">
                <a:solidFill>
                  <a:schemeClr val="bg1"/>
                </a:solidFill>
              </a:rPr>
              <a:t>:4)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3p – </a:t>
            </a:r>
            <a:r>
              <a:rPr lang="ko-KR" altLang="en-US" dirty="0" smtClean="0">
                <a:solidFill>
                  <a:schemeClr val="bg1"/>
                </a:solidFill>
              </a:rPr>
              <a:t>최재성 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남은 개수</a:t>
            </a:r>
            <a:r>
              <a:rPr lang="en-US" altLang="ko-KR" dirty="0" smtClean="0">
                <a:solidFill>
                  <a:schemeClr val="bg1"/>
                </a:solidFill>
              </a:rPr>
              <a:t>:2)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4p – </a:t>
            </a:r>
            <a:r>
              <a:rPr lang="ko-KR" altLang="en-US" dirty="0" err="1" smtClean="0">
                <a:solidFill>
                  <a:schemeClr val="bg1"/>
                </a:solidFill>
              </a:rPr>
              <a:t>트와이스</a:t>
            </a:r>
            <a:r>
              <a:rPr lang="en-US" altLang="ko-KR" dirty="0" smtClean="0">
                <a:solidFill>
                  <a:schemeClr val="bg1"/>
                </a:solidFill>
              </a:rPr>
              <a:t> (</a:t>
            </a:r>
            <a:r>
              <a:rPr lang="ko-KR" altLang="en-US" dirty="0" smtClean="0">
                <a:solidFill>
                  <a:schemeClr val="bg1"/>
                </a:solidFill>
              </a:rPr>
              <a:t>남은 개수</a:t>
            </a:r>
            <a:r>
              <a:rPr lang="en-US" altLang="ko-KR" dirty="0" smtClean="0">
                <a:solidFill>
                  <a:schemeClr val="bg1"/>
                </a:solidFill>
              </a:rPr>
              <a:t>:10)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----------------------------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대기자 </a:t>
            </a:r>
            <a:r>
              <a:rPr lang="en-US" altLang="ko-KR" dirty="0" smtClean="0">
                <a:solidFill>
                  <a:schemeClr val="bg1"/>
                </a:solidFill>
              </a:rPr>
              <a:t>- 3</a:t>
            </a:r>
            <a:r>
              <a:rPr lang="ko-KR" altLang="en-US" dirty="0" smtClean="0">
                <a:solidFill>
                  <a:schemeClr val="bg1"/>
                </a:solidFill>
              </a:rPr>
              <a:t>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소녀시대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원더걸스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조용필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----------------------------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9815" y="1612090"/>
            <a:ext cx="40655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err="1" smtClean="0">
                <a:solidFill>
                  <a:schemeClr val="bg1"/>
                </a:solidFill>
              </a:rPr>
              <a:t>채팅창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------------------------------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원더걸스님이 입장하였습니다</a:t>
            </a:r>
            <a:r>
              <a:rPr lang="en-US" altLang="ko-KR" dirty="0" smtClean="0">
                <a:solidFill>
                  <a:schemeClr val="bg1"/>
                </a:solidFill>
              </a:rPr>
              <a:t>.)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조용필님이 입장하였습니다</a:t>
            </a:r>
            <a:r>
              <a:rPr lang="en-US" altLang="ko-KR" dirty="0" smtClean="0">
                <a:solidFill>
                  <a:schemeClr val="bg1"/>
                </a:solidFill>
              </a:rPr>
              <a:t>.)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r>
              <a:rPr lang="ko-KR" altLang="en-US" dirty="0" err="1" smtClean="0">
                <a:solidFill>
                  <a:schemeClr val="bg1"/>
                </a:solidFill>
              </a:rPr>
              <a:t>초후</a:t>
            </a:r>
            <a:r>
              <a:rPr lang="ko-KR" altLang="en-US" dirty="0" smtClean="0">
                <a:solidFill>
                  <a:schemeClr val="bg1"/>
                </a:solidFill>
              </a:rPr>
              <a:t> 게임이 시작됩니다</a:t>
            </a:r>
            <a:r>
              <a:rPr lang="en-US" altLang="ko-KR" dirty="0" smtClean="0">
                <a:solidFill>
                  <a:schemeClr val="bg1"/>
                </a:solidFill>
              </a:rPr>
              <a:t>..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r>
              <a:rPr lang="ko-KR" altLang="en-US" dirty="0" err="1" smtClean="0">
                <a:solidFill>
                  <a:schemeClr val="bg1"/>
                </a:solidFill>
              </a:rPr>
              <a:t>초후</a:t>
            </a:r>
            <a:r>
              <a:rPr lang="ko-KR" altLang="en-US" dirty="0" smtClean="0">
                <a:solidFill>
                  <a:schemeClr val="bg1"/>
                </a:solidFill>
              </a:rPr>
              <a:t> 게임이 시작됩니다</a:t>
            </a:r>
            <a:r>
              <a:rPr lang="en-US" altLang="ko-KR" dirty="0" smtClean="0">
                <a:solidFill>
                  <a:schemeClr val="bg1"/>
                </a:solidFill>
              </a:rPr>
              <a:t>..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err="1" smtClean="0">
                <a:solidFill>
                  <a:schemeClr val="bg1"/>
                </a:solidFill>
              </a:rPr>
              <a:t>초후</a:t>
            </a:r>
            <a:r>
              <a:rPr lang="ko-KR" altLang="en-US" dirty="0" smtClean="0">
                <a:solidFill>
                  <a:schemeClr val="bg1"/>
                </a:solidFill>
              </a:rPr>
              <a:t> 게임이 시작됩니다</a:t>
            </a:r>
            <a:r>
              <a:rPr lang="en-US" altLang="ko-KR" dirty="0" smtClean="0">
                <a:solidFill>
                  <a:schemeClr val="bg1"/>
                </a:solidFill>
              </a:rPr>
              <a:t>..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err="1" smtClean="0">
                <a:solidFill>
                  <a:schemeClr val="bg1"/>
                </a:solidFill>
              </a:rPr>
              <a:t>초후</a:t>
            </a:r>
            <a:r>
              <a:rPr lang="ko-KR" altLang="en-US" dirty="0" smtClean="0">
                <a:solidFill>
                  <a:schemeClr val="bg1"/>
                </a:solidFill>
              </a:rPr>
              <a:t> 게임이 시작됩니다</a:t>
            </a:r>
            <a:r>
              <a:rPr lang="en-US" altLang="ko-KR" dirty="0" smtClean="0">
                <a:solidFill>
                  <a:schemeClr val="bg1"/>
                </a:solidFill>
              </a:rPr>
              <a:t>..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err="1" smtClean="0">
                <a:solidFill>
                  <a:schemeClr val="bg1"/>
                </a:solidFill>
              </a:rPr>
              <a:t>초후</a:t>
            </a:r>
            <a:r>
              <a:rPr lang="ko-KR" altLang="en-US" dirty="0" smtClean="0">
                <a:solidFill>
                  <a:schemeClr val="bg1"/>
                </a:solidFill>
              </a:rPr>
              <a:t> 게임이 시작됩니다</a:t>
            </a:r>
            <a:r>
              <a:rPr lang="en-US" altLang="ko-KR" dirty="0" smtClean="0">
                <a:solidFill>
                  <a:schemeClr val="bg1"/>
                </a:solidFill>
              </a:rPr>
              <a:t>.. 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------------------------------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할말을 입력하세요</a:t>
            </a:r>
            <a:r>
              <a:rPr lang="en-US" altLang="ko-KR" dirty="0" smtClean="0">
                <a:solidFill>
                  <a:schemeClr val="bg1"/>
                </a:solidFill>
              </a:rPr>
              <a:t>.   |</a:t>
            </a:r>
            <a:r>
              <a:rPr lang="ko-KR" altLang="en-US" dirty="0" smtClean="0">
                <a:solidFill>
                  <a:schemeClr val="bg1"/>
                </a:solidFill>
              </a:rPr>
              <a:t>전송</a:t>
            </a:r>
            <a:r>
              <a:rPr lang="en-US" altLang="ko-KR" dirty="0" smtClean="0">
                <a:solidFill>
                  <a:schemeClr val="bg1"/>
                </a:solidFill>
              </a:rPr>
              <a:t>| 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20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14000" y="2590128"/>
            <a:ext cx="19639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짝궁</a:t>
            </a:r>
            <a:r>
              <a:rPr lang="ko-KR" altLang="en-US" dirty="0" smtClean="0">
                <a:solidFill>
                  <a:schemeClr val="bg1"/>
                </a:solidFill>
              </a:rPr>
              <a:t>  멀티플레이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err="1" smtClean="0">
                <a:solidFill>
                  <a:schemeClr val="bg1"/>
                </a:solidFill>
              </a:rPr>
              <a:t>방만들기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입장하기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57" y="981381"/>
            <a:ext cx="9314286" cy="48952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56" y="1723597"/>
            <a:ext cx="2638793" cy="16861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195" y="1756613"/>
            <a:ext cx="2362530" cy="17814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77999" y="1431516"/>
            <a:ext cx="32691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err="1" smtClean="0">
                <a:solidFill>
                  <a:schemeClr val="bg1"/>
                </a:solidFill>
              </a:rPr>
              <a:t>게임중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1p - </a:t>
            </a:r>
            <a:r>
              <a:rPr lang="ko-KR" altLang="en-US" dirty="0" smtClean="0">
                <a:solidFill>
                  <a:schemeClr val="bg1"/>
                </a:solidFill>
              </a:rPr>
              <a:t>종훈 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</a:rPr>
              <a:t>남은갯수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6)      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2p - </a:t>
            </a:r>
            <a:r>
              <a:rPr lang="ko-KR" altLang="en-US" dirty="0" smtClean="0">
                <a:solidFill>
                  <a:schemeClr val="bg1"/>
                </a:solidFill>
              </a:rPr>
              <a:t>허건 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</a:rPr>
              <a:t>남은갯수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4)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3p - </a:t>
            </a:r>
            <a:r>
              <a:rPr lang="ko-KR" altLang="en-US" dirty="0" smtClean="0">
                <a:solidFill>
                  <a:schemeClr val="bg1"/>
                </a:solidFill>
              </a:rPr>
              <a:t>최재성 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</a:rPr>
              <a:t>남은갯수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8)	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4p - </a:t>
            </a:r>
            <a:r>
              <a:rPr lang="ko-KR" altLang="en-US" dirty="0" err="1" smtClean="0">
                <a:solidFill>
                  <a:schemeClr val="bg1"/>
                </a:solidFill>
              </a:rPr>
              <a:t>트와이스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</a:rPr>
              <a:t>남은갯수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10)	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31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14000" y="2590128"/>
            <a:ext cx="19639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짝궁</a:t>
            </a:r>
            <a:r>
              <a:rPr lang="ko-KR" altLang="en-US" dirty="0" smtClean="0">
                <a:solidFill>
                  <a:schemeClr val="bg1"/>
                </a:solidFill>
              </a:rPr>
              <a:t>  멀티플레이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err="1" smtClean="0">
                <a:solidFill>
                  <a:schemeClr val="bg1"/>
                </a:solidFill>
              </a:rPr>
              <a:t>방만들기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입장하기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57" y="981381"/>
            <a:ext cx="9314286" cy="48952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153" y="1683802"/>
            <a:ext cx="2638793" cy="16861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91" y="1774577"/>
            <a:ext cx="2362530" cy="17814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48739" y="1370262"/>
            <a:ext cx="32691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err="1" smtClean="0">
                <a:solidFill>
                  <a:schemeClr val="bg1"/>
                </a:solidFill>
              </a:rPr>
              <a:t>게임중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1p - </a:t>
            </a:r>
            <a:r>
              <a:rPr lang="ko-KR" altLang="en-US" dirty="0" smtClean="0">
                <a:solidFill>
                  <a:schemeClr val="bg1"/>
                </a:solidFill>
              </a:rPr>
              <a:t>종훈 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</a:rPr>
              <a:t>남은갯수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0)      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2p - </a:t>
            </a:r>
            <a:r>
              <a:rPr lang="ko-KR" altLang="en-US" dirty="0" smtClean="0">
                <a:solidFill>
                  <a:schemeClr val="bg1"/>
                </a:solidFill>
              </a:rPr>
              <a:t>허건 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</a:rPr>
              <a:t>남은갯수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4)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3p - </a:t>
            </a:r>
            <a:r>
              <a:rPr lang="ko-KR" altLang="en-US" dirty="0" smtClean="0">
                <a:solidFill>
                  <a:schemeClr val="bg1"/>
                </a:solidFill>
              </a:rPr>
              <a:t>최재성 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</a:rPr>
              <a:t>남은갯수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8)	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4p – </a:t>
            </a:r>
            <a:r>
              <a:rPr lang="ko-KR" altLang="en-US" dirty="0" err="1" smtClean="0">
                <a:solidFill>
                  <a:schemeClr val="bg1"/>
                </a:solidFill>
              </a:rPr>
              <a:t>트와이스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</a:rPr>
              <a:t>남은갯수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10)	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7153" y="3787347"/>
            <a:ext cx="33618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게임순위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등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종훈 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</a:rPr>
              <a:t>남은갯수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0)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등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허건 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</a:rPr>
              <a:t>남은갯수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4)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등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최재성 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</a:rPr>
              <a:t>남은갯수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8)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r>
              <a:rPr lang="ko-KR" altLang="en-US" dirty="0" smtClean="0">
                <a:solidFill>
                  <a:schemeClr val="bg1"/>
                </a:solidFill>
              </a:rPr>
              <a:t>등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</a:rPr>
              <a:t>트와이스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</a:rPr>
              <a:t>남은갯수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10)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31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326</Words>
  <Application>Microsoft Office PowerPoint</Application>
  <PresentationFormat>와이드스크린</PresentationFormat>
  <Paragraphs>112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이종훈</dc:creator>
  <cp:lastModifiedBy>이종훈</cp:lastModifiedBy>
  <cp:revision>8</cp:revision>
  <dcterms:created xsi:type="dcterms:W3CDTF">2016-11-20T13:17:55Z</dcterms:created>
  <dcterms:modified xsi:type="dcterms:W3CDTF">2016-11-21T01:13:09Z</dcterms:modified>
</cp:coreProperties>
</file>