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5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1A651-3DCF-6463-4EF9-2A552DD3D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F8024-4D9E-4944-C472-5A72F5C7B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D16711-5944-34BD-9868-6ABFF917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12BC9-B754-B222-54EC-B51ECE5A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D190D0-FAA3-DB07-C807-6A2129BC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2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02327-3ACF-E785-E6DA-F3C2A80B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58D388-6D53-C77D-C74D-2AC566467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464EB-3A5E-3616-E766-D8430620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53A9FA-D191-3839-B845-58F57E54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5B3296-9812-B439-0408-B9A93017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5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EA86FA-832B-1FDE-5360-68031304A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4E58BF-155F-04DB-FA4D-B5891B8DC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A1B05-8DC3-1FD4-A8A8-95739A12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56C04D-7400-7EA1-7B12-0C786CD4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CEDE7F-616E-02D3-07A1-C8E2A0B5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5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07F62-F0DE-BB47-5D31-AC36CB9A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5BAEF-DC8F-1E6A-828A-9801154F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1E27AF-885D-17F7-1C14-D8071FCF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809DB-368D-510E-30B2-110487E5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F3075-94B3-7430-7580-A254D2DF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01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347CB-1CB3-3D11-B716-00B5108F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4A4942-00C9-E4A1-DA63-E59614E8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0BB72-4DEE-0E29-B5D4-E564F059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C2E8E5-B0C0-2F34-F703-81234E7C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876D0-2D61-41D7-F5EF-EF877EC5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0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17843-FB91-570B-5CA0-DB3C9ABB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6D9AE-43D7-BEE9-4B95-63656A392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D7AEE9-20C9-B7DF-9DA6-309F5C12E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3F95CE-0985-7A6F-1813-EE8493CD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8E39B1-40EA-1C5B-00AC-5D24AE35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9DD33-F5DB-F7F6-32BF-A4F4FBDA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79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C5950-9C8F-E934-4CEB-1DD4619C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032FE9-0EBC-E16F-10BF-E4A6747E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3BD395-D4D1-CEA0-CAA3-31F062062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9FB5E6-4540-1B68-4D51-94B47250E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528E94-CCF0-983F-F527-DA3150B1C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8FC92A-7EFC-3AE1-7913-687287F0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85062B-618F-CAAF-2EBC-1E2D6122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0DE26-31DB-9E85-5410-3017B125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62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87982-7E7F-6A4C-1513-5EF9F4AF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2B9B22-6A40-3790-1C57-EFD4D80D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CD5E27-4EEF-F4C6-340D-EF6718E6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006B4F-69C9-0F67-AD9A-025E949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3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ABBDB7-F48E-C68A-0A66-66B67178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81FB76-D7DD-D3E2-3003-1FA21D2C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86BC12-A18E-E6A1-57C1-964CB716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8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B45AF-566C-C8A0-3E15-D959E070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3AEE34-A553-001E-7F2D-75ABF70B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0A9AF-9412-80B6-93C2-7641E364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763D9F-FBC9-7218-0F34-D796EE31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3FAE2-57CC-29A5-DD3C-3C2D6174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A873C5-616E-797A-3EE7-31285BB3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3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6E230-5117-2A29-2B49-870337C5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ED9BE6-DAD9-5F56-0F9B-16F21C81E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B4D6F7-05DE-D86A-F4E2-50065BD74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4940E8-8C55-F949-BE65-01146D97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F5C7D2-B5B7-72F2-A6EB-BD43FB2F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AC11E8-4252-8813-2CAB-BDDC6182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2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591C4-D0E0-DA52-335C-874E8863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A9CEE-D888-B976-AF58-61F90FEE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42CC3-9164-E952-5E56-C6751F9D7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54FD-8B71-4457-8F14-268402859FBC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A85B86-50D7-468F-804B-238A0497B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F8ABE-9A00-A426-636C-B4DBC0D3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2084-2912-458B-A14B-09CDF76CA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A811DA-F9FD-7A31-B6E5-7C42DE2B2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A3E31-CDD0-3933-3C15-3084B03C9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ru-RU" sz="8800" dirty="0"/>
            </a:br>
            <a:r>
              <a:rPr lang="en-US" sz="8800" b="1" dirty="0">
                <a:solidFill>
                  <a:schemeClr val="bg1"/>
                </a:solidFill>
              </a:rPr>
              <a:t>Dense Forest</a:t>
            </a:r>
            <a:endParaRPr lang="ru-RU" sz="88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026A3-44EB-1D7F-9BD2-6A7331AE3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bg1"/>
                </a:solidFill>
              </a:rPr>
              <a:t>Реальность и видение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09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9BCC3E-F4A9-6F6A-60E1-08DB648A2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588" y="0"/>
            <a:ext cx="14555788" cy="72778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0B7DBD-E6BC-17BA-3870-7D2E6950565B}"/>
              </a:ext>
            </a:extLst>
          </p:cNvPr>
          <p:cNvSpPr txBox="1"/>
          <p:nvPr/>
        </p:nvSpPr>
        <p:spPr>
          <a:xfrm>
            <a:off x="4514850" y="4724400"/>
            <a:ext cx="6800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Попробуйте найти выход из леса...</a:t>
            </a:r>
          </a:p>
        </p:txBody>
      </p:sp>
    </p:spTree>
    <p:extLst>
      <p:ext uri="{BB962C8B-B14F-4D97-AF65-F5344CB8AC3E}">
        <p14:creationId xmlns:p14="http://schemas.microsoft.com/office/powerpoint/2010/main" val="26514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5C4C8-EEDC-22F5-1A83-767302D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C7D129-7205-BD73-3BCC-0FDACC1FE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075" y="0"/>
            <a:ext cx="13138150" cy="8211344"/>
          </a:xfrm>
        </p:spPr>
      </p:pic>
    </p:spTree>
    <p:extLst>
      <p:ext uri="{BB962C8B-B14F-4D97-AF65-F5344CB8AC3E}">
        <p14:creationId xmlns:p14="http://schemas.microsoft.com/office/powerpoint/2010/main" val="2906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1531F-770A-3311-9D90-DF277221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16CB8A-C069-485D-00D2-38BFB3662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1452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BA2A0-A7A2-9F93-24B2-9DC8AB3072AB}"/>
              </a:ext>
            </a:extLst>
          </p:cNvPr>
          <p:cNvSpPr txBox="1"/>
          <p:nvPr/>
        </p:nvSpPr>
        <p:spPr>
          <a:xfrm>
            <a:off x="228600" y="5384879"/>
            <a:ext cx="7715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Герои из сказаний</a:t>
            </a:r>
          </a:p>
        </p:txBody>
      </p:sp>
    </p:spTree>
    <p:extLst>
      <p:ext uri="{BB962C8B-B14F-4D97-AF65-F5344CB8AC3E}">
        <p14:creationId xmlns:p14="http://schemas.microsoft.com/office/powerpoint/2010/main" val="410836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34170-B46E-110F-95A4-CF5269E6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D8F9B1-5A16-7DD4-F072-92C47B165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364168"/>
            <a:ext cx="12325350" cy="9070687"/>
          </a:xfrm>
        </p:spPr>
      </p:pic>
    </p:spTree>
    <p:extLst>
      <p:ext uri="{BB962C8B-B14F-4D97-AF65-F5344CB8AC3E}">
        <p14:creationId xmlns:p14="http://schemas.microsoft.com/office/powerpoint/2010/main" val="28529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A68C-0289-F887-0D22-0619AA87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36AA54-D8AC-228F-76EE-D69EA3E36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4088"/>
            <a:ext cx="12439650" cy="93297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1859B1-DE60-FE53-AC83-ACB040807216}"/>
              </a:ext>
            </a:extLst>
          </p:cNvPr>
          <p:cNvSpPr txBox="1"/>
          <p:nvPr/>
        </p:nvSpPr>
        <p:spPr>
          <a:xfrm>
            <a:off x="5867400" y="365125"/>
            <a:ext cx="657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Прояви свою мудрость и упорство</a:t>
            </a:r>
          </a:p>
        </p:txBody>
      </p:sp>
    </p:spTree>
    <p:extLst>
      <p:ext uri="{BB962C8B-B14F-4D97-AF65-F5344CB8AC3E}">
        <p14:creationId xmlns:p14="http://schemas.microsoft.com/office/powerpoint/2010/main" val="1958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EE2FC-D1FF-CB3F-2ABC-3F43621C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051B2D-F434-DD26-CE8D-EFA5FEB2D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5" y="-381000"/>
            <a:ext cx="12199055" cy="7239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D876D-6405-CD9B-6176-5D5CA20D3DD5}"/>
              </a:ext>
            </a:extLst>
          </p:cNvPr>
          <p:cNvSpPr txBox="1"/>
          <p:nvPr/>
        </p:nvSpPr>
        <p:spPr>
          <a:xfrm>
            <a:off x="5314950" y="4210050"/>
            <a:ext cx="657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Чтобы наконец….</a:t>
            </a:r>
          </a:p>
        </p:txBody>
      </p:sp>
    </p:spTree>
    <p:extLst>
      <p:ext uri="{BB962C8B-B14F-4D97-AF65-F5344CB8AC3E}">
        <p14:creationId xmlns:p14="http://schemas.microsoft.com/office/powerpoint/2010/main" val="383778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6D05A-4179-E073-861F-5C4052E2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1FE340-104B-4694-C302-7E80B0AA9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412" y="-286147"/>
            <a:ext cx="13209412" cy="7430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C1B068-757D-15B4-D5E7-27C7FFB705CE}"/>
              </a:ext>
            </a:extLst>
          </p:cNvPr>
          <p:cNvSpPr txBox="1"/>
          <p:nvPr/>
        </p:nvSpPr>
        <p:spPr>
          <a:xfrm>
            <a:off x="2819400" y="4895850"/>
            <a:ext cx="817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chemeClr val="bg1"/>
                </a:solidFill>
              </a:rPr>
              <a:t>Найти путь домой</a:t>
            </a:r>
          </a:p>
        </p:txBody>
      </p:sp>
    </p:spTree>
    <p:extLst>
      <p:ext uri="{BB962C8B-B14F-4D97-AF65-F5344CB8AC3E}">
        <p14:creationId xmlns:p14="http://schemas.microsoft.com/office/powerpoint/2010/main" val="873305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Широкоэкранный</PresentationFormat>
  <Paragraphs>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 Dense Forest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Dense Forest</dc:title>
  <dc:creator>Student</dc:creator>
  <cp:lastModifiedBy>Student</cp:lastModifiedBy>
  <cp:revision>1</cp:revision>
  <dcterms:created xsi:type="dcterms:W3CDTF">2022-10-18T12:43:43Z</dcterms:created>
  <dcterms:modified xsi:type="dcterms:W3CDTF">2022-10-18T13:10:22Z</dcterms:modified>
</cp:coreProperties>
</file>