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8288000" cy="10287000"/>
  <p:notesSz cx="6858000" cy="9144000"/>
  <p:embeddedFontLst>
    <p:embeddedFont>
      <p:font typeface="Open Sans Light Bold" charset="0"/>
      <p:regular r:id="rId31"/>
    </p:embeddedFont>
    <p:embeddedFont>
      <p:font typeface="Calibri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-7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 l="2429" t="43182" r="64740" b="4293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 l="2429" t="43182" r="64740" b="4293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933450"/>
            <a:ext cx="358080" cy="84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65888" y="4234688"/>
            <a:ext cx="10156224" cy="1722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Регулярная поддержка снижает количество сбоев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 l="2429" t="43182" r="64740" b="4293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933450"/>
            <a:ext cx="358080" cy="84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48669" y="4672838"/>
            <a:ext cx="14590663" cy="84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Уменьшение сбоев повышает безопасность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 l="2429" t="43182" r="64740" b="4293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933450"/>
            <a:ext cx="358080" cy="84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93028" y="4234688"/>
            <a:ext cx="14501945" cy="1722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Безопасное приложение проще развивать и наполнять новыми функциями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3450"/>
            <a:ext cx="358080" cy="84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6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689301" y="4234688"/>
            <a:ext cx="12909397" cy="1722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000000"/>
                </a:solidFill>
                <a:latin typeface="Open Sans Light Bold"/>
              </a:rPr>
              <a:t>Kotlin </a:t>
            </a:r>
            <a:r>
              <a:rPr lang="en-US" sz="4940">
                <a:solidFill>
                  <a:srgbClr val="FFFFFF"/>
                </a:solidFill>
                <a:latin typeface="Open Sans Light Bold"/>
              </a:rPr>
              <a:t>используют в 70% из 1000 популярных приложений Google Play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3450"/>
            <a:ext cx="358080" cy="84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7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69109" y="3796538"/>
            <a:ext cx="13149782" cy="2598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Более 60% профессиональных андроид-разработчиков пишут на </a:t>
            </a:r>
            <a:r>
              <a:rPr lang="en-US" sz="4940">
                <a:solidFill>
                  <a:srgbClr val="000000"/>
                </a:solidFill>
                <a:latin typeface="Open Sans Light Bold"/>
              </a:rPr>
              <a:t>Kotlin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 l="2429" t="43182" r="64740" b="4293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794628" y="3457830"/>
            <a:ext cx="6698743" cy="3028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38"/>
              </a:lnSpc>
              <a:spcBef>
                <a:spcPct val="0"/>
              </a:spcBef>
            </a:pPr>
            <a:r>
              <a:rPr lang="en-US" sz="17670">
                <a:solidFill>
                  <a:srgbClr val="000000"/>
                </a:solidFill>
                <a:latin typeface="Open Sans Light Bold"/>
              </a:rPr>
              <a:t>Kotlin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124998" y="7535926"/>
            <a:ext cx="12038004" cy="1722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Приложения, разработанные на языке программирования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999465" y="4667661"/>
            <a:ext cx="951679" cy="95167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933450"/>
            <a:ext cx="358080" cy="84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336857" y="4672838"/>
            <a:ext cx="4364980" cy="84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Adobe Reader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999465" y="1028700"/>
            <a:ext cx="951679" cy="95167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933450"/>
            <a:ext cx="358080" cy="84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336857" y="1033877"/>
            <a:ext cx="4364980" cy="84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Adobe Reader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15504" y="3358454"/>
            <a:ext cx="15856991" cy="3474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Adobe Acrobat Reader — это пакет программ, выпускаемый с 1993 года компанией Adobe Systems и предназначенный для создания и просмотра электронных файлов в формате PDF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184361" y="4667661"/>
            <a:ext cx="951679" cy="95167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933450"/>
            <a:ext cx="358080" cy="84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151961" y="4672838"/>
            <a:ext cx="2880271" cy="84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Pinterest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184361" y="1028700"/>
            <a:ext cx="951679" cy="95167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933450"/>
            <a:ext cx="358080" cy="84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151961" y="1033877"/>
            <a:ext cx="2880271" cy="84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Pinterest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44803" y="2920321"/>
            <a:ext cx="15398394" cy="4351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Pinterest — это социальный интернет-сервис, фотохостинг, позволяющий пользователям добавлять в режиме онлайн изображения, помещать их в тематические коллекции и делиться ими с другими пользователями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 l="2429" t="43182" r="64740" b="4293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794628" y="3457830"/>
            <a:ext cx="6698743" cy="3028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38"/>
              </a:lnSpc>
              <a:spcBef>
                <a:spcPct val="0"/>
              </a:spcBef>
            </a:pPr>
            <a:r>
              <a:rPr lang="en-US" sz="17670">
                <a:solidFill>
                  <a:srgbClr val="000000"/>
                </a:solidFill>
                <a:latin typeface="Open Sans Light Bold"/>
              </a:rPr>
              <a:t>Kotlin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3450"/>
            <a:ext cx="358080" cy="84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3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458074" y="4672855"/>
            <a:ext cx="2292119" cy="84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Twitter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9878247" y="4667661"/>
            <a:ext cx="951679" cy="95167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3450"/>
            <a:ext cx="358080" cy="84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3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458074" y="1033894"/>
            <a:ext cx="2292119" cy="84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Twitter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9878247" y="1028700"/>
            <a:ext cx="951679" cy="95167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444803" y="3358454"/>
            <a:ext cx="15398394" cy="3474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Twitter — американский сервис микроблогов и социальная сеть, в которой пользователи публикуют сообщения, известные как «твиты», и взаимодействуют с ними.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3450"/>
            <a:ext cx="358080" cy="84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4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583046" y="4672838"/>
            <a:ext cx="2042749" cy="84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Reddit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753275" y="4667661"/>
            <a:ext cx="951679" cy="95167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3450"/>
            <a:ext cx="358080" cy="84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4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583046" y="1033877"/>
            <a:ext cx="2042749" cy="84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Reddit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753275" y="1028700"/>
            <a:ext cx="951679" cy="95167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890992" y="2920321"/>
            <a:ext cx="14506016" cy="4351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Reddit — это сайт, сочетающий черты социальной сети и форума, на котором  пользователи могут размещать ссылки на какую-либо понравившуюся информацию в интернете и обсуждать её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31012" y="4672855"/>
            <a:ext cx="2807725" cy="84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Evernote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565115" y="4667661"/>
            <a:ext cx="1691873" cy="95167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650" y="933450"/>
            <a:ext cx="358180" cy="84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31012" y="1033894"/>
            <a:ext cx="2807725" cy="84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Evernote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565115" y="1028700"/>
            <a:ext cx="1691873" cy="95167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650" y="933450"/>
            <a:ext cx="358180" cy="84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01217" y="4234721"/>
            <a:ext cx="16485565" cy="1722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Evernote — веб-сервис и набор программного обеспечения для создания и хранения заметок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650" y="933450"/>
            <a:ext cx="358180" cy="84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6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546025" y="4672855"/>
            <a:ext cx="2141637" cy="84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Netflix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465123" y="4717883"/>
            <a:ext cx="1276852" cy="8512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650" y="933450"/>
            <a:ext cx="358180" cy="84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6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546025" y="983672"/>
            <a:ext cx="2141637" cy="84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Netflix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465123" y="1028700"/>
            <a:ext cx="1276852" cy="85123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494750" y="4234721"/>
            <a:ext cx="13298500" cy="1722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Netflix - это стриминговый сервис фильмов и сериалов.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650" y="933450"/>
            <a:ext cx="358180" cy="84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7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380594" y="4672855"/>
            <a:ext cx="1526811" cy="84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Uber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650" y="933450"/>
            <a:ext cx="358180" cy="84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7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380594" y="933450"/>
            <a:ext cx="1526811" cy="84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Uber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93564" y="3796588"/>
            <a:ext cx="14900872" cy="25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Uber - это мобильное приложение</a:t>
            </a:r>
          </a:p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 для поиска, вызова и оплаты такси или частных водителей, а так же доставки еды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 l="2429" t="43182" r="64740" b="4293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362328" y="4672838"/>
            <a:ext cx="5563344" cy="84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Что такое </a:t>
            </a:r>
            <a:r>
              <a:rPr lang="en-US" sz="4940">
                <a:solidFill>
                  <a:srgbClr val="000000"/>
                </a:solidFill>
                <a:latin typeface="Open Sans Light Bold"/>
              </a:rPr>
              <a:t>Kotlin</a:t>
            </a:r>
            <a:r>
              <a:rPr lang="en-US" sz="4940">
                <a:solidFill>
                  <a:srgbClr val="FFFFFF"/>
                </a:solidFill>
                <a:latin typeface="Open Sans Light Bold"/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 l="2429" t="43182" r="64740" b="4293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358486"/>
            <a:ext cx="16230600" cy="3474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9"/>
              </a:lnSpc>
            </a:pPr>
            <a:r>
              <a:rPr lang="en-US" sz="4942">
                <a:solidFill>
                  <a:srgbClr val="000000"/>
                </a:solidFill>
                <a:latin typeface="Open Sans Light Bold"/>
              </a:rPr>
              <a:t>Kotlin </a:t>
            </a:r>
            <a:r>
              <a:rPr lang="en-US" sz="4942">
                <a:solidFill>
                  <a:srgbClr val="FFFFFF"/>
                </a:solidFill>
                <a:latin typeface="Open Sans Light Bold"/>
              </a:rPr>
              <a:t>— это язык программирования, созданный российской компанией JetBrains.</a:t>
            </a:r>
          </a:p>
          <a:p>
            <a:pPr algn="ctr">
              <a:lnSpc>
                <a:spcPts val="6919"/>
              </a:lnSpc>
              <a:spcBef>
                <a:spcPct val="0"/>
              </a:spcBef>
            </a:pPr>
            <a:r>
              <a:rPr lang="en-US" sz="4942">
                <a:solidFill>
                  <a:srgbClr val="FFFFFF"/>
                </a:solidFill>
                <a:latin typeface="Open Sans Light Bold"/>
              </a:rPr>
              <a:t> Его разработали в 2011 году на замену Java, который в компании считали многословным.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 l="2429" t="43182" r="64740" b="4293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172253" y="2920321"/>
            <a:ext cx="11943494" cy="4351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В 2017 году на конференции </a:t>
            </a:r>
            <a:r>
              <a:rPr lang="en-US" sz="4940">
                <a:solidFill>
                  <a:srgbClr val="5271FF"/>
                </a:solidFill>
                <a:latin typeface="Open Sans Light Bold"/>
              </a:rPr>
              <a:t>G</a:t>
            </a:r>
            <a:r>
              <a:rPr lang="en-US" sz="4940">
                <a:solidFill>
                  <a:srgbClr val="FF1616"/>
                </a:solidFill>
                <a:latin typeface="Open Sans Light Bold"/>
              </a:rPr>
              <a:t>o</a:t>
            </a:r>
            <a:r>
              <a:rPr lang="en-US" sz="4940">
                <a:solidFill>
                  <a:srgbClr val="FFDE59"/>
                </a:solidFill>
                <a:latin typeface="Open Sans Light Bold"/>
              </a:rPr>
              <a:t>o</a:t>
            </a:r>
            <a:r>
              <a:rPr lang="en-US" sz="4940">
                <a:solidFill>
                  <a:srgbClr val="5271FF"/>
                </a:solidFill>
                <a:latin typeface="Open Sans Light Bold"/>
              </a:rPr>
              <a:t>g</a:t>
            </a:r>
            <a:r>
              <a:rPr lang="en-US" sz="4940">
                <a:solidFill>
                  <a:srgbClr val="7ED957"/>
                </a:solidFill>
                <a:latin typeface="Open Sans Light Bold"/>
              </a:rPr>
              <a:t>l</a:t>
            </a:r>
            <a:r>
              <a:rPr lang="en-US" sz="4940">
                <a:solidFill>
                  <a:srgbClr val="FF1616"/>
                </a:solidFill>
                <a:latin typeface="Open Sans Light Bold"/>
              </a:rPr>
              <a:t>e</a:t>
            </a:r>
            <a:r>
              <a:rPr lang="en-US" sz="4940">
                <a:solidFill>
                  <a:srgbClr val="FFFFFF"/>
                </a:solidFill>
                <a:latin typeface="Open Sans Light Bold"/>
              </a:rPr>
              <a:t> команда разработчиков Android сообщила, что </a:t>
            </a:r>
            <a:r>
              <a:rPr lang="en-US" sz="4940">
                <a:solidFill>
                  <a:srgbClr val="000000"/>
                </a:solidFill>
                <a:latin typeface="Open Sans Light Bold"/>
              </a:rPr>
              <a:t>Kotlin </a:t>
            </a:r>
            <a:r>
              <a:rPr lang="en-US" sz="4940">
                <a:solidFill>
                  <a:srgbClr val="FFFFFF"/>
                </a:solidFill>
                <a:latin typeface="Open Sans Light Bold"/>
              </a:rPr>
              <a:t>получил официальную поддержку для разработки Android-приложений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 l="2429" t="43182" r="64740" b="4293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493034" y="3422566"/>
            <a:ext cx="13282882" cy="3474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 Свой язык они назвали в честь острова в Финском заливе. Такое название ещё и подчёркивает связь с Java (и Ява, и Котлин — острова).</a:t>
            </a:r>
          </a:p>
        </p:txBody>
      </p:sp>
      <p:sp>
        <p:nvSpPr>
          <p:cNvPr id="4" name="AutoShape 4"/>
          <p:cNvSpPr/>
          <p:nvPr/>
        </p:nvSpPr>
        <p:spPr>
          <a:xfrm>
            <a:off x="1575095" y="2878971"/>
            <a:ext cx="1517591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536995" y="7498286"/>
            <a:ext cx="1519496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5400000">
            <a:off x="-772662" y="5188628"/>
            <a:ext cx="465741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5400000">
            <a:off x="14403248" y="5188628"/>
            <a:ext cx="465741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 l="2429" t="43182" r="64740" b="4293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528765" y="4672838"/>
            <a:ext cx="9230469" cy="84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Преимущества языка</a:t>
            </a:r>
            <a:r>
              <a:rPr lang="en-US" sz="4940">
                <a:solidFill>
                  <a:srgbClr val="000000"/>
                </a:solidFill>
                <a:latin typeface="Open Sans Light Bold"/>
              </a:rPr>
              <a:t> Kotlin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 l="2429" t="43182" r="64740" b="4293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831181" y="4672838"/>
            <a:ext cx="14625638" cy="84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Код сокращается и занимает меньше места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33450"/>
            <a:ext cx="358080" cy="84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 l="2429" t="43182" r="64740" b="4293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933450"/>
            <a:ext cx="358080" cy="84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913314" y="4234688"/>
            <a:ext cx="10461373" cy="1722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  <a:spcBef>
                <a:spcPct val="0"/>
              </a:spcBef>
            </a:pPr>
            <a:r>
              <a:rPr lang="en-US" sz="4940">
                <a:solidFill>
                  <a:srgbClr val="FFFFFF"/>
                </a:solidFill>
                <a:latin typeface="Open Sans Light Bold"/>
              </a:rPr>
              <a:t>Компактность ускоряет работу и упрощает поддержку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Произвольный</PresentationFormat>
  <Paragraphs>59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Open Sans Light Bold</vt:lpstr>
      <vt:lpstr>Calibri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cp:lastModifiedBy>Фатима</cp:lastModifiedBy>
  <cp:revision>1</cp:revision>
  <dcterms:created xsi:type="dcterms:W3CDTF">2006-08-16T00:00:00Z</dcterms:created>
  <dcterms:modified xsi:type="dcterms:W3CDTF">2022-10-05T19:14:28Z</dcterms:modified>
  <dc:identifier>DAFOGxjjWxA</dc:identifier>
</cp:coreProperties>
</file>