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9BD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4084" y="962025"/>
            <a:ext cx="10879832" cy="178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Квалификационная работа по специальности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09.02.03 - Информационные системы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и программирование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0034" y="4146583"/>
            <a:ext cx="16687933" cy="189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Тема: Информационно-справочная система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 "Психологические тесты"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27227" y="6878214"/>
            <a:ext cx="11233547" cy="238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Выполнил студент группы ИС-31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Хуаде Бислан Русланович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Руководитель по производственной практике: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Ефремова Екатерина Юрьевна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64248" y="1710486"/>
            <a:ext cx="4959504" cy="1019949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240073" y="517541"/>
            <a:ext cx="7807855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Окно "О программе"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12000" y="296755"/>
            <a:ext cx="4864001" cy="999024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559847"/>
            <a:ext cx="18288000" cy="84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000000"/>
                </a:solidFill>
                <a:latin typeface="Open Sans Extra Bold"/>
              </a:rPr>
              <a:t>Окно с информацией о психологической помощи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0105" y="4632341"/>
            <a:ext cx="8027790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Desktop приложение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94" r="0" b="0"/>
          <a:stretch>
            <a:fillRect/>
          </a:stretch>
        </p:blipFill>
        <p:spPr>
          <a:xfrm flipH="false" flipV="false" rot="0">
            <a:off x="6622036" y="0"/>
            <a:ext cx="5043927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5252" y="508017"/>
            <a:ext cx="7377495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Загрузочное окно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42" t="0" r="0" b="0"/>
          <a:stretch>
            <a:fillRect/>
          </a:stretch>
        </p:blipFill>
        <p:spPr>
          <a:xfrm flipH="false" flipV="false" rot="0">
            <a:off x="6536395" y="1444608"/>
            <a:ext cx="5259885" cy="852858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5252" y="508017"/>
            <a:ext cx="7377495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Главное экран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64544" y="1631544"/>
            <a:ext cx="5358912" cy="86554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41976" y="508017"/>
            <a:ext cx="11804048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Экран с информацией о тесте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49085" y="1444609"/>
            <a:ext cx="5589830" cy="884239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28094" y="517541"/>
            <a:ext cx="3431811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Вопросы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09980" y="3246277"/>
            <a:ext cx="9668041" cy="379444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221262" y="517541"/>
            <a:ext cx="9845477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Окно с результатом теста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93818" y="1707732"/>
            <a:ext cx="5300364" cy="85792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240073" y="517541"/>
            <a:ext cx="7807855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Окно "О программе"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55340" y="1556953"/>
            <a:ext cx="5377320" cy="873004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559847"/>
            <a:ext cx="18288000" cy="84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000000"/>
                </a:solidFill>
                <a:latin typeface="Open Sans Extra Bold"/>
              </a:rPr>
              <a:t>Окно с информацией о психологической помощи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BD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4617" y="4497070"/>
            <a:ext cx="16158766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 Extra Bold"/>
              </a:rPr>
              <a:t>Цель: </a:t>
            </a:r>
            <a:r>
              <a:rPr lang="en-US" sz="3800">
                <a:solidFill>
                  <a:srgbClr val="FFFFFF"/>
                </a:solidFill>
                <a:latin typeface="Open Sans Extra Bold"/>
              </a:rPr>
              <a:t>разработка приложения с психологическими тестами.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4617" y="5067300"/>
            <a:ext cx="1580621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 Extra Bold"/>
              </a:rPr>
              <a:t>Объекты исследования: </a:t>
            </a:r>
            <a:r>
              <a:rPr lang="en-US" sz="3800">
                <a:solidFill>
                  <a:srgbClr val="FFFFFF"/>
                </a:solidFill>
                <a:latin typeface="Open Sans Extra Bold"/>
              </a:rPr>
              <a:t>мобильное и desktop приложения.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BD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25788" y="2406666"/>
            <a:ext cx="3084956" cy="6357951"/>
            <a:chOff x="0" y="0"/>
            <a:chExt cx="812499" cy="167452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12499" cy="1674522"/>
            </a:xfrm>
            <a:custGeom>
              <a:avLst/>
              <a:gdLst/>
              <a:ahLst/>
              <a:cxnLst/>
              <a:rect r="r" b="b" t="t" l="l"/>
              <a:pathLst>
                <a:path h="1674522" w="812499">
                  <a:moveTo>
                    <a:pt x="0" y="0"/>
                  </a:moveTo>
                  <a:lnTo>
                    <a:pt x="812499" y="0"/>
                  </a:lnTo>
                  <a:lnTo>
                    <a:pt x="812499" y="1674522"/>
                  </a:lnTo>
                  <a:lnTo>
                    <a:pt x="0" y="1674522"/>
                  </a:lnTo>
                  <a:close/>
                </a:path>
              </a:pathLst>
            </a:custGeom>
            <a:solidFill>
              <a:srgbClr val="81D4F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5569" y="517541"/>
            <a:ext cx="14156863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Цвета, использованные в программе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67944" y="2406666"/>
            <a:ext cx="3086100" cy="6357951"/>
            <a:chOff x="0" y="0"/>
            <a:chExt cx="812800" cy="167452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12800" cy="1674522"/>
            </a:xfrm>
            <a:custGeom>
              <a:avLst/>
              <a:gdLst/>
              <a:ahLst/>
              <a:cxnLst/>
              <a:rect r="r" b="b" t="t" l="l"/>
              <a:pathLst>
                <a:path h="167452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74522"/>
                  </a:lnTo>
                  <a:lnTo>
                    <a:pt x="0" y="1674522"/>
                  </a:lnTo>
                  <a:close/>
                </a:path>
              </a:pathLst>
            </a:custGeom>
            <a:solidFill>
              <a:srgbClr val="B6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911244" y="2406666"/>
            <a:ext cx="3086100" cy="6357951"/>
            <a:chOff x="0" y="0"/>
            <a:chExt cx="812800" cy="1674522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12800" cy="1674522"/>
            </a:xfrm>
            <a:custGeom>
              <a:avLst/>
              <a:gdLst/>
              <a:ahLst/>
              <a:cxnLst/>
              <a:rect r="r" b="b" t="t" l="l"/>
              <a:pathLst>
                <a:path h="167452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74522"/>
                  </a:lnTo>
                  <a:lnTo>
                    <a:pt x="0" y="1674522"/>
                  </a:lnTo>
                  <a:close/>
                </a:path>
              </a:pathLst>
            </a:custGeom>
            <a:solidFill>
              <a:srgbClr val="4BA3C7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42308" y="5262176"/>
            <a:ext cx="1823971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#4ba3c7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67944" y="5262176"/>
            <a:ext cx="3086100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#b6ffff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6995" y="5262176"/>
            <a:ext cx="1769567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#81d4fa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290656" y="2406666"/>
            <a:ext cx="3084956" cy="6357951"/>
            <a:chOff x="0" y="0"/>
            <a:chExt cx="812499" cy="1674522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812499" cy="1674522"/>
            </a:xfrm>
            <a:custGeom>
              <a:avLst/>
              <a:gdLst/>
              <a:ahLst/>
              <a:cxnLst/>
              <a:rect r="r" b="b" t="t" l="l"/>
              <a:pathLst>
                <a:path h="1674522" w="812499">
                  <a:moveTo>
                    <a:pt x="0" y="0"/>
                  </a:moveTo>
                  <a:lnTo>
                    <a:pt x="812499" y="0"/>
                  </a:lnTo>
                  <a:lnTo>
                    <a:pt x="812499" y="1674522"/>
                  </a:lnTo>
                  <a:lnTo>
                    <a:pt x="0" y="167452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155222" y="5262176"/>
            <a:ext cx="135582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#ffffff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1541" y="4632341"/>
            <a:ext cx="9344919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Мобильное приложение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94" r="0" b="0"/>
          <a:stretch>
            <a:fillRect/>
          </a:stretch>
        </p:blipFill>
        <p:spPr>
          <a:xfrm flipH="false" flipV="false" rot="0">
            <a:off x="6622036" y="0"/>
            <a:ext cx="5043927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5252" y="508017"/>
            <a:ext cx="7377495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Загрузочное окно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43" t="879" r="883" b="0"/>
          <a:stretch>
            <a:fillRect/>
          </a:stretch>
        </p:blipFill>
        <p:spPr>
          <a:xfrm flipH="false" flipV="false" rot="0">
            <a:off x="7048303" y="1522390"/>
            <a:ext cx="4193945" cy="876461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5252" y="508017"/>
            <a:ext cx="7377495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Главное экран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49671" y="1238219"/>
            <a:ext cx="4388659" cy="90487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41976" y="508017"/>
            <a:ext cx="11804048" cy="93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Open Sans Extra Bold"/>
              </a:rPr>
              <a:t>Экран с информацией о тесте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22453" y="-151487"/>
            <a:ext cx="5043094" cy="104384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28094" y="517541"/>
            <a:ext cx="3431811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Вопросы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46188" y="0"/>
            <a:ext cx="4995624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221262" y="517541"/>
            <a:ext cx="9845477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Окно с результатом теста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DAFUUdmu9nY</dc:identifier>
  <dcterms:modified xsi:type="dcterms:W3CDTF">2011-08-01T06:04:30Z</dcterms:modified>
  <cp:revision>1</cp:revision>
  <dc:title>Квалификационная работа по специальности 09.02.03 - Информационные системы и программирование</dc:title>
</cp:coreProperties>
</file>