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66" r:id="rId3"/>
    <p:sldId id="260" r:id="rId4"/>
    <p:sldId id="280" r:id="rId5"/>
    <p:sldId id="319" r:id="rId6"/>
    <p:sldId id="320" r:id="rId7"/>
    <p:sldId id="32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35888A4-86FA-4398-AD8F-47A41664E504}">
  <a:tblStyle styleId="{135888A4-86FA-4398-AD8F-47A41664E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64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1dae672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1dae672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5298d78e0_0_37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5298d78e0_0_37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3853d2984d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3853d2984d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10" name="Google Shape;10;p2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;p2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480888"/>
            <a:ext cx="4969800" cy="15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97550" y="3105591"/>
            <a:ext cx="4733700" cy="35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7669051" y="1655455"/>
            <a:ext cx="1734004" cy="555744"/>
          </a:xfrm>
          <a:custGeom>
            <a:avLst/>
            <a:gdLst/>
            <a:ahLst/>
            <a:cxnLst/>
            <a:rect l="l" t="t" r="r" b="b"/>
            <a:pathLst>
              <a:path w="24879" h="9049" extrusionOk="0">
                <a:moveTo>
                  <a:pt x="0" y="0"/>
                </a:moveTo>
                <a:cubicBezTo>
                  <a:pt x="0" y="3260"/>
                  <a:pt x="1047" y="7750"/>
                  <a:pt x="4106" y="8877"/>
                </a:cubicBezTo>
                <a:cubicBezTo>
                  <a:pt x="6723" y="9841"/>
                  <a:pt x="9161" y="6416"/>
                  <a:pt x="11874" y="5770"/>
                </a:cubicBezTo>
                <a:cubicBezTo>
                  <a:pt x="15078" y="5007"/>
                  <a:pt x="18150" y="8729"/>
                  <a:pt x="21418" y="8322"/>
                </a:cubicBezTo>
                <a:cubicBezTo>
                  <a:pt x="24349" y="7957"/>
                  <a:pt x="25165" y="3035"/>
                  <a:pt x="24747" y="11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58" name="Google Shape;58;p7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7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7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200525" y="1088947"/>
            <a:ext cx="4230300" cy="8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200525" y="1788053"/>
            <a:ext cx="4230300" cy="22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1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188" name="Google Shape;188;p21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1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1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21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1"/>
          <p:cNvSpPr txBox="1">
            <a:spLocks noGrp="1"/>
          </p:cNvSpPr>
          <p:nvPr>
            <p:ph type="subTitle" idx="1"/>
          </p:nvPr>
        </p:nvSpPr>
        <p:spPr>
          <a:xfrm>
            <a:off x="1534050" y="3851525"/>
            <a:ext cx="60759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534050" y="1044400"/>
            <a:ext cx="6075900" cy="6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/>
          <p:nvPr/>
        </p:nvSpPr>
        <p:spPr>
          <a:xfrm rot="-5400000">
            <a:off x="6797763" y="242658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37338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1" name="Google Shape;221;p24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222" name="Google Shape;222;p24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4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4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Google Shape;225;p24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8359500" y="16393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62433" y="4474025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8124238" y="4181725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2249650" y="4180200"/>
            <a:ext cx="1964022" cy="679915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13250" y="1715575"/>
            <a:ext cx="37062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2"/>
          </p:nvPr>
        </p:nvSpPr>
        <p:spPr>
          <a:xfrm>
            <a:off x="4724575" y="1715575"/>
            <a:ext cx="37062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7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266" name="Google Shape;266;p27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67;p27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7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27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706825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2"/>
          </p:nvPr>
        </p:nvSpPr>
        <p:spPr>
          <a:xfrm>
            <a:off x="3342576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3"/>
          </p:nvPr>
        </p:nvSpPr>
        <p:spPr>
          <a:xfrm>
            <a:off x="5978328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"/>
          </p:nvPr>
        </p:nvSpPr>
        <p:spPr>
          <a:xfrm>
            <a:off x="706825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5"/>
          </p:nvPr>
        </p:nvSpPr>
        <p:spPr>
          <a:xfrm>
            <a:off x="711186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6"/>
          </p:nvPr>
        </p:nvSpPr>
        <p:spPr>
          <a:xfrm>
            <a:off x="3344760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7"/>
          </p:nvPr>
        </p:nvSpPr>
        <p:spPr>
          <a:xfrm>
            <a:off x="711186" y="3339081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8"/>
          </p:nvPr>
        </p:nvSpPr>
        <p:spPr>
          <a:xfrm>
            <a:off x="3344760" y="3339081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9"/>
          </p:nvPr>
        </p:nvSpPr>
        <p:spPr>
          <a:xfrm>
            <a:off x="5978334" y="2076444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3"/>
          </p:nvPr>
        </p:nvSpPr>
        <p:spPr>
          <a:xfrm>
            <a:off x="5978334" y="3339100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14"/>
          </p:nvPr>
        </p:nvSpPr>
        <p:spPr>
          <a:xfrm>
            <a:off x="3342576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15"/>
          </p:nvPr>
        </p:nvSpPr>
        <p:spPr>
          <a:xfrm>
            <a:off x="5978328" y="297720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/>
          <p:nvPr/>
        </p:nvSpPr>
        <p:spPr>
          <a:xfrm rot="-5400000" flipH="1">
            <a:off x="719141" y="3686739"/>
            <a:ext cx="791995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8359500" y="2587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181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1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331" name="Google Shape;331;p31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31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1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1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1"/>
          <p:cNvSpPr/>
          <p:nvPr/>
        </p:nvSpPr>
        <p:spPr>
          <a:xfrm rot="-5400000" flipH="1">
            <a:off x="719141" y="3686739"/>
            <a:ext cx="791995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8359500" y="2587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434700" y="10635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5181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337275" y="286675"/>
            <a:ext cx="8471700" cy="4572000"/>
            <a:chOff x="337275" y="286675"/>
            <a:chExt cx="8471700" cy="4572000"/>
          </a:xfrm>
        </p:grpSpPr>
        <p:sp>
          <p:nvSpPr>
            <p:cNvPr id="341" name="Google Shape;341;p32"/>
            <p:cNvSpPr/>
            <p:nvPr/>
          </p:nvSpPr>
          <p:spPr>
            <a:xfrm>
              <a:off x="337275" y="286675"/>
              <a:ext cx="8471700" cy="457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2"/>
            <p:cNvCxnSpPr/>
            <p:nvPr/>
          </p:nvCxnSpPr>
          <p:spPr>
            <a:xfrm>
              <a:off x="337275" y="702036"/>
              <a:ext cx="846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2"/>
            <p:cNvCxnSpPr/>
            <p:nvPr/>
          </p:nvCxnSpPr>
          <p:spPr>
            <a:xfrm rot="10800000">
              <a:off x="8358893" y="292275"/>
              <a:ext cx="0" cy="41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32"/>
            <p:cNvSpPr/>
            <p:nvPr/>
          </p:nvSpPr>
          <p:spPr>
            <a:xfrm>
              <a:off x="8504729" y="409804"/>
              <a:ext cx="164100" cy="16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2"/>
          <p:cNvSpPr/>
          <p:nvPr/>
        </p:nvSpPr>
        <p:spPr>
          <a:xfrm rot="-5400000" flipH="1">
            <a:off x="7117225" y="1656046"/>
            <a:ext cx="2520752" cy="872647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 rot="-5400000" flipH="1">
            <a:off x="448783" y="3843759"/>
            <a:ext cx="909377" cy="1127605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453750" y="317812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 rot="5400000">
            <a:off x="7669051" y="3636655"/>
            <a:ext cx="1734004" cy="555744"/>
          </a:xfrm>
          <a:custGeom>
            <a:avLst/>
            <a:gdLst/>
            <a:ahLst/>
            <a:cxnLst/>
            <a:rect l="l" t="t" r="r" b="b"/>
            <a:pathLst>
              <a:path w="24879" h="9049" extrusionOk="0">
                <a:moveTo>
                  <a:pt x="0" y="0"/>
                </a:moveTo>
                <a:cubicBezTo>
                  <a:pt x="0" y="3260"/>
                  <a:pt x="1047" y="7750"/>
                  <a:pt x="4106" y="8877"/>
                </a:cubicBezTo>
                <a:cubicBezTo>
                  <a:pt x="6723" y="9841"/>
                  <a:pt x="9161" y="6416"/>
                  <a:pt x="11874" y="5770"/>
                </a:cubicBezTo>
                <a:cubicBezTo>
                  <a:pt x="15078" y="5007"/>
                  <a:pt x="18150" y="8729"/>
                  <a:pt x="21418" y="8322"/>
                </a:cubicBezTo>
                <a:cubicBezTo>
                  <a:pt x="24349" y="7957"/>
                  <a:pt x="25165" y="3035"/>
                  <a:pt x="24747" y="11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70" r:id="rId5"/>
    <p:sldLayoutId id="2147483673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subTitle" idx="1"/>
          </p:nvPr>
        </p:nvSpPr>
        <p:spPr>
          <a:xfrm>
            <a:off x="797550" y="3105591"/>
            <a:ext cx="47337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350" dirty="0" smtClean="0"/>
              <a:t>Разработка и тестирование консольного приложения  </a:t>
            </a:r>
          </a:p>
        </p:txBody>
      </p:sp>
      <p:sp>
        <p:nvSpPr>
          <p:cNvPr id="360" name="Google Shape;360;p36"/>
          <p:cNvSpPr txBox="1">
            <a:spLocks noGrp="1"/>
          </p:cNvSpPr>
          <p:nvPr>
            <p:ph type="ctrTitle"/>
          </p:nvPr>
        </p:nvSpPr>
        <p:spPr>
          <a:xfrm>
            <a:off x="713225" y="1480900"/>
            <a:ext cx="6501600" cy="15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500" dirty="0" smtClean="0"/>
              <a:t>НАХОЖДЕНИЕ ПЕРИМЕТРА И ПЛОЩАДИ КВАДРАТА</a:t>
            </a:r>
            <a:endParaRPr sz="3500" dirty="0"/>
          </a:p>
        </p:txBody>
      </p:sp>
      <p:sp>
        <p:nvSpPr>
          <p:cNvPr id="361" name="Google Shape;361;p36"/>
          <p:cNvSpPr/>
          <p:nvPr/>
        </p:nvSpPr>
        <p:spPr>
          <a:xfrm>
            <a:off x="7286300" y="2061700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316200" y="1230470"/>
            <a:ext cx="352200" cy="352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16200" y="3022950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577871" y="320700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 rot="5400000">
            <a:off x="7416592" y="3465011"/>
            <a:ext cx="1247744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382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>
            <a:spLocks noGrp="1"/>
          </p:cNvSpPr>
          <p:nvPr>
            <p:ph type="subTitle" idx="4"/>
          </p:nvPr>
        </p:nvSpPr>
        <p:spPr>
          <a:xfrm>
            <a:off x="2032920" y="3070188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/>
              <a:t>Теучеж</a:t>
            </a:r>
            <a:r>
              <a:rPr lang="ru-RU" sz="2000" dirty="0" smtClean="0"/>
              <a:t> Зарина</a:t>
            </a:r>
            <a:endParaRPr sz="2000" dirty="0"/>
          </a:p>
        </p:txBody>
      </p:sp>
      <p:sp>
        <p:nvSpPr>
          <p:cNvPr id="540" name="Google Shape;540;p46"/>
          <p:cNvSpPr txBox="1">
            <a:spLocks noGrp="1"/>
          </p:cNvSpPr>
          <p:nvPr>
            <p:ph type="subTitle" idx="14"/>
          </p:nvPr>
        </p:nvSpPr>
        <p:spPr>
          <a:xfrm>
            <a:off x="4511276" y="3070188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Ермоленко Анна</a:t>
            </a:r>
            <a:endParaRPr sz="2000" dirty="0"/>
          </a:p>
        </p:txBody>
      </p: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676845" y="1714550"/>
            <a:ext cx="24525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/>
              <a:t>Хуаде</a:t>
            </a:r>
            <a:r>
              <a:rPr lang="en-US" sz="2000" dirty="0" smtClean="0"/>
              <a:t> </a:t>
            </a:r>
            <a:r>
              <a:rPr lang="ru-RU" sz="2000" dirty="0" err="1" smtClean="0"/>
              <a:t>Бислан</a:t>
            </a:r>
            <a:endParaRPr sz="2000" dirty="0"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3155200" y="1714550"/>
            <a:ext cx="2668481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Устименко Татьяна</a:t>
            </a:r>
            <a:endParaRPr sz="2000" dirty="0"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5978328" y="1714550"/>
            <a:ext cx="255857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Козлова Виктория</a:t>
            </a:r>
            <a:endParaRPr sz="2000" dirty="0"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7"/>
          </p:nvPr>
        </p:nvSpPr>
        <p:spPr>
          <a:xfrm>
            <a:off x="2037281" y="3432069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681206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 smtClean="0"/>
              <a:t>Тим-лидер</a:t>
            </a:r>
            <a:r>
              <a:rPr lang="ru-RU" dirty="0" smtClean="0"/>
              <a:t>, программист, </a:t>
            </a:r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Участники</a:t>
            </a:r>
            <a:endParaRPr dirty="0"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6"/>
          </p:nvPr>
        </p:nvSpPr>
        <p:spPr>
          <a:xfrm>
            <a:off x="3157385" y="2076438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Программист, презентация</a:t>
            </a:r>
            <a:endParaRPr lang="ru-RU"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13460" y="3432069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9"/>
          </p:nvPr>
        </p:nvSpPr>
        <p:spPr>
          <a:xfrm>
            <a:off x="5978334" y="2076444"/>
            <a:ext cx="24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552" name="Google Shape;552;p46"/>
          <p:cNvSpPr/>
          <p:nvPr/>
        </p:nvSpPr>
        <p:spPr>
          <a:xfrm>
            <a:off x="2387300" y="4184095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221196" y="147999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46"/>
          <p:cNvGrpSpPr/>
          <p:nvPr/>
        </p:nvGrpSpPr>
        <p:grpSpPr>
          <a:xfrm>
            <a:off x="337275" y="702750"/>
            <a:ext cx="8471700" cy="664500"/>
            <a:chOff x="337275" y="702750"/>
            <a:chExt cx="8471700" cy="664500"/>
          </a:xfrm>
        </p:grpSpPr>
        <p:sp>
          <p:nvSpPr>
            <p:cNvPr id="555" name="Google Shape;555;p46"/>
            <p:cNvSpPr/>
            <p:nvPr/>
          </p:nvSpPr>
          <p:spPr>
            <a:xfrm>
              <a:off x="337275" y="702750"/>
              <a:ext cx="3828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8359575" y="702750"/>
              <a:ext cx="4494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4200525" y="1788053"/>
            <a:ext cx="4230300" cy="1539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ru-RU" sz="1600" dirty="0" smtClean="0"/>
              <a:t>Научиться работать с тестирующими системами и провести самостоятельно несколько тестов.</a:t>
            </a:r>
            <a:endParaRPr sz="1600"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4200525" y="1088947"/>
            <a:ext cx="4230300" cy="8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7" name="Google Shape;417;p40"/>
          <p:cNvSpPr/>
          <p:nvPr/>
        </p:nvSpPr>
        <p:spPr>
          <a:xfrm rot="10800000">
            <a:off x="1838325" y="698200"/>
            <a:ext cx="1964022" cy="679915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3011225" y="2525150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1142413" y="1798100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2494921" y="3360650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"/>
          <p:cNvSpPr/>
          <p:nvPr/>
        </p:nvSpPr>
        <p:spPr>
          <a:xfrm rot="-5400000" flipH="1">
            <a:off x="483284" y="3461848"/>
            <a:ext cx="1247744" cy="1546922"/>
          </a:xfrm>
          <a:custGeom>
            <a:avLst/>
            <a:gdLst/>
            <a:ahLst/>
            <a:cxnLst/>
            <a:rect l="l" t="t" r="r" b="b"/>
            <a:pathLst>
              <a:path w="105988" h="77472" extrusionOk="0">
                <a:moveTo>
                  <a:pt x="6377" y="0"/>
                </a:moveTo>
                <a:cubicBezTo>
                  <a:pt x="1" y="17908"/>
                  <a:pt x="4470" y="39958"/>
                  <a:pt x="19875" y="51042"/>
                </a:cubicBezTo>
                <a:cubicBezTo>
                  <a:pt x="35071" y="61977"/>
                  <a:pt x="51608" y="71989"/>
                  <a:pt x="70052" y="75326"/>
                </a:cubicBezTo>
                <a:cubicBezTo>
                  <a:pt x="82061" y="77471"/>
                  <a:pt x="95022" y="76369"/>
                  <a:pt x="105987" y="71393"/>
                </a:cubicBezTo>
                <a:lnTo>
                  <a:pt x="10598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2133600" y="4174435"/>
            <a:ext cx="3352800" cy="688100"/>
          </a:xfrm>
          <a:custGeom>
            <a:avLst/>
            <a:gdLst/>
            <a:ahLst/>
            <a:cxnLst/>
            <a:rect l="l" t="t" r="r" b="b"/>
            <a:pathLst>
              <a:path w="134112" h="27524" extrusionOk="0">
                <a:moveTo>
                  <a:pt x="0" y="27524"/>
                </a:moveTo>
                <a:cubicBezTo>
                  <a:pt x="1308" y="17085"/>
                  <a:pt x="10641" y="4677"/>
                  <a:pt x="21146" y="4092"/>
                </a:cubicBezTo>
                <a:cubicBezTo>
                  <a:pt x="31937" y="3491"/>
                  <a:pt x="41443" y="14505"/>
                  <a:pt x="52197" y="13427"/>
                </a:cubicBezTo>
                <a:cubicBezTo>
                  <a:pt x="63174" y="12326"/>
                  <a:pt x="71479" y="824"/>
                  <a:pt x="82487" y="92"/>
                </a:cubicBezTo>
                <a:cubicBezTo>
                  <a:pt x="93511" y="-641"/>
                  <a:pt x="102667" y="9142"/>
                  <a:pt x="112395" y="14379"/>
                </a:cubicBezTo>
                <a:cubicBezTo>
                  <a:pt x="119817" y="18375"/>
                  <a:pt x="132073" y="19154"/>
                  <a:pt x="134112" y="273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Рисунок 9" descr="kvadr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14" y="839448"/>
            <a:ext cx="4849973" cy="391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000" y="702750"/>
            <a:ext cx="7639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Тестирование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443;p42"/>
          <p:cNvGrpSpPr/>
          <p:nvPr/>
        </p:nvGrpSpPr>
        <p:grpSpPr>
          <a:xfrm>
            <a:off x="337275" y="702750"/>
            <a:ext cx="8471700" cy="664500"/>
            <a:chOff x="337275" y="702750"/>
            <a:chExt cx="8471700" cy="664500"/>
          </a:xfrm>
        </p:grpSpPr>
        <p:sp>
          <p:nvSpPr>
            <p:cNvPr id="444" name="Google Shape;444;p42"/>
            <p:cNvSpPr/>
            <p:nvPr/>
          </p:nvSpPr>
          <p:spPr>
            <a:xfrm>
              <a:off x="337275" y="702750"/>
              <a:ext cx="3828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8359575" y="702750"/>
              <a:ext cx="449400" cy="664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86590" y="1484026"/>
            <a:ext cx="488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Для тестирования использовался сервис </a:t>
            </a:r>
            <a:r>
              <a:rPr lang="ru-RU" sz="16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Qase.io</a:t>
            </a:r>
            <a:endParaRPr lang="ru-RU" sz="16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Рисунок 8" descr="тес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77" y="1902052"/>
            <a:ext cx="5266647" cy="2951637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 descr="тест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78" y="808942"/>
            <a:ext cx="6396445" cy="39303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0"/>
          <p:cNvSpPr/>
          <p:nvPr/>
        </p:nvSpPr>
        <p:spPr>
          <a:xfrm>
            <a:off x="8231940" y="1078775"/>
            <a:ext cx="376500" cy="376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0"/>
          <p:cNvSpPr/>
          <p:nvPr/>
        </p:nvSpPr>
        <p:spPr>
          <a:xfrm>
            <a:off x="443928" y="4278396"/>
            <a:ext cx="517500" cy="517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"/>
          <p:cNvSpPr/>
          <p:nvPr/>
        </p:nvSpPr>
        <p:spPr>
          <a:xfrm>
            <a:off x="8455787" y="820656"/>
            <a:ext cx="250800" cy="250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0"/>
          <p:cNvSpPr/>
          <p:nvPr/>
        </p:nvSpPr>
        <p:spPr>
          <a:xfrm rot="5400000">
            <a:off x="-405275" y="1666675"/>
            <a:ext cx="2250849" cy="779210"/>
          </a:xfrm>
          <a:custGeom>
            <a:avLst/>
            <a:gdLst/>
            <a:ahLst/>
            <a:cxnLst/>
            <a:rect l="l" t="t" r="r" b="b"/>
            <a:pathLst>
              <a:path w="116715" h="40405" extrusionOk="0">
                <a:moveTo>
                  <a:pt x="105958" y="14035"/>
                </a:moveTo>
                <a:cubicBezTo>
                  <a:pt x="89093" y="3546"/>
                  <a:pt x="63706" y="0"/>
                  <a:pt x="42252" y="5125"/>
                </a:cubicBezTo>
                <a:cubicBezTo>
                  <a:pt x="20769" y="10280"/>
                  <a:pt x="4053" y="23867"/>
                  <a:pt x="209" y="39332"/>
                </a:cubicBezTo>
                <a:cubicBezTo>
                  <a:pt x="150" y="39689"/>
                  <a:pt x="60" y="40047"/>
                  <a:pt x="1" y="40404"/>
                </a:cubicBezTo>
                <a:lnTo>
                  <a:pt x="110010" y="40404"/>
                </a:lnTo>
                <a:cubicBezTo>
                  <a:pt x="111172" y="39034"/>
                  <a:pt x="112126" y="37604"/>
                  <a:pt x="112930" y="36084"/>
                </a:cubicBezTo>
                <a:cubicBezTo>
                  <a:pt x="116714" y="28605"/>
                  <a:pt x="114569" y="19398"/>
                  <a:pt x="105958" y="14035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 descr="тест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86" y="814143"/>
            <a:ext cx="6248311" cy="3931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graphy Lesson for Middle School: Western Europe by Slidesgo">
  <a:themeElements>
    <a:clrScheme name="Другая 2">
      <a:dk1>
        <a:srgbClr val="303030"/>
      </a:dk1>
      <a:lt1>
        <a:srgbClr val="F2F2F2"/>
      </a:lt1>
      <a:dk2>
        <a:srgbClr val="252175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</Words>
  <Application>Microsoft Office PowerPoint</Application>
  <PresentationFormat>Экран (16:9)</PresentationFormat>
  <Paragraphs>17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Geography Lesson for Middle School: Western Europe by Slidesgo</vt:lpstr>
      <vt:lpstr>НАХОЖДЕНИЕ ПЕРИМЕТРА И ПЛОЩАДИ КВАДРАТА</vt:lpstr>
      <vt:lpstr>Участники</vt:lpstr>
      <vt:lpstr>Цель:</vt:lpstr>
      <vt:lpstr>Слайд 4</vt:lpstr>
      <vt:lpstr>Тестирование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ПЕРИМЕТРА И ПЛОЩАДИ КВАДРАТА</dc:title>
  <dc:creator>Asus</dc:creator>
  <cp:lastModifiedBy>Asus</cp:lastModifiedBy>
  <cp:revision>9</cp:revision>
  <dcterms:modified xsi:type="dcterms:W3CDTF">2023-03-03T09:31:23Z</dcterms:modified>
</cp:coreProperties>
</file>