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16 Worker 10000x10000 Pixel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Sequentiel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Durchlauf 1</c:v>
                </c:pt>
                <c:pt idx="1">
                  <c:v>Durchlauf 2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 formatCode="General">
                  <c:v>15.124000000000001</c:v>
                </c:pt>
                <c:pt idx="1">
                  <c:v>16.055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2-4CD7-B8F8-B4AD14826E3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Parallel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Durchlauf 1</c:v>
                </c:pt>
                <c:pt idx="1">
                  <c:v>Durchlauf 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21.036999999999999</c:v>
                </c:pt>
                <c:pt idx="1">
                  <c:v>21.722999999999999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2-4CD7-B8F8-B4AD14826E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4869008"/>
        <c:axId val="474869424"/>
      </c:barChart>
      <c:catAx>
        <c:axId val="4748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474869424"/>
        <c:crosses val="autoZero"/>
        <c:auto val="1"/>
        <c:lblAlgn val="ctr"/>
        <c:lblOffset val="100"/>
        <c:noMultiLvlLbl val="0"/>
      </c:catAx>
      <c:valAx>
        <c:axId val="47486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4748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13F58-E11C-FB1D-5303-F5DDC57C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59648-D174-0648-6089-8DEB5FBF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556EA-9ABF-0C40-E189-35717E09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698D9-D1F1-C3FA-E59D-39C32ABE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B1DC6-DC6B-C711-51A5-0234013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48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7084-865F-D119-139B-9FB0C394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BB3726-4559-4332-9B7A-DF8B5BE4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DAAA2-0C98-0BD2-AE4C-DCE783B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54D98-8C20-4BA4-2584-28898E1F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9AF1C-34C3-56C3-B96D-D2C8B5BD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19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BDE18-59D2-ADD1-1790-0E729F97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2D8872-AE4B-82BF-B24D-2A07BD983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977D0-DE8E-0DF6-D412-F6B5A059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F62E-4832-4339-A325-23F73F4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7C6EC-9DA6-592B-799A-BCDB173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56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8728E-291E-35C3-F0DC-87344A3D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CD56A-F66C-A679-4281-E0D32968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71AA8-E6AD-78E7-9AC6-1827162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CC803-2338-6EC4-2360-87856A8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BAC1E-DF58-7F84-D094-CFE0BAC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692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00CC0-16E5-BA74-6B78-8D5EE47C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BE01DE-B404-C8DC-DC70-FDB73445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18B59-BA63-24EB-8964-85F7C5ED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583A2-97F1-3706-C6B8-CF98FE67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5DAF0-3D42-82F2-9AE4-FADC4FDD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855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D788-BDAD-9BB4-8C64-E1C8624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5F116-31FC-8581-6FB8-D8D73635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E79E3E-596F-8E3F-5397-632FBD24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E3BD7-B2D2-1DB8-0A4B-724D22D3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168C7-2E49-0AEF-767E-E7FDA0B6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574C4-4F78-65C1-908B-255C7B7A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9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602E2-CFE5-FACE-9464-0DAC126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977148-E284-33B6-6D77-DDB9E514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59C05-64C4-0FA5-80F3-6030EA98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2A35E5-9B55-B5F5-EE84-59E87837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87E84B-8C6E-0A06-5B9C-F42BADCA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1F394F-3FEA-ED4D-4B24-B12D9542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EB00D0-7722-0F7D-BF83-B9A9E749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1E4CEA-52DA-B2F2-C075-9B97914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12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149F-45B1-909F-58F9-C1BC67FD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AC2B44-42A3-76C7-E1F9-EF0655D1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E1001-AA49-6DD9-AA30-4D7A15F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E07395-A991-749E-31F3-86AA83B7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63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40027-3111-F4AC-AFAA-44FD7F07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37BFDD-75B0-1E5C-8398-9B60156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B0B17-52A3-F301-E40D-C9C19FE1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7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0AA3-0BF8-D149-720E-2D058BFF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6F061-72D4-2AD1-3FCE-D934FF04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0EAAA-E38D-E4B4-8844-FA9928E1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58AC9-BBCB-BB43-C092-EB44CCD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96730-8F2A-24B9-3993-B1087C3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990EE-C7B2-4BCE-26C4-3759C0CF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92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37E86-3858-7FD1-7FB5-763486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F0278F-C816-2FE1-E6B9-97113772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769F0-7732-B13C-7849-3F2D9815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3FAB7-587B-DB89-6A49-650883A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9FFA9-3466-29AE-0ED6-D254015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E2503-9078-0740-9C9E-F7BB2258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700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FAB298-64B1-EBC2-A71E-A1C6B739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E54D7-B456-CF92-A89B-887D4B98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1AC9C-2389-8D24-AB75-8250A98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A29E8-AAEC-F57B-C46E-DF0E77729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4FB7C-B805-4641-9F8C-3BFA956B5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03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077E5-F9D5-07EA-ED0A-777D53765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WATOR 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380F62-A225-5424-83BE-35257D4D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von Matthias Mandl und </a:t>
            </a:r>
            <a:r>
              <a:rPr lang="en-US" dirty="0" err="1"/>
              <a:t>Vadle</a:t>
            </a:r>
            <a:r>
              <a:rPr lang="en-US" dirty="0"/>
              <a:t> Peter</a:t>
            </a:r>
            <a:endParaRPr lang="en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D019E-F135-7D4F-2AF3-C512DAF7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59" y="4638059"/>
            <a:ext cx="2219941" cy="221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way's Game of Life in Scala – Quality Software Development with Ease">
            <a:extLst>
              <a:ext uri="{FF2B5EF4-FFF2-40B4-BE49-F238E27FC236}">
                <a16:creationId xmlns:a16="http://schemas.microsoft.com/office/drawing/2014/main" id="{320C2921-C67D-1980-27C3-A314F9B4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0" y="4103703"/>
            <a:ext cx="2039489" cy="27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2D9A169-0530-3286-666B-6358914A12A9}"/>
              </a:ext>
            </a:extLst>
          </p:cNvPr>
          <p:cNvSpPr txBox="1"/>
          <p:nvPr/>
        </p:nvSpPr>
        <p:spPr>
          <a:xfrm>
            <a:off x="3563489" y="5119287"/>
            <a:ext cx="529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schnell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das </a:t>
            </a:r>
            <a:r>
              <a:rPr lang="en-US" dirty="0" err="1"/>
              <a:t>nächste</a:t>
            </a:r>
            <a:r>
              <a:rPr lang="en-US" dirty="0"/>
              <a:t> Bild </a:t>
            </a:r>
            <a:r>
              <a:rPr lang="en-US" dirty="0" err="1"/>
              <a:t>berechnen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ohne</a:t>
            </a:r>
            <a:r>
              <a:rPr lang="en-US" dirty="0"/>
              <a:t> delay)</a:t>
            </a:r>
            <a:endParaRPr lang="en-AT" dirty="0"/>
          </a:p>
        </p:txBody>
      </p:sp>
      <p:pic>
        <p:nvPicPr>
          <p:cNvPr id="1030" name="Picture 6" descr="Conway's Game of Life - Wikipedia">
            <a:extLst>
              <a:ext uri="{FF2B5EF4-FFF2-40B4-BE49-F238E27FC236}">
                <a16:creationId xmlns:a16="http://schemas.microsoft.com/office/drawing/2014/main" id="{D0F0AB9F-6BE7-BC20-1D9C-04791979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4" y="76559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l conway GIFs - Hole dir die besten GIFs auf GIFER">
            <a:extLst>
              <a:ext uri="{FF2B5EF4-FFF2-40B4-BE49-F238E27FC236}">
                <a16:creationId xmlns:a16="http://schemas.microsoft.com/office/drawing/2014/main" id="{E79222DE-7B48-EB6D-C76C-DD600EAD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76" y="95913"/>
            <a:ext cx="1868750" cy="18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86C85-4F07-BC42-34FD-438CFB99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Versuch</a:t>
            </a:r>
            <a:endParaRPr lang="en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F05179-37F0-1570-3C20-88FA2037F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5" y="365125"/>
            <a:ext cx="6866329" cy="33589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E3A45D-E645-F2F9-10FB-15634378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r="45211" b="70532"/>
          <a:stretch/>
        </p:blipFill>
        <p:spPr>
          <a:xfrm>
            <a:off x="4873840" y="4144608"/>
            <a:ext cx="4474346" cy="2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BF53CC-5E1A-8244-9EBC-C535198D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62" y="263155"/>
            <a:ext cx="3272034" cy="27004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4C1BE7-C0B7-C19F-832D-89F7921C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Versuch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CE162-8770-43C1-60F0-2729D3E9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2429305"/>
            <a:ext cx="10862570" cy="4879975"/>
          </a:xfrm>
        </p:spPr>
        <p:txBody>
          <a:bodyPr>
            <a:normAutofit/>
          </a:bodyPr>
          <a:lstStyle/>
          <a:p>
            <a:r>
              <a:rPr lang="en-US" dirty="0"/>
              <a:t>Master </a:t>
            </a:r>
            <a:r>
              <a:rPr lang="en-US" dirty="0" err="1"/>
              <a:t>erstellt</a:t>
            </a:r>
            <a:r>
              <a:rPr lang="en-US" dirty="0"/>
              <a:t> alle Worker(</a:t>
            </a:r>
            <a:r>
              <a:rPr lang="en-US" dirty="0" err="1"/>
              <a:t>Masterthread</a:t>
            </a:r>
            <a:r>
              <a:rPr lang="en-US" dirty="0"/>
              <a:t>)</a:t>
            </a:r>
          </a:p>
          <a:p>
            <a:r>
              <a:rPr lang="en-US" dirty="0"/>
              <a:t>Master </a:t>
            </a:r>
            <a:r>
              <a:rPr lang="en-US" dirty="0" err="1"/>
              <a:t>zerteilt</a:t>
            </a:r>
            <a:r>
              <a:rPr lang="en-US" dirty="0"/>
              <a:t> Array und </a:t>
            </a:r>
            <a:r>
              <a:rPr lang="en-US" dirty="0" err="1"/>
              <a:t>weisd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Worker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Masterthread</a:t>
            </a:r>
            <a:r>
              <a:rPr lang="en-US" dirty="0"/>
              <a:t>)</a:t>
            </a:r>
          </a:p>
          <a:p>
            <a:r>
              <a:rPr lang="en-US" dirty="0"/>
              <a:t>Worker </a:t>
            </a:r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seinen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ab und </a:t>
            </a:r>
            <a:r>
              <a:rPr lang="en-US" dirty="0" err="1"/>
              <a:t>feuert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Event [</a:t>
            </a:r>
            <a:r>
              <a:rPr lang="en-US" dirty="0" err="1"/>
              <a:t>FireOnWorkerIsDone</a:t>
            </a:r>
            <a:r>
              <a:rPr lang="en-US" dirty="0"/>
              <a:t>]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diesem</a:t>
            </a:r>
            <a:r>
              <a:rPr lang="en-US" dirty="0"/>
              <a:t> Event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berechnete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auf das “2D Array” des Masters </a:t>
            </a:r>
            <a:r>
              <a:rPr lang="en-US" dirty="0" err="1"/>
              <a:t>überschrieben</a:t>
            </a:r>
            <a:r>
              <a:rPr lang="en-US" dirty="0"/>
              <a:t>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1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DC838-52E4-1BCD-1F04-BEBA25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Versuch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8BC0-AACA-857B-36A7-4E91A0E2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7058" cy="2178204"/>
          </a:xfrm>
        </p:spPr>
        <p:txBody>
          <a:bodyPr/>
          <a:lstStyle/>
          <a:p>
            <a:r>
              <a:rPr lang="en-US" dirty="0"/>
              <a:t>Falls alle Worker </a:t>
            </a:r>
            <a:r>
              <a:rPr lang="en-US" dirty="0" err="1"/>
              <a:t>fertig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fertige</a:t>
            </a:r>
            <a:r>
              <a:rPr lang="en-US" dirty="0"/>
              <a:t> “2D Array ”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BitmapCreator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.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r>
              <a:rPr lang="en-US" dirty="0"/>
              <a:t>Falls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gewisse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“2D </a:t>
            </a:r>
            <a:r>
              <a:rPr lang="en-US" dirty="0" err="1"/>
              <a:t>Array”s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all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Bitmaps </a:t>
            </a:r>
            <a:r>
              <a:rPr lang="en-US" dirty="0" err="1"/>
              <a:t>konvertiert</a:t>
            </a:r>
            <a:r>
              <a:rPr lang="en-US" dirty="0"/>
              <a:t> und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.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051F3B-72F0-C73F-3BC2-0F28430A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253" y="4199138"/>
            <a:ext cx="2293737" cy="22937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A72AF4C-CA8E-1673-BDB3-4CFAD3AB719D}"/>
              </a:ext>
            </a:extLst>
          </p:cNvPr>
          <p:cNvSpPr txBox="1"/>
          <p:nvPr/>
        </p:nvSpPr>
        <p:spPr>
          <a:xfrm>
            <a:off x="838200" y="5346006"/>
            <a:ext cx="69245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Master </a:t>
            </a:r>
            <a:r>
              <a:rPr lang="en-US" sz="2800" dirty="0" err="1"/>
              <a:t>fängt</a:t>
            </a:r>
            <a:r>
              <a:rPr lang="en-US" sz="2800" dirty="0"/>
              <a:t> </a:t>
            </a:r>
            <a:r>
              <a:rPr lang="en-US" sz="2800" dirty="0" err="1"/>
              <a:t>wieder</a:t>
            </a:r>
            <a:r>
              <a:rPr lang="en-US" sz="2800" dirty="0"/>
              <a:t> von </a:t>
            </a:r>
            <a:r>
              <a:rPr lang="en-US" sz="2800" dirty="0" err="1"/>
              <a:t>vorne</a:t>
            </a:r>
            <a:r>
              <a:rPr lang="en-US" sz="2800" dirty="0"/>
              <a:t> an, das 2D Array in </a:t>
            </a:r>
            <a:r>
              <a:rPr lang="en-US" sz="2800" dirty="0" err="1"/>
              <a:t>Streifen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zerteilen</a:t>
            </a:r>
            <a:r>
              <a:rPr lang="en-US" sz="2800" dirty="0"/>
              <a:t>(</a:t>
            </a:r>
            <a:r>
              <a:rPr lang="en-US" sz="2800" dirty="0" err="1"/>
              <a:t>MasterThread</a:t>
            </a:r>
            <a:r>
              <a:rPr lang="en-US" sz="2800" dirty="0"/>
              <a:t>)</a:t>
            </a:r>
            <a:endParaRPr lang="en-AT" sz="2800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859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087185-29B3-31F2-BC0E-5805DFBA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2" y="131513"/>
            <a:ext cx="11386352" cy="66482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1C0D69-8E52-455A-160B-B7D66A00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76" y="205327"/>
            <a:ext cx="5491626" cy="132556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Analyse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322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47A93-9FD3-2B14-3064-FCE1D369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Parallele</a:t>
            </a:r>
            <a:r>
              <a:rPr lang="en-US" dirty="0"/>
              <a:t> und </a:t>
            </a:r>
            <a:r>
              <a:rPr lang="en-US" dirty="0" err="1"/>
              <a:t>Sequentielle</a:t>
            </a:r>
            <a:r>
              <a:rPr lang="en-US" dirty="0"/>
              <a:t> Arbeit</a:t>
            </a:r>
            <a:endParaRPr lang="en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32A64FC-AA54-EA6E-FC44-20CFE32D8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97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59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ED6CB-35E9-75B1-6E82-A183F8E6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Review-</a:t>
            </a:r>
            <a:r>
              <a:rPr lang="en-US" dirty="0" err="1"/>
              <a:t>Kommentare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C888F-35C1-CAD5-6990-446C5442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Eine kurze Einleitung zu WATOR wäre hilfreich für das </a:t>
            </a:r>
            <a:r>
              <a:rPr lang="de-DE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Verständniss</a:t>
            </a:r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Es wäre hilfreich den Sinn der Ghost </a:t>
            </a:r>
            <a:r>
              <a:rPr lang="de-DE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Boundaries</a:t>
            </a:r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 zu erklären.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Beispielbilder von der Ausgabe WATOR wären anschaulich gewesen.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Command Line Argumente: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Fehler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und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Hinweise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bei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Falscheingabe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anstatt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von Default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Werte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Wenn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Default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Werte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Warnungen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Sind beliebig viele Punkte möglich oder nur genau 3?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10285D-B841-9482-CA88-5C48D277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1" y="5021311"/>
            <a:ext cx="6390476" cy="5047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068EA3-613E-2287-B936-09A5C3DD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1" y="4629163"/>
            <a:ext cx="587774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</vt:lpstr>
      <vt:lpstr>WATOR </vt:lpstr>
      <vt:lpstr>1. Versuch</vt:lpstr>
      <vt:lpstr>2. Versuch</vt:lpstr>
      <vt:lpstr>2. Versuch</vt:lpstr>
      <vt:lpstr>Performance Analyse</vt:lpstr>
      <vt:lpstr>Parallele und Sequentielle Arbeit</vt:lpstr>
      <vt:lpstr>Review-Kommentare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WATOR </dc:title>
  <dc:creator>Mandl Matthias</dc:creator>
  <cp:lastModifiedBy>Mandl Matthias</cp:lastModifiedBy>
  <cp:revision>3</cp:revision>
  <dcterms:created xsi:type="dcterms:W3CDTF">2022-06-24T07:39:36Z</dcterms:created>
  <dcterms:modified xsi:type="dcterms:W3CDTF">2022-06-24T09:46:29Z</dcterms:modified>
</cp:coreProperties>
</file>