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DD5EE-28CB-4B52-A7AA-310FCCE6423E}" v="28" dt="2023-10-26T07:40:01.272"/>
    <p1510:client id="{9E4A7033-25EA-4DB0-82C6-123896AFFD95}" v="57" dt="2023-10-26T07:43:09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86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8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15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AA4A-C60B-4254-A322-84772EE6DD3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DAD945-AEBD-4AA5-B6AC-69015C4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A2AE-78F3-A921-973F-4E1D3A10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786" y="320040"/>
            <a:ext cx="7889214" cy="634298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60-9CDD-5F6C-D084-86F24CA84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8031" y="954338"/>
            <a:ext cx="8915399" cy="558362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Responsive web design makes your web page look good on all devices.</a:t>
            </a:r>
          </a:p>
          <a:p>
            <a:pPr algn="l">
              <a:tabLst>
                <a:tab pos="379095" algn="l"/>
                <a:tab pos="379730" algn="l"/>
              </a:tabLst>
            </a:pPr>
            <a:endParaRPr lang="en-US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>
              <a:tabLst>
                <a:tab pos="379095" algn="l"/>
                <a:tab pos="379730" algn="l"/>
              </a:tabLst>
            </a:pP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-Media Queries </a:t>
            </a:r>
          </a:p>
          <a:p>
            <a:pPr>
              <a:tabLst>
                <a:tab pos="379095" algn="l"/>
                <a:tab pos="379730" algn="l"/>
              </a:tabLst>
            </a:pPr>
            <a:endParaRPr lang="en-US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>
              <a:tabLst>
                <a:tab pos="379095" algn="l"/>
                <a:tab pos="379730" algn="l"/>
              </a:tabLst>
            </a:pP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-Grid Layout </a:t>
            </a:r>
          </a:p>
          <a:p>
            <a:pPr>
              <a:tabLst>
                <a:tab pos="379095" algn="l"/>
                <a:tab pos="379730" algn="l"/>
              </a:tabLst>
            </a:pPr>
            <a:endParaRPr lang="en-US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>
              <a:tabLst>
                <a:tab pos="379095" algn="l"/>
                <a:tab pos="379730" algn="l"/>
              </a:tabLst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-</a:t>
            </a:r>
            <a:endParaRPr lang="en-US" dirty="0">
              <a:solidFill>
                <a:srgbClr val="000000"/>
              </a:solidFill>
              <a:latin typeface="Verdana"/>
              <a:ea typeface="Verdana"/>
              <a:cs typeface="Arial"/>
            </a:endParaRPr>
          </a:p>
          <a:p>
            <a:pPr marL="469265" lvl="1" algn="l">
              <a:spcBef>
                <a:spcPts val="1230"/>
              </a:spcBef>
              <a:tabLst>
                <a:tab pos="379095" algn="l"/>
                <a:tab pos="379730" algn="l"/>
              </a:tabLst>
            </a:pPr>
            <a:r>
              <a:rPr lang="en-US" sz="2400" spc="-5" dirty="0">
                <a:solidFill>
                  <a:srgbClr val="595959"/>
                </a:solidFill>
                <a:latin typeface="Arial"/>
                <a:cs typeface="Arial"/>
              </a:rPr>
              <a:t>       </a:t>
            </a:r>
            <a:br>
              <a:rPr lang="en-US" sz="2400" spc="-5" dirty="0">
                <a:solidFill>
                  <a:srgbClr val="595959"/>
                </a:solidFill>
                <a:latin typeface="Arial"/>
                <a:cs typeface="Arial"/>
              </a:rPr>
            </a:br>
            <a:r>
              <a:rPr lang="en-US" sz="2400" spc="-5" dirty="0">
                <a:solidFill>
                  <a:srgbClr val="595959"/>
                </a:solidFill>
                <a:latin typeface="Arial"/>
                <a:cs typeface="Arial"/>
              </a:rPr>
              <a:t>     </a:t>
            </a:r>
          </a:p>
          <a:p>
            <a:pPr marL="755015" lvl="1" indent="-285750" algn="l">
              <a:spcBef>
                <a:spcPts val="123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sz="2400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755015" lvl="1" indent="-285750" algn="l">
              <a:spcBef>
                <a:spcPts val="123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US" spc="-5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23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CDD-D7D9-47BD-A530-FFEBD699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55" y="1283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Box model</a:t>
            </a:r>
            <a:br>
              <a:rPr lang="en-US" sz="2000" dirty="0"/>
            </a:br>
            <a:r>
              <a:rPr lang="en-US" sz="2000" dirty="0"/>
              <a:t>The CSS box model is essentially a box that wraps around every HTML element. It consists of: margins, borders, padding, and the actual content.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EF90C-EC3F-470E-94D8-68D2767F7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1" y="2030294"/>
            <a:ext cx="6642114" cy="4548897"/>
          </a:xfrm>
        </p:spPr>
      </p:pic>
    </p:spTree>
    <p:extLst>
      <p:ext uri="{BB962C8B-B14F-4D97-AF65-F5344CB8AC3E}">
        <p14:creationId xmlns:p14="http://schemas.microsoft.com/office/powerpoint/2010/main" val="19800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1CD0-F856-4D12-85DD-A42A7A2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content of the box, where text and images appear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outside the border. The margin is transparent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38768-96A7-4FC7-A89D-BE4E8EC2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1" y="2065387"/>
            <a:ext cx="4594024" cy="41685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B5DBC-19DA-4AF5-97E5-95157606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90" y="2065387"/>
            <a:ext cx="477523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2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Verdana</vt:lpstr>
      <vt:lpstr>Wingdings 3</vt:lpstr>
      <vt:lpstr>Wisp</vt:lpstr>
      <vt:lpstr>Responsive</vt:lpstr>
      <vt:lpstr>Box model The CSS box model is essentially a box that wraps around every HTML element. It consists of: margins, borders, padding, and the actual content.</vt:lpstr>
      <vt:lpstr>Content - The content of the box, where text and images appear Padding - Clears an area around the content. The padding is transparent Border - A border that goes around the padding and content Margin - Clears an area outside the border. The margin is transparent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</dc:title>
  <dc:creator>shorok salameh</dc:creator>
  <cp:lastModifiedBy>user</cp:lastModifiedBy>
  <cp:revision>4</cp:revision>
  <dcterms:created xsi:type="dcterms:W3CDTF">2023-10-26T07:12:23Z</dcterms:created>
  <dcterms:modified xsi:type="dcterms:W3CDTF">2023-10-26T07:56:29Z</dcterms:modified>
</cp:coreProperties>
</file>