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978" r:id="rId3"/>
    <p:sldId id="980" r:id="rId4"/>
    <p:sldId id="98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5E"/>
    <a:srgbClr val="D9950D"/>
    <a:srgbClr val="F5C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1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8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915BF-78AE-47FD-9F4B-FA9BE02350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285C0-491D-4C21-BF6B-E40BE1782F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 rot="5400000">
            <a:off x="2996226" y="-2996225"/>
            <a:ext cx="6199546" cy="12191999"/>
          </a:xfrm>
          <a:custGeom>
            <a:avLst/>
            <a:gdLst>
              <a:gd name="connsiteX0" fmla="*/ 0 w 6199546"/>
              <a:gd name="connsiteY0" fmla="*/ 12191999 h 12191999"/>
              <a:gd name="connsiteX1" fmla="*/ 0 w 6199546"/>
              <a:gd name="connsiteY1" fmla="*/ 0 h 12191999"/>
              <a:gd name="connsiteX2" fmla="*/ 2900886 w 6199546"/>
              <a:gd name="connsiteY2" fmla="*/ 0 h 12191999"/>
              <a:gd name="connsiteX3" fmla="*/ 6199546 w 6199546"/>
              <a:gd name="connsiteY3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9546" h="12191999">
                <a:moveTo>
                  <a:pt x="0" y="12191999"/>
                </a:moveTo>
                <a:lnTo>
                  <a:pt x="0" y="0"/>
                </a:lnTo>
                <a:lnTo>
                  <a:pt x="2900886" y="0"/>
                </a:lnTo>
                <a:lnTo>
                  <a:pt x="6199546" y="12191999"/>
                </a:lnTo>
                <a:close/>
              </a:path>
            </a:pathLst>
          </a:custGeom>
          <a:solidFill>
            <a:srgbClr val="F6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963" y="333375"/>
            <a:ext cx="11522075" cy="6199547"/>
          </a:xfrm>
          <a:prstGeom prst="rect">
            <a:avLst/>
          </a:prstGeom>
          <a:noFill/>
          <a:ln w="38100">
            <a:solidFill>
              <a:srgbClr val="333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10" name="平行四边形 9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平行四边形 16"/>
          <p:cNvSpPr/>
          <p:nvPr/>
        </p:nvSpPr>
        <p:spPr>
          <a:xfrm rot="20756560">
            <a:off x="10175377" y="3174139"/>
            <a:ext cx="2110749" cy="436696"/>
          </a:xfrm>
          <a:prstGeom prst="parallelogram">
            <a:avLst/>
          </a:prstGeom>
          <a:solidFill>
            <a:srgbClr val="E6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平行四边形 17"/>
          <p:cNvSpPr/>
          <p:nvPr/>
        </p:nvSpPr>
        <p:spPr>
          <a:xfrm rot="20756560">
            <a:off x="11139174" y="3493037"/>
            <a:ext cx="1132302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平行四边形 18"/>
          <p:cNvSpPr/>
          <p:nvPr/>
        </p:nvSpPr>
        <p:spPr>
          <a:xfrm rot="20756560">
            <a:off x="-63870" y="2987931"/>
            <a:ext cx="570195" cy="377474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55853" y="2108773"/>
            <a:ext cx="24803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cs"/>
              </a:rPr>
              <a:t>周报</a:t>
            </a: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cs"/>
              </a:rPr>
              <a:t>4</a:t>
            </a:r>
            <a:endParaRPr kumimoji="0" lang="en-US" altLang="zh-CN" sz="7200" b="1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  <a:cs typeface="+mn-cs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5080523" y="4388184"/>
            <a:ext cx="2030953" cy="399210"/>
          </a:xfrm>
          <a:prstGeom prst="roundRect">
            <a:avLst>
              <a:gd name="adj" fmla="val 50000"/>
            </a:avLst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演讲人：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毕圣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1248283" y="3912934"/>
            <a:ext cx="948405" cy="245592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-4690" y="2722030"/>
            <a:ext cx="811052" cy="210024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3" name="平行四边形 2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" name="平行四边形 3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平行四边形 6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582161" y="288328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做了一个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小程序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8" name="文本框1"/>
          <p:cNvSpPr txBox="1"/>
          <p:nvPr/>
        </p:nvSpPr>
        <p:spPr>
          <a:xfrm>
            <a:off x="5257164" y="4739809"/>
            <a:ext cx="1677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02E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云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02E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操作平台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02E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/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02E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泵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02E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696778" y="5109141"/>
            <a:ext cx="798443" cy="52350"/>
          </a:xfrm>
          <a:prstGeom prst="rect">
            <a:avLst/>
          </a:prstGeom>
          <a:solidFill>
            <a:srgbClr val="302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1031875"/>
            <a:ext cx="6457950" cy="34778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840" y="764540"/>
            <a:ext cx="2273935" cy="4012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 flipV="1">
            <a:off x="-93229" y="5734017"/>
            <a:ext cx="2110749" cy="1015024"/>
            <a:chOff x="1178522" y="5593172"/>
            <a:chExt cx="2110749" cy="1015024"/>
          </a:xfrm>
        </p:grpSpPr>
        <p:sp>
          <p:nvSpPr>
            <p:cNvPr id="3" name="平行四边形 2"/>
            <p:cNvSpPr/>
            <p:nvPr/>
          </p:nvSpPr>
          <p:spPr>
            <a:xfrm rot="20756560">
              <a:off x="2289750" y="5593172"/>
              <a:ext cx="982630" cy="436696"/>
            </a:xfrm>
            <a:prstGeom prst="parallelogram">
              <a:avLst/>
            </a:prstGeom>
            <a:solidFill>
              <a:srgbClr val="333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" name="平行四边形 3"/>
            <p:cNvSpPr/>
            <p:nvPr/>
          </p:nvSpPr>
          <p:spPr>
            <a:xfrm rot="20756560">
              <a:off x="1178522" y="6171500"/>
              <a:ext cx="2110749" cy="436696"/>
            </a:xfrm>
            <a:prstGeom prst="parallelogram">
              <a:avLst/>
            </a:prstGeom>
            <a:solidFill>
              <a:srgbClr val="F5C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 flipV="1">
            <a:off x="-1" y="5219700"/>
            <a:ext cx="2305051" cy="596900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平行四边形 5"/>
          <p:cNvSpPr/>
          <p:nvPr/>
        </p:nvSpPr>
        <p:spPr>
          <a:xfrm rot="20756560">
            <a:off x="11286605" y="112799"/>
            <a:ext cx="982630" cy="436696"/>
          </a:xfrm>
          <a:prstGeom prst="parallelogram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平行四边形 6"/>
          <p:cNvSpPr/>
          <p:nvPr/>
        </p:nvSpPr>
        <p:spPr>
          <a:xfrm rot="20756560">
            <a:off x="10175377" y="691127"/>
            <a:ext cx="2110749" cy="436696"/>
          </a:xfrm>
          <a:prstGeom prst="parallelogram">
            <a:avLst/>
          </a:prstGeom>
          <a:solidFill>
            <a:srgbClr val="F5C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0346635" y="977223"/>
            <a:ext cx="1832521" cy="474536"/>
          </a:xfrm>
          <a:prstGeom prst="line">
            <a:avLst/>
          </a:prstGeom>
          <a:ln>
            <a:solidFill>
              <a:srgbClr val="F5C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85361" y="288328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部署了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5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服务器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3335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25331" y="1061007"/>
            <a:ext cx="541338" cy="63329"/>
          </a:xfrm>
          <a:prstGeom prst="rect">
            <a:avLst/>
          </a:prstGeom>
          <a:solidFill>
            <a:srgbClr val="33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3260" y="1297940"/>
            <a:ext cx="3024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走</a:t>
            </a:r>
            <a:r>
              <a:rPr lang="en-US" altLang="zh-CN"/>
              <a:t>TCP</a:t>
            </a:r>
            <a:r>
              <a:rPr lang="zh-CN" altLang="en-US"/>
              <a:t>协议部署在巴法云服务器上，解析</a:t>
            </a:r>
            <a:r>
              <a:rPr lang="en-US" altLang="zh-CN"/>
              <a:t>json</a:t>
            </a:r>
            <a:r>
              <a:rPr lang="zh-CN" altLang="en-US"/>
              <a:t>数据传递控制，串口</a:t>
            </a:r>
            <a:r>
              <a:rPr lang="zh-CN" altLang="en-US"/>
              <a:t>反馈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690" y="2219960"/>
            <a:ext cx="3510280" cy="30403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790" y="1451610"/>
            <a:ext cx="7843520" cy="4145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WPS 演示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1" baseType="lpstr">
      <vt:lpstr>Arial</vt:lpstr>
      <vt:lpstr>宋体</vt:lpstr>
      <vt:lpstr>Wingdings</vt:lpstr>
      <vt:lpstr>等线</vt:lpstr>
      <vt:lpstr>思源宋体 CN Medium</vt:lpstr>
      <vt:lpstr>Aharoni</vt:lpstr>
      <vt:lpstr>Xolonium</vt:lpstr>
      <vt:lpstr>阿里汉仪智能黑体</vt:lpstr>
      <vt:lpstr>思源黑体 CN Bold</vt:lpstr>
      <vt:lpstr>黑体</vt:lpstr>
      <vt:lpstr>思源黑体 CN Regular</vt:lpstr>
      <vt:lpstr>等线 Light</vt:lpstr>
      <vt:lpstr>Calibri</vt:lpstr>
      <vt:lpstr>华文新魏</vt:lpstr>
      <vt:lpstr>思源黑体旧字形 ExtraLight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Epo ch</dc:creator>
  <cp:lastModifiedBy>弦～震～鸣～鼎</cp:lastModifiedBy>
  <cp:revision>8</cp:revision>
  <dcterms:created xsi:type="dcterms:W3CDTF">2020-08-13T07:19:00Z</dcterms:created>
  <dcterms:modified xsi:type="dcterms:W3CDTF">2021-05-26T05:30:29Z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KSOTemplateUUID">
    <vt:lpwstr>v1.0_mb_VQmAqE4C8As4gIB7tRuRsA==</vt:lpwstr>
  </property>
  <property fmtid="{D5CDD505-2E9C-101B-9397-08002B2CF9AE}" pid="4" name="ICV">
    <vt:lpwstr>D1110CEE43BC410F85881CB032712D25</vt:lpwstr>
  </property>
</Properties>
</file>