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978" r:id="rId4"/>
    <p:sldId id="980" r:id="rId5"/>
    <p:sldId id="988" r:id="rId6"/>
    <p:sldId id="999" r:id="rId7"/>
    <p:sldId id="99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5E"/>
    <a:srgbClr val="D9950D"/>
    <a:srgbClr val="F5C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88" y="40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5400000">
            <a:off x="2996226" y="-2996225"/>
            <a:ext cx="6199546" cy="12191999"/>
          </a:xfrm>
          <a:custGeom>
            <a:avLst/>
            <a:gdLst>
              <a:gd name="connsiteX0" fmla="*/ 0 w 6199546"/>
              <a:gd name="connsiteY0" fmla="*/ 12191999 h 12191999"/>
              <a:gd name="connsiteX1" fmla="*/ 0 w 6199546"/>
              <a:gd name="connsiteY1" fmla="*/ 0 h 12191999"/>
              <a:gd name="connsiteX2" fmla="*/ 2900886 w 6199546"/>
              <a:gd name="connsiteY2" fmla="*/ 0 h 12191999"/>
              <a:gd name="connsiteX3" fmla="*/ 6199546 w 6199546"/>
              <a:gd name="connsiteY3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9546" h="12191999">
                <a:moveTo>
                  <a:pt x="0" y="12191999"/>
                </a:moveTo>
                <a:lnTo>
                  <a:pt x="0" y="0"/>
                </a:lnTo>
                <a:lnTo>
                  <a:pt x="2900886" y="0"/>
                </a:lnTo>
                <a:lnTo>
                  <a:pt x="6199546" y="12191999"/>
                </a:lnTo>
                <a:close/>
              </a:path>
            </a:pathLst>
          </a:cu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55853" y="2108773"/>
            <a:ext cx="24803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5C059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周报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F5C059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5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srgbClr val="F5C059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  <a:cs typeface="+mn-cs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080523" y="4388184"/>
            <a:ext cx="2030953" cy="399210"/>
          </a:xfrm>
          <a:prstGeom prst="roundRect">
            <a:avLst>
              <a:gd name="adj" fmla="val 50000"/>
            </a:avLst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演讲人：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毕圣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3" name="平行四边形 2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54563" y="288328"/>
            <a:ext cx="26828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ADS1256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采集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25331" y="1061007"/>
            <a:ext cx="541338" cy="63329"/>
          </a:xfrm>
          <a:prstGeom prst="rect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1"/>
          <p:cNvSpPr txBox="1"/>
          <p:nvPr/>
        </p:nvSpPr>
        <p:spPr>
          <a:xfrm>
            <a:off x="238760" y="2214245"/>
            <a:ext cx="156972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点击添加标题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39" name="文本框2"/>
          <p:cNvSpPr/>
          <p:nvPr/>
        </p:nvSpPr>
        <p:spPr>
          <a:xfrm>
            <a:off x="468022" y="1150196"/>
            <a:ext cx="8783264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1.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设计惠斯通电桥并用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arduino UNO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采集到应变片变化数值放大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1000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倍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628140"/>
            <a:ext cx="3505835" cy="3352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345" y="1640840"/>
            <a:ext cx="4506595" cy="20110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55" y="3797935"/>
            <a:ext cx="3693795" cy="2441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3" name="平行四边形 2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566161" y="288328"/>
            <a:ext cx="5059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设计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并印软体机器人主控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板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25331" y="1061007"/>
            <a:ext cx="541338" cy="63329"/>
          </a:xfrm>
          <a:prstGeom prst="rect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9405" y="977265"/>
            <a:ext cx="6483985" cy="34975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35" y="977265"/>
            <a:ext cx="3409315" cy="32035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35" y="3316605"/>
            <a:ext cx="3111500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3" name="平行四边形 2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175761" y="288328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设计并印方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仔主控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板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25331" y="1061007"/>
            <a:ext cx="541338" cy="63329"/>
          </a:xfrm>
          <a:prstGeom prst="rect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" y="1054735"/>
            <a:ext cx="5137150" cy="39827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05" y="1377315"/>
            <a:ext cx="4308475" cy="3530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170" y="2176145"/>
            <a:ext cx="2370455" cy="1932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5400000">
            <a:off x="2996226" y="-2996225"/>
            <a:ext cx="6199546" cy="12191999"/>
          </a:xfrm>
          <a:custGeom>
            <a:avLst/>
            <a:gdLst>
              <a:gd name="connsiteX0" fmla="*/ 0 w 6199546"/>
              <a:gd name="connsiteY0" fmla="*/ 12191999 h 12191999"/>
              <a:gd name="connsiteX1" fmla="*/ 0 w 6199546"/>
              <a:gd name="connsiteY1" fmla="*/ 0 h 12191999"/>
              <a:gd name="connsiteX2" fmla="*/ 2900886 w 6199546"/>
              <a:gd name="connsiteY2" fmla="*/ 0 h 12191999"/>
              <a:gd name="connsiteX3" fmla="*/ 6199546 w 6199546"/>
              <a:gd name="connsiteY3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9546" h="12191999">
                <a:moveTo>
                  <a:pt x="0" y="12191999"/>
                </a:moveTo>
                <a:lnTo>
                  <a:pt x="0" y="0"/>
                </a:lnTo>
                <a:lnTo>
                  <a:pt x="2900886" y="0"/>
                </a:lnTo>
                <a:lnTo>
                  <a:pt x="6199546" y="12191999"/>
                </a:lnTo>
                <a:close/>
              </a:path>
            </a:pathLst>
          </a:cu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7793" y="2108773"/>
            <a:ext cx="721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srgbClr val="33335E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感谢您的观看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080523" y="4388184"/>
            <a:ext cx="2030953" cy="399210"/>
          </a:xfrm>
          <a:prstGeom prst="roundRect">
            <a:avLst>
              <a:gd name="adj" fmla="val 50000"/>
            </a:avLst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演讲人：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毕圣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576,&quot;width&quot;:1219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宋体</vt:lpstr>
      <vt:lpstr>Wingdings</vt:lpstr>
      <vt:lpstr>等线</vt:lpstr>
      <vt:lpstr>思源宋体 CN Medium</vt:lpstr>
      <vt:lpstr>Aharoni</vt:lpstr>
      <vt:lpstr>Xolonium</vt:lpstr>
      <vt:lpstr>阿里汉仪智能黑体</vt:lpstr>
      <vt:lpstr>思源黑体 CN Bold</vt:lpstr>
      <vt:lpstr>黑体</vt:lpstr>
      <vt:lpstr>思源黑体 CN Regular</vt:lpstr>
      <vt:lpstr>等线 Light</vt:lpstr>
      <vt:lpstr>Calibri</vt:lpstr>
      <vt:lpstr>华文新魏</vt:lpstr>
      <vt:lpstr>思源黑体旧字形 ExtraLight</vt:lpstr>
      <vt:lpstr>微软雅黑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Epo ch</dc:creator>
  <cp:lastModifiedBy>弦～震～鸣～鼎</cp:lastModifiedBy>
  <cp:revision>7</cp:revision>
  <dcterms:created xsi:type="dcterms:W3CDTF">2020-08-13T07:19:00Z</dcterms:created>
  <dcterms:modified xsi:type="dcterms:W3CDTF">2021-06-08T08:50:43Z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KSOTemplateUUID">
    <vt:lpwstr>v1.0_mb_VQmAqE4C8As4gIB7tRuRsA==</vt:lpwstr>
  </property>
  <property fmtid="{D5CDD505-2E9C-101B-9397-08002B2CF9AE}" pid="4" name="ICV">
    <vt:lpwstr>E6A95609DFAC4C49A7B8AA145BD81CE5</vt:lpwstr>
  </property>
</Properties>
</file>