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933" r:id="rId4"/>
    <p:sldId id="259" r:id="rId5"/>
    <p:sldId id="262" r:id="rId6"/>
    <p:sldId id="330" r:id="rId7"/>
    <p:sldId id="913" r:id="rId8"/>
    <p:sldId id="925" r:id="rId9"/>
    <p:sldId id="334" r:id="rId10"/>
    <p:sldId id="914" r:id="rId11"/>
    <p:sldId id="335" r:id="rId12"/>
    <p:sldId id="337" r:id="rId13"/>
    <p:sldId id="915" r:id="rId14"/>
    <p:sldId id="338" r:id="rId15"/>
    <p:sldId id="91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67A"/>
    <a:srgbClr val="FEE1C2"/>
    <a:srgbClr val="98777B"/>
    <a:srgbClr val="EC9589"/>
    <a:srgbClr val="92ACC4"/>
    <a:srgbClr val="7D9CB9"/>
    <a:srgbClr val="E67364"/>
    <a:srgbClr val="FDD1A1"/>
    <a:srgbClr val="ED9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7164080" y="5486502"/>
            <a:ext cx="4543370" cy="1371499"/>
          </a:xfrm>
          <a:custGeom>
            <a:avLst/>
            <a:gdLst>
              <a:gd name="connsiteX0" fmla="*/ 2271685 w 4543370"/>
              <a:gd name="connsiteY0" fmla="*/ 0 h 1371499"/>
              <a:gd name="connsiteX1" fmla="*/ 4530235 w 4543370"/>
              <a:gd name="connsiteY1" fmla="*/ 1344232 h 1371499"/>
              <a:gd name="connsiteX2" fmla="*/ 4543370 w 4543370"/>
              <a:gd name="connsiteY2" fmla="*/ 1371499 h 1371499"/>
              <a:gd name="connsiteX3" fmla="*/ 0 w 4543370"/>
              <a:gd name="connsiteY3" fmla="*/ 1371499 h 1371499"/>
              <a:gd name="connsiteX4" fmla="*/ 13136 w 4543370"/>
              <a:gd name="connsiteY4" fmla="*/ 1344232 h 1371499"/>
              <a:gd name="connsiteX5" fmla="*/ 2271685 w 4543370"/>
              <a:gd name="connsiteY5" fmla="*/ 0 h 137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3370" h="1371499">
                <a:moveTo>
                  <a:pt x="2271685" y="0"/>
                </a:moveTo>
                <a:cubicBezTo>
                  <a:pt x="3246957" y="0"/>
                  <a:pt x="4095276" y="543547"/>
                  <a:pt x="4530235" y="1344232"/>
                </a:cubicBezTo>
                <a:lnTo>
                  <a:pt x="4543370" y="1371499"/>
                </a:lnTo>
                <a:lnTo>
                  <a:pt x="0" y="1371499"/>
                </a:lnTo>
                <a:lnTo>
                  <a:pt x="13136" y="1344232"/>
                </a:lnTo>
                <a:cubicBezTo>
                  <a:pt x="448094" y="543547"/>
                  <a:pt x="1296413" y="0"/>
                  <a:pt x="2271685" y="0"/>
                </a:cubicBezTo>
                <a:close/>
              </a:path>
            </a:pathLst>
          </a:custGeom>
          <a:noFill/>
          <a:ln>
            <a:solidFill>
              <a:srgbClr val="92A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0" y="4908492"/>
            <a:ext cx="5051472" cy="1949509"/>
          </a:xfrm>
          <a:custGeom>
            <a:avLst/>
            <a:gdLst>
              <a:gd name="connsiteX0" fmla="*/ 1539177 w 5051472"/>
              <a:gd name="connsiteY0" fmla="*/ 0 h 1949509"/>
              <a:gd name="connsiteX1" fmla="*/ 4977854 w 5051472"/>
              <a:gd name="connsiteY1" fmla="*/ 1828331 h 1949509"/>
              <a:gd name="connsiteX2" fmla="*/ 5051472 w 5051472"/>
              <a:gd name="connsiteY2" fmla="*/ 1949509 h 1949509"/>
              <a:gd name="connsiteX3" fmla="*/ 0 w 5051472"/>
              <a:gd name="connsiteY3" fmla="*/ 1949509 h 1949509"/>
              <a:gd name="connsiteX4" fmla="*/ 0 w 5051472"/>
              <a:gd name="connsiteY4" fmla="*/ 296319 h 1949509"/>
              <a:gd name="connsiteX5" fmla="*/ 113333 w 5051472"/>
              <a:gd name="connsiteY5" fmla="*/ 251633 h 1949509"/>
              <a:gd name="connsiteX6" fmla="*/ 1539177 w 5051472"/>
              <a:gd name="connsiteY6" fmla="*/ 0 h 194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1472" h="1949509">
                <a:moveTo>
                  <a:pt x="1539177" y="0"/>
                </a:moveTo>
                <a:cubicBezTo>
                  <a:pt x="2970597" y="0"/>
                  <a:pt x="4232626" y="725247"/>
                  <a:pt x="4977854" y="1828331"/>
                </a:cubicBezTo>
                <a:lnTo>
                  <a:pt x="5051472" y="1949509"/>
                </a:lnTo>
                <a:lnTo>
                  <a:pt x="0" y="1949509"/>
                </a:lnTo>
                <a:lnTo>
                  <a:pt x="0" y="296319"/>
                </a:lnTo>
                <a:lnTo>
                  <a:pt x="113333" y="251633"/>
                </a:lnTo>
                <a:cubicBezTo>
                  <a:pt x="557934" y="88843"/>
                  <a:pt x="1038180" y="0"/>
                  <a:pt x="1539177" y="0"/>
                </a:cubicBezTo>
                <a:close/>
              </a:path>
            </a:pathLst>
          </a:custGeom>
          <a:noFill/>
          <a:ln>
            <a:solidFill>
              <a:srgbClr val="FEE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7400675" y="5691846"/>
            <a:ext cx="4070180" cy="1166154"/>
          </a:xfrm>
          <a:custGeom>
            <a:avLst/>
            <a:gdLst>
              <a:gd name="connsiteX0" fmla="*/ 2035090 w 4070180"/>
              <a:gd name="connsiteY0" fmla="*/ 0 h 1166154"/>
              <a:gd name="connsiteX1" fmla="*/ 3994705 w 4070180"/>
              <a:gd name="connsiteY1" fmla="*/ 1041919 h 1166154"/>
              <a:gd name="connsiteX2" fmla="*/ 4070180 w 4070180"/>
              <a:gd name="connsiteY2" fmla="*/ 1166154 h 1166154"/>
              <a:gd name="connsiteX3" fmla="*/ 0 w 4070180"/>
              <a:gd name="connsiteY3" fmla="*/ 1166154 h 1166154"/>
              <a:gd name="connsiteX4" fmla="*/ 75475 w 4070180"/>
              <a:gd name="connsiteY4" fmla="*/ 1041919 h 1166154"/>
              <a:gd name="connsiteX5" fmla="*/ 2035090 w 4070180"/>
              <a:gd name="connsiteY5" fmla="*/ 0 h 116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0180" h="1166154">
                <a:moveTo>
                  <a:pt x="2035090" y="0"/>
                </a:moveTo>
                <a:cubicBezTo>
                  <a:pt x="2850820" y="0"/>
                  <a:pt x="3570018" y="413300"/>
                  <a:pt x="3994705" y="1041919"/>
                </a:cubicBezTo>
                <a:lnTo>
                  <a:pt x="4070180" y="1166154"/>
                </a:lnTo>
                <a:lnTo>
                  <a:pt x="0" y="1166154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925085" y="6007101"/>
            <a:ext cx="4697431" cy="850901"/>
          </a:xfrm>
          <a:custGeom>
            <a:avLst/>
            <a:gdLst>
              <a:gd name="connsiteX0" fmla="*/ 2348715 w 4697431"/>
              <a:gd name="connsiteY0" fmla="*/ 0 h 850901"/>
              <a:gd name="connsiteX1" fmla="*/ 4683367 w 4697431"/>
              <a:gd name="connsiteY1" fmla="*/ 838118 h 850901"/>
              <a:gd name="connsiteX2" fmla="*/ 4697431 w 4697431"/>
              <a:gd name="connsiteY2" fmla="*/ 850901 h 850901"/>
              <a:gd name="connsiteX3" fmla="*/ 0 w 4697431"/>
              <a:gd name="connsiteY3" fmla="*/ 850901 h 850901"/>
              <a:gd name="connsiteX4" fmla="*/ 14064 w 4697431"/>
              <a:gd name="connsiteY4" fmla="*/ 838118 h 850901"/>
              <a:gd name="connsiteX5" fmla="*/ 2348715 w 4697431"/>
              <a:gd name="connsiteY5" fmla="*/ 0 h 85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431" h="850901">
                <a:moveTo>
                  <a:pt x="2348715" y="0"/>
                </a:moveTo>
                <a:cubicBezTo>
                  <a:pt x="3235550" y="0"/>
                  <a:pt x="4048923" y="314529"/>
                  <a:pt x="4683367" y="838118"/>
                </a:cubicBezTo>
                <a:lnTo>
                  <a:pt x="4697431" y="850901"/>
                </a:lnTo>
                <a:lnTo>
                  <a:pt x="0" y="850901"/>
                </a:lnTo>
                <a:lnTo>
                  <a:pt x="14064" y="838118"/>
                </a:lnTo>
                <a:cubicBezTo>
                  <a:pt x="648508" y="314529"/>
                  <a:pt x="1461880" y="0"/>
                  <a:pt x="2348715" y="0"/>
                </a:cubicBezTo>
                <a:close/>
              </a:path>
            </a:pathLst>
          </a:cu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5385096"/>
            <a:ext cx="4473999" cy="1472905"/>
          </a:xfrm>
          <a:custGeom>
            <a:avLst/>
            <a:gdLst>
              <a:gd name="connsiteX0" fmla="*/ 1539177 w 4473999"/>
              <a:gd name="connsiteY0" fmla="*/ 0 h 1472905"/>
              <a:gd name="connsiteX1" fmla="*/ 4371359 w 4473999"/>
              <a:gd name="connsiteY1" fmla="*/ 1335648 h 1472905"/>
              <a:gd name="connsiteX2" fmla="*/ 4473999 w 4473999"/>
              <a:gd name="connsiteY2" fmla="*/ 1472905 h 1472905"/>
              <a:gd name="connsiteX3" fmla="*/ 0 w 4473999"/>
              <a:gd name="connsiteY3" fmla="*/ 1472905 h 1472905"/>
              <a:gd name="connsiteX4" fmla="*/ 0 w 4473999"/>
              <a:gd name="connsiteY4" fmla="*/ 338400 h 1472905"/>
              <a:gd name="connsiteX5" fmla="*/ 110531 w 4473999"/>
              <a:gd name="connsiteY5" fmla="*/ 288430 h 1472905"/>
              <a:gd name="connsiteX6" fmla="*/ 1539177 w 4473999"/>
              <a:gd name="connsiteY6" fmla="*/ 0 h 1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3999" h="1472905">
                <a:moveTo>
                  <a:pt x="1539177" y="0"/>
                </a:moveTo>
                <a:cubicBezTo>
                  <a:pt x="2679393" y="0"/>
                  <a:pt x="3698172" y="519934"/>
                  <a:pt x="4371359" y="1335648"/>
                </a:cubicBezTo>
                <a:lnTo>
                  <a:pt x="4473999" y="1472905"/>
                </a:lnTo>
                <a:lnTo>
                  <a:pt x="0" y="1472905"/>
                </a:lnTo>
                <a:lnTo>
                  <a:pt x="0" y="338400"/>
                </a:lnTo>
                <a:lnTo>
                  <a:pt x="110531" y="288430"/>
                </a:lnTo>
                <a:cubicBezTo>
                  <a:pt x="549639" y="102703"/>
                  <a:pt x="1032414" y="0"/>
                  <a:pt x="1539177" y="0"/>
                </a:cubicBez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9226000" y="5691846"/>
            <a:ext cx="2966000" cy="1166155"/>
          </a:xfrm>
          <a:custGeom>
            <a:avLst/>
            <a:gdLst>
              <a:gd name="connsiteX0" fmla="*/ 2035090 w 2966000"/>
              <a:gd name="connsiteY0" fmla="*/ 0 h 1166155"/>
              <a:gd name="connsiteX1" fmla="*/ 2954960 w 2966000"/>
              <a:gd name="connsiteY1" fmla="*/ 185713 h 1166155"/>
              <a:gd name="connsiteX2" fmla="*/ 2966000 w 2966000"/>
              <a:gd name="connsiteY2" fmla="*/ 191032 h 1166155"/>
              <a:gd name="connsiteX3" fmla="*/ 2966000 w 2966000"/>
              <a:gd name="connsiteY3" fmla="*/ 1166155 h 1166155"/>
              <a:gd name="connsiteX4" fmla="*/ 0 w 2966000"/>
              <a:gd name="connsiteY4" fmla="*/ 1166155 h 1166155"/>
              <a:gd name="connsiteX5" fmla="*/ 75475 w 2966000"/>
              <a:gd name="connsiteY5" fmla="*/ 1041919 h 1166155"/>
              <a:gd name="connsiteX6" fmla="*/ 2035090 w 2966000"/>
              <a:gd name="connsiteY6" fmla="*/ 0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00" h="1166155">
                <a:moveTo>
                  <a:pt x="2035090" y="0"/>
                </a:moveTo>
                <a:cubicBezTo>
                  <a:pt x="2361382" y="0"/>
                  <a:pt x="2672229" y="66128"/>
                  <a:pt x="2954960" y="185713"/>
                </a:cubicBezTo>
                <a:lnTo>
                  <a:pt x="2966000" y="191032"/>
                </a:lnTo>
                <a:lnTo>
                  <a:pt x="2966000" y="1166155"/>
                </a:lnTo>
                <a:lnTo>
                  <a:pt x="0" y="1166155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1" y="5154018"/>
            <a:ext cx="4762223" cy="1703983"/>
          </a:xfrm>
          <a:custGeom>
            <a:avLst/>
            <a:gdLst>
              <a:gd name="connsiteX0" fmla="*/ 1539177 w 4762223"/>
              <a:gd name="connsiteY0" fmla="*/ 0 h 1703983"/>
              <a:gd name="connsiteX1" fmla="*/ 4549669 w 4762223"/>
              <a:gd name="connsiteY1" fmla="*/ 1419739 h 1703983"/>
              <a:gd name="connsiteX2" fmla="*/ 4762223 w 4762223"/>
              <a:gd name="connsiteY2" fmla="*/ 1703983 h 1703983"/>
              <a:gd name="connsiteX3" fmla="*/ 0 w 4762223"/>
              <a:gd name="connsiteY3" fmla="*/ 1703983 h 1703983"/>
              <a:gd name="connsiteX4" fmla="*/ 0 w 4762223"/>
              <a:gd name="connsiteY4" fmla="*/ 315896 h 1703983"/>
              <a:gd name="connsiteX5" fmla="*/ 20585 w 4762223"/>
              <a:gd name="connsiteY5" fmla="*/ 306590 h 1703983"/>
              <a:gd name="connsiteX6" fmla="*/ 1539177 w 4762223"/>
              <a:gd name="connsiteY6" fmla="*/ 0 h 17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223" h="1703983">
                <a:moveTo>
                  <a:pt x="1539177" y="0"/>
                </a:moveTo>
                <a:cubicBezTo>
                  <a:pt x="2751180" y="0"/>
                  <a:pt x="3834099" y="552669"/>
                  <a:pt x="4549669" y="1419739"/>
                </a:cubicBezTo>
                <a:lnTo>
                  <a:pt x="4762223" y="1703983"/>
                </a:lnTo>
                <a:lnTo>
                  <a:pt x="0" y="1703983"/>
                </a:lnTo>
                <a:lnTo>
                  <a:pt x="0" y="315896"/>
                </a:lnTo>
                <a:lnTo>
                  <a:pt x="20585" y="306590"/>
                </a:lnTo>
                <a:cubicBezTo>
                  <a:pt x="487340" y="109170"/>
                  <a:pt x="1000510" y="0"/>
                  <a:pt x="1539177" y="0"/>
                </a:cubicBezTo>
                <a:close/>
              </a:path>
            </a:pathLst>
          </a:custGeom>
          <a:noFill/>
          <a:ln>
            <a:solidFill>
              <a:srgbClr val="FEE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4908492"/>
            <a:ext cx="8622516" cy="1949510"/>
            <a:chOff x="0" y="4908492"/>
            <a:chExt cx="8622516" cy="1949510"/>
          </a:xfrm>
        </p:grpSpPr>
        <p:sp>
          <p:nvSpPr>
            <p:cNvPr id="4" name="任意多边形: 形状 3"/>
            <p:cNvSpPr/>
            <p:nvPr/>
          </p:nvSpPr>
          <p:spPr>
            <a:xfrm>
              <a:off x="0" y="4908492"/>
              <a:ext cx="5051472" cy="1949509"/>
            </a:xfrm>
            <a:custGeom>
              <a:avLst/>
              <a:gdLst>
                <a:gd name="connsiteX0" fmla="*/ 1539177 w 5051472"/>
                <a:gd name="connsiteY0" fmla="*/ 0 h 1949509"/>
                <a:gd name="connsiteX1" fmla="*/ 4977854 w 5051472"/>
                <a:gd name="connsiteY1" fmla="*/ 1828331 h 1949509"/>
                <a:gd name="connsiteX2" fmla="*/ 5051472 w 5051472"/>
                <a:gd name="connsiteY2" fmla="*/ 1949509 h 1949509"/>
                <a:gd name="connsiteX3" fmla="*/ 0 w 5051472"/>
                <a:gd name="connsiteY3" fmla="*/ 1949509 h 1949509"/>
                <a:gd name="connsiteX4" fmla="*/ 0 w 5051472"/>
                <a:gd name="connsiteY4" fmla="*/ 296319 h 1949509"/>
                <a:gd name="connsiteX5" fmla="*/ 113333 w 5051472"/>
                <a:gd name="connsiteY5" fmla="*/ 251633 h 1949509"/>
                <a:gd name="connsiteX6" fmla="*/ 1539177 w 5051472"/>
                <a:gd name="connsiteY6" fmla="*/ 0 h 194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1472" h="1949509">
                  <a:moveTo>
                    <a:pt x="1539177" y="0"/>
                  </a:moveTo>
                  <a:cubicBezTo>
                    <a:pt x="2970597" y="0"/>
                    <a:pt x="4232626" y="725247"/>
                    <a:pt x="4977854" y="1828331"/>
                  </a:cubicBezTo>
                  <a:lnTo>
                    <a:pt x="5051472" y="1949509"/>
                  </a:lnTo>
                  <a:lnTo>
                    <a:pt x="0" y="1949509"/>
                  </a:lnTo>
                  <a:lnTo>
                    <a:pt x="0" y="296319"/>
                  </a:lnTo>
                  <a:lnTo>
                    <a:pt x="113333" y="251633"/>
                  </a:lnTo>
                  <a:cubicBezTo>
                    <a:pt x="557934" y="88843"/>
                    <a:pt x="1038180" y="0"/>
                    <a:pt x="1539177" y="0"/>
                  </a:cubicBezTo>
                  <a:close/>
                </a:path>
              </a:pathLst>
            </a:custGeom>
            <a:noFill/>
            <a:ln>
              <a:solidFill>
                <a:srgbClr val="92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3925085" y="6007101"/>
              <a:ext cx="4697431" cy="850901"/>
            </a:xfrm>
            <a:custGeom>
              <a:avLst/>
              <a:gdLst>
                <a:gd name="connsiteX0" fmla="*/ 2348715 w 4697431"/>
                <a:gd name="connsiteY0" fmla="*/ 0 h 850901"/>
                <a:gd name="connsiteX1" fmla="*/ 4683367 w 4697431"/>
                <a:gd name="connsiteY1" fmla="*/ 838118 h 850901"/>
                <a:gd name="connsiteX2" fmla="*/ 4697431 w 4697431"/>
                <a:gd name="connsiteY2" fmla="*/ 850901 h 850901"/>
                <a:gd name="connsiteX3" fmla="*/ 0 w 4697431"/>
                <a:gd name="connsiteY3" fmla="*/ 850901 h 850901"/>
                <a:gd name="connsiteX4" fmla="*/ 14064 w 4697431"/>
                <a:gd name="connsiteY4" fmla="*/ 838118 h 850901"/>
                <a:gd name="connsiteX5" fmla="*/ 2348715 w 4697431"/>
                <a:gd name="connsiteY5" fmla="*/ 0 h 85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7431" h="850901">
                  <a:moveTo>
                    <a:pt x="2348715" y="0"/>
                  </a:moveTo>
                  <a:cubicBezTo>
                    <a:pt x="3235550" y="0"/>
                    <a:pt x="4048923" y="314529"/>
                    <a:pt x="4683367" y="838118"/>
                  </a:cubicBezTo>
                  <a:lnTo>
                    <a:pt x="4697431" y="850901"/>
                  </a:lnTo>
                  <a:lnTo>
                    <a:pt x="0" y="850901"/>
                  </a:lnTo>
                  <a:lnTo>
                    <a:pt x="14064" y="838118"/>
                  </a:lnTo>
                  <a:cubicBezTo>
                    <a:pt x="648508" y="314529"/>
                    <a:pt x="1461880" y="0"/>
                    <a:pt x="2348715" y="0"/>
                  </a:cubicBezTo>
                  <a:close/>
                </a:path>
              </a:pathLst>
            </a:custGeom>
            <a:solidFill>
              <a:srgbClr val="FEE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1" y="5385096"/>
              <a:ext cx="4473999" cy="1472905"/>
            </a:xfrm>
            <a:custGeom>
              <a:avLst/>
              <a:gdLst>
                <a:gd name="connsiteX0" fmla="*/ 1539177 w 4473999"/>
                <a:gd name="connsiteY0" fmla="*/ 0 h 1472905"/>
                <a:gd name="connsiteX1" fmla="*/ 4371359 w 4473999"/>
                <a:gd name="connsiteY1" fmla="*/ 1335648 h 1472905"/>
                <a:gd name="connsiteX2" fmla="*/ 4473999 w 4473999"/>
                <a:gd name="connsiteY2" fmla="*/ 1472905 h 1472905"/>
                <a:gd name="connsiteX3" fmla="*/ 0 w 4473999"/>
                <a:gd name="connsiteY3" fmla="*/ 1472905 h 1472905"/>
                <a:gd name="connsiteX4" fmla="*/ 0 w 4473999"/>
                <a:gd name="connsiteY4" fmla="*/ 338400 h 1472905"/>
                <a:gd name="connsiteX5" fmla="*/ 110531 w 4473999"/>
                <a:gd name="connsiteY5" fmla="*/ 288430 h 1472905"/>
                <a:gd name="connsiteX6" fmla="*/ 1539177 w 4473999"/>
                <a:gd name="connsiteY6" fmla="*/ 0 h 1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3999" h="1472905">
                  <a:moveTo>
                    <a:pt x="1539177" y="0"/>
                  </a:moveTo>
                  <a:cubicBezTo>
                    <a:pt x="2679393" y="0"/>
                    <a:pt x="3698172" y="519934"/>
                    <a:pt x="4371359" y="1335648"/>
                  </a:cubicBezTo>
                  <a:lnTo>
                    <a:pt x="4473999" y="1472905"/>
                  </a:lnTo>
                  <a:lnTo>
                    <a:pt x="0" y="1472905"/>
                  </a:lnTo>
                  <a:lnTo>
                    <a:pt x="0" y="338400"/>
                  </a:lnTo>
                  <a:lnTo>
                    <a:pt x="110531" y="288430"/>
                  </a:lnTo>
                  <a:cubicBezTo>
                    <a:pt x="549639" y="102703"/>
                    <a:pt x="1032414" y="0"/>
                    <a:pt x="1539177" y="0"/>
                  </a:cubicBezTo>
                  <a:close/>
                </a:path>
              </a:pathLst>
            </a:cu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" y="5154018"/>
              <a:ext cx="4762223" cy="1703983"/>
            </a:xfrm>
            <a:custGeom>
              <a:avLst/>
              <a:gdLst>
                <a:gd name="connsiteX0" fmla="*/ 1539177 w 4762223"/>
                <a:gd name="connsiteY0" fmla="*/ 0 h 1703983"/>
                <a:gd name="connsiteX1" fmla="*/ 4549669 w 4762223"/>
                <a:gd name="connsiteY1" fmla="*/ 1419739 h 1703983"/>
                <a:gd name="connsiteX2" fmla="*/ 4762223 w 4762223"/>
                <a:gd name="connsiteY2" fmla="*/ 1703983 h 1703983"/>
                <a:gd name="connsiteX3" fmla="*/ 0 w 4762223"/>
                <a:gd name="connsiteY3" fmla="*/ 1703983 h 1703983"/>
                <a:gd name="connsiteX4" fmla="*/ 0 w 4762223"/>
                <a:gd name="connsiteY4" fmla="*/ 315896 h 1703983"/>
                <a:gd name="connsiteX5" fmla="*/ 20585 w 4762223"/>
                <a:gd name="connsiteY5" fmla="*/ 306590 h 1703983"/>
                <a:gd name="connsiteX6" fmla="*/ 1539177 w 4762223"/>
                <a:gd name="connsiteY6" fmla="*/ 0 h 170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223" h="1703983">
                  <a:moveTo>
                    <a:pt x="1539177" y="0"/>
                  </a:moveTo>
                  <a:cubicBezTo>
                    <a:pt x="2751180" y="0"/>
                    <a:pt x="3834099" y="552669"/>
                    <a:pt x="4549669" y="1419739"/>
                  </a:cubicBezTo>
                  <a:lnTo>
                    <a:pt x="4762223" y="1703983"/>
                  </a:lnTo>
                  <a:lnTo>
                    <a:pt x="0" y="1703983"/>
                  </a:lnTo>
                  <a:lnTo>
                    <a:pt x="0" y="315896"/>
                  </a:lnTo>
                  <a:lnTo>
                    <a:pt x="20585" y="306590"/>
                  </a:lnTo>
                  <a:cubicBezTo>
                    <a:pt x="487340" y="109170"/>
                    <a:pt x="1000510" y="0"/>
                    <a:pt x="1539177" y="0"/>
                  </a:cubicBezTo>
                  <a:close/>
                </a:path>
              </a:pathLst>
            </a:custGeom>
            <a:noFill/>
            <a:ln>
              <a:solidFill>
                <a:srgbClr val="92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: 形状 8"/>
          <p:cNvSpPr/>
          <p:nvPr userDrawn="1"/>
        </p:nvSpPr>
        <p:spPr>
          <a:xfrm>
            <a:off x="8305800" y="5330048"/>
            <a:ext cx="3886200" cy="1527954"/>
          </a:xfrm>
          <a:custGeom>
            <a:avLst/>
            <a:gdLst>
              <a:gd name="connsiteX0" fmla="*/ 2035090 w 2966000"/>
              <a:gd name="connsiteY0" fmla="*/ 0 h 1166155"/>
              <a:gd name="connsiteX1" fmla="*/ 2954960 w 2966000"/>
              <a:gd name="connsiteY1" fmla="*/ 185713 h 1166155"/>
              <a:gd name="connsiteX2" fmla="*/ 2966000 w 2966000"/>
              <a:gd name="connsiteY2" fmla="*/ 191032 h 1166155"/>
              <a:gd name="connsiteX3" fmla="*/ 2966000 w 2966000"/>
              <a:gd name="connsiteY3" fmla="*/ 1166155 h 1166155"/>
              <a:gd name="connsiteX4" fmla="*/ 0 w 2966000"/>
              <a:gd name="connsiteY4" fmla="*/ 1166155 h 1166155"/>
              <a:gd name="connsiteX5" fmla="*/ 75475 w 2966000"/>
              <a:gd name="connsiteY5" fmla="*/ 1041919 h 1166155"/>
              <a:gd name="connsiteX6" fmla="*/ 2035090 w 2966000"/>
              <a:gd name="connsiteY6" fmla="*/ 0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00" h="1166155">
                <a:moveTo>
                  <a:pt x="2035090" y="0"/>
                </a:moveTo>
                <a:cubicBezTo>
                  <a:pt x="2361382" y="0"/>
                  <a:pt x="2672229" y="66128"/>
                  <a:pt x="2954960" y="185713"/>
                </a:cubicBezTo>
                <a:lnTo>
                  <a:pt x="2966000" y="191032"/>
                </a:lnTo>
                <a:lnTo>
                  <a:pt x="2966000" y="1166155"/>
                </a:lnTo>
                <a:lnTo>
                  <a:pt x="0" y="1166155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flipV="1">
            <a:off x="7645399" y="0"/>
            <a:ext cx="3825455" cy="591202"/>
            <a:chOff x="3925085" y="5691846"/>
            <a:chExt cx="7545770" cy="1166156"/>
          </a:xfrm>
        </p:grpSpPr>
        <p:sp>
          <p:nvSpPr>
            <p:cNvPr id="3" name="任意多边形: 形状 2"/>
            <p:cNvSpPr/>
            <p:nvPr userDrawn="1"/>
          </p:nvSpPr>
          <p:spPr>
            <a:xfrm>
              <a:off x="7400675" y="5691846"/>
              <a:ext cx="4070180" cy="1166154"/>
            </a:xfrm>
            <a:custGeom>
              <a:avLst/>
              <a:gdLst>
                <a:gd name="connsiteX0" fmla="*/ 2035090 w 4070180"/>
                <a:gd name="connsiteY0" fmla="*/ 0 h 1166154"/>
                <a:gd name="connsiteX1" fmla="*/ 3994705 w 4070180"/>
                <a:gd name="connsiteY1" fmla="*/ 1041919 h 1166154"/>
                <a:gd name="connsiteX2" fmla="*/ 4070180 w 4070180"/>
                <a:gd name="connsiteY2" fmla="*/ 1166154 h 1166154"/>
                <a:gd name="connsiteX3" fmla="*/ 0 w 4070180"/>
                <a:gd name="connsiteY3" fmla="*/ 1166154 h 1166154"/>
                <a:gd name="connsiteX4" fmla="*/ 75475 w 4070180"/>
                <a:gd name="connsiteY4" fmla="*/ 1041919 h 1166154"/>
                <a:gd name="connsiteX5" fmla="*/ 2035090 w 4070180"/>
                <a:gd name="connsiteY5" fmla="*/ 0 h 116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0180" h="1166154">
                  <a:moveTo>
                    <a:pt x="2035090" y="0"/>
                  </a:moveTo>
                  <a:cubicBezTo>
                    <a:pt x="2850820" y="0"/>
                    <a:pt x="3570018" y="413300"/>
                    <a:pt x="3994705" y="1041919"/>
                  </a:cubicBezTo>
                  <a:lnTo>
                    <a:pt x="4070180" y="1166154"/>
                  </a:lnTo>
                  <a:lnTo>
                    <a:pt x="0" y="1166154"/>
                  </a:lnTo>
                  <a:lnTo>
                    <a:pt x="75475" y="1041919"/>
                  </a:lnTo>
                  <a:cubicBezTo>
                    <a:pt x="500162" y="413300"/>
                    <a:pt x="1219360" y="0"/>
                    <a:pt x="2035090" y="0"/>
                  </a:cubicBezTo>
                  <a:close/>
                </a:path>
              </a:pathLst>
            </a:cu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 userDrawn="1"/>
          </p:nvSpPr>
          <p:spPr>
            <a:xfrm>
              <a:off x="3925085" y="6007101"/>
              <a:ext cx="4697431" cy="850901"/>
            </a:xfrm>
            <a:custGeom>
              <a:avLst/>
              <a:gdLst>
                <a:gd name="connsiteX0" fmla="*/ 2348715 w 4697431"/>
                <a:gd name="connsiteY0" fmla="*/ 0 h 850901"/>
                <a:gd name="connsiteX1" fmla="*/ 4683367 w 4697431"/>
                <a:gd name="connsiteY1" fmla="*/ 838118 h 850901"/>
                <a:gd name="connsiteX2" fmla="*/ 4697431 w 4697431"/>
                <a:gd name="connsiteY2" fmla="*/ 850901 h 850901"/>
                <a:gd name="connsiteX3" fmla="*/ 0 w 4697431"/>
                <a:gd name="connsiteY3" fmla="*/ 850901 h 850901"/>
                <a:gd name="connsiteX4" fmla="*/ 14064 w 4697431"/>
                <a:gd name="connsiteY4" fmla="*/ 838118 h 850901"/>
                <a:gd name="connsiteX5" fmla="*/ 2348715 w 4697431"/>
                <a:gd name="connsiteY5" fmla="*/ 0 h 85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7431" h="850901">
                  <a:moveTo>
                    <a:pt x="2348715" y="0"/>
                  </a:moveTo>
                  <a:cubicBezTo>
                    <a:pt x="3235550" y="0"/>
                    <a:pt x="4048923" y="314529"/>
                    <a:pt x="4683367" y="838118"/>
                  </a:cubicBezTo>
                  <a:lnTo>
                    <a:pt x="4697431" y="850901"/>
                  </a:lnTo>
                  <a:lnTo>
                    <a:pt x="0" y="850901"/>
                  </a:lnTo>
                  <a:lnTo>
                    <a:pt x="14064" y="838118"/>
                  </a:lnTo>
                  <a:cubicBezTo>
                    <a:pt x="648508" y="314529"/>
                    <a:pt x="1461880" y="0"/>
                    <a:pt x="2348715" y="0"/>
                  </a:cubicBezTo>
                  <a:close/>
                </a:path>
              </a:pathLst>
            </a:custGeom>
            <a:solidFill>
              <a:srgbClr val="EC9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任意多边形: 形状 7"/>
          <p:cNvSpPr/>
          <p:nvPr userDrawn="1"/>
        </p:nvSpPr>
        <p:spPr>
          <a:xfrm flipV="1">
            <a:off x="10998200" y="-1"/>
            <a:ext cx="1193800" cy="469371"/>
          </a:xfrm>
          <a:custGeom>
            <a:avLst/>
            <a:gdLst>
              <a:gd name="connsiteX0" fmla="*/ 2035090 w 2966000"/>
              <a:gd name="connsiteY0" fmla="*/ 0 h 1166155"/>
              <a:gd name="connsiteX1" fmla="*/ 2954960 w 2966000"/>
              <a:gd name="connsiteY1" fmla="*/ 185713 h 1166155"/>
              <a:gd name="connsiteX2" fmla="*/ 2966000 w 2966000"/>
              <a:gd name="connsiteY2" fmla="*/ 191032 h 1166155"/>
              <a:gd name="connsiteX3" fmla="*/ 2966000 w 2966000"/>
              <a:gd name="connsiteY3" fmla="*/ 1166155 h 1166155"/>
              <a:gd name="connsiteX4" fmla="*/ 0 w 2966000"/>
              <a:gd name="connsiteY4" fmla="*/ 1166155 h 1166155"/>
              <a:gd name="connsiteX5" fmla="*/ 75475 w 2966000"/>
              <a:gd name="connsiteY5" fmla="*/ 1041919 h 1166155"/>
              <a:gd name="connsiteX6" fmla="*/ 2035090 w 2966000"/>
              <a:gd name="connsiteY6" fmla="*/ 0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00" h="1166155">
                <a:moveTo>
                  <a:pt x="2035090" y="0"/>
                </a:moveTo>
                <a:cubicBezTo>
                  <a:pt x="2361382" y="0"/>
                  <a:pt x="2672229" y="66128"/>
                  <a:pt x="2954960" y="185713"/>
                </a:cubicBezTo>
                <a:lnTo>
                  <a:pt x="2966000" y="191032"/>
                </a:lnTo>
                <a:lnTo>
                  <a:pt x="2966000" y="1166155"/>
                </a:lnTo>
                <a:lnTo>
                  <a:pt x="0" y="1166155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6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25700" y="2761849"/>
            <a:ext cx="7340600" cy="55372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dist"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智能开窗户装置</a:t>
            </a:r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项目中期报告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527094" y="4274522"/>
            <a:ext cx="2556000" cy="338554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108906" y="4274522"/>
            <a:ext cx="2556000" cy="338554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73" y="4305300"/>
            <a:ext cx="2287814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答辩人：毕圣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10061" y="4305300"/>
            <a:ext cx="2287814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：孙巧云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7332" y="1215628"/>
            <a:ext cx="4877336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dist"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ED94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7332" y="3484611"/>
            <a:ext cx="487733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b="0" i="0" dirty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Between Heaven and Earth, every single step of ours is at full throttle, while every single road is twisting and turning. There is no constant view……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76440" y="2516637"/>
            <a:ext cx="5239121" cy="164251"/>
            <a:chOff x="1064717" y="3192661"/>
            <a:chExt cx="5600905" cy="175593"/>
          </a:xfrm>
          <a:solidFill>
            <a:srgbClr val="ED9489"/>
          </a:solidFill>
        </p:grpSpPr>
        <p:grpSp>
          <p:nvGrpSpPr>
            <p:cNvPr id="30" name="组合 29"/>
            <p:cNvGrpSpPr/>
            <p:nvPr/>
          </p:nvGrpSpPr>
          <p:grpSpPr>
            <a:xfrm rot="5400000">
              <a:off x="4724981" y="1427613"/>
              <a:ext cx="175593" cy="3705689"/>
              <a:chOff x="12718286" y="1589327"/>
              <a:chExt cx="151873" cy="4104555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 rot="5400000">
                <a:off x="11699881" y="4523604"/>
                <a:ext cx="2188683" cy="151873"/>
                <a:chOff x="1880040" y="3784600"/>
                <a:chExt cx="5124637" cy="355600"/>
              </a:xfrm>
              <a:grpFill/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1880040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92" name="直接连接符 9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90" name="直接连接符 8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86" name="直接连接符 8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8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84" name="直接连接符 8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直接连接符 8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组合 7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8" name="直接连接符 7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2" name="直接连接符 7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1" name="组合 40"/>
              <p:cNvGrpSpPr/>
              <p:nvPr/>
            </p:nvGrpSpPr>
            <p:grpSpPr>
              <a:xfrm rot="5400000">
                <a:off x="11836287" y="2471326"/>
                <a:ext cx="1915872" cy="151873"/>
                <a:chOff x="2518806" y="3784600"/>
                <a:chExt cx="4485871" cy="355600"/>
              </a:xfrm>
              <a:grpFill/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18806" y="3784600"/>
                  <a:ext cx="638763" cy="355600"/>
                  <a:chOff x="1880040" y="3784600"/>
                  <a:chExt cx="638764" cy="355600"/>
                </a:xfrm>
                <a:grpFill/>
              </p:grpSpPr>
              <p:cxnSp>
                <p:nvCxnSpPr>
                  <p:cNvPr id="64" name="直接连接符 63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0" name="直接连接符 5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接连接符 6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6" name="直接连接符 5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4" name="直接连接符 5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0" name="直接连接符 4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48" name="直接连接符 4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31" name="组合 30"/>
            <p:cNvGrpSpPr/>
            <p:nvPr/>
          </p:nvGrpSpPr>
          <p:grpSpPr>
            <a:xfrm>
              <a:off x="1064717" y="3222369"/>
              <a:ext cx="1858312" cy="116176"/>
              <a:chOff x="4898614" y="1908567"/>
              <a:chExt cx="2946758" cy="184223"/>
            </a:xfrm>
            <a:grpFill/>
          </p:grpSpPr>
          <p:grpSp>
            <p:nvGrpSpPr>
              <p:cNvPr id="32" name="组合 31"/>
              <p:cNvGrpSpPr/>
              <p:nvPr/>
            </p:nvGrpSpPr>
            <p:grpSpPr>
              <a:xfrm flipV="1">
                <a:off x="4898614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 flipV="1">
                <a:off x="5450600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研究过程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51730" y="1636717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NO.4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51730" y="2137417"/>
            <a:ext cx="2867891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确认分立模块化设计，重新布置单个区域代码，布置云通讯功能，确认工业化转型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，家庭双工分立，布置工业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TCP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协议，布置双服务器，提供多选择布置方案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202680" y="-15240"/>
            <a:ext cx="0" cy="6888480"/>
          </a:xfrm>
          <a:prstGeom prst="line">
            <a:avLst/>
          </a:prstGeom>
          <a:ln w="508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02680" y="2794494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02680" y="4810924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113145" y="2704324"/>
            <a:ext cx="179705" cy="17970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13145" y="4720754"/>
            <a:ext cx="179705" cy="179705"/>
          </a:xfrm>
          <a:prstGeom prst="ellips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45680" y="2315704"/>
            <a:ext cx="956945" cy="95694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45680" y="4332134"/>
            <a:ext cx="956945" cy="956945"/>
          </a:xfrm>
          <a:prstGeom prst="ellips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51730" y="4026222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NO.5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1730" y="4519937"/>
            <a:ext cx="2867891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重新设计微信小程序前后端，接入校园圈子智能家居项目，产品平民化，系统综合化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949825" y="3802709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113145" y="3712539"/>
            <a:ext cx="179705" cy="179705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14800" y="3323919"/>
            <a:ext cx="956945" cy="956945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937760" y="1786279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13145" y="1696109"/>
            <a:ext cx="179705" cy="179705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114800" y="1307489"/>
            <a:ext cx="956945" cy="956945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949825" y="5819140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113145" y="5728970"/>
            <a:ext cx="179705" cy="17970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114800" y="5340350"/>
            <a:ext cx="956945" cy="95694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1730" y="1094451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NO.1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31730" y="1610391"/>
            <a:ext cx="2867891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确定设计方案，通过微信小程序打开关闭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窗户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1730" y="2808927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NO.2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730" y="3324867"/>
            <a:ext cx="2867891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获取传感器数据，通过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MQTT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协议上传到云服务器，并通过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获取到微信小程序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1730" y="5139377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NO.3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1730" y="5655317"/>
            <a:ext cx="2867891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人性化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修正微信小程序界面，以及制作配网协议，设计扫码直配方案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money-stacks-of-coins_31028"/>
          <p:cNvSpPr>
            <a:spLocks noChangeAspect="1"/>
          </p:cNvSpPr>
          <p:nvPr/>
        </p:nvSpPr>
        <p:spPr bwMode="auto">
          <a:xfrm>
            <a:off x="7519309" y="2489581"/>
            <a:ext cx="609685" cy="609189"/>
          </a:xfrm>
          <a:custGeom>
            <a:avLst/>
            <a:gdLst>
              <a:gd name="T0" fmla="*/ 4140 w 12790"/>
              <a:gd name="T1" fmla="*/ 10550 h 12780"/>
              <a:gd name="T2" fmla="*/ 2210 w 12790"/>
              <a:gd name="T3" fmla="*/ 8380 h 12780"/>
              <a:gd name="T4" fmla="*/ 11660 w 12790"/>
              <a:gd name="T5" fmla="*/ 90 h 12780"/>
              <a:gd name="T6" fmla="*/ 12690 w 12790"/>
              <a:gd name="T7" fmla="*/ 900 h 12780"/>
              <a:gd name="T8" fmla="*/ 10830 w 12790"/>
              <a:gd name="T9" fmla="*/ 5620 h 12780"/>
              <a:gd name="T10" fmla="*/ 4280 w 12790"/>
              <a:gd name="T11" fmla="*/ 10610 h 12780"/>
              <a:gd name="T12" fmla="*/ 4300 w 12790"/>
              <a:gd name="T13" fmla="*/ 10140 h 12780"/>
              <a:gd name="T14" fmla="*/ 12290 w 12790"/>
              <a:gd name="T15" fmla="*/ 1130 h 12780"/>
              <a:gd name="T16" fmla="*/ 11860 w 12790"/>
              <a:gd name="T17" fmla="*/ 480 h 12780"/>
              <a:gd name="T18" fmla="*/ 7480 w 12790"/>
              <a:gd name="T19" fmla="*/ 2200 h 12780"/>
              <a:gd name="T20" fmla="*/ 2370 w 12790"/>
              <a:gd name="T21" fmla="*/ 8700 h 12780"/>
              <a:gd name="T22" fmla="*/ 60 w 12790"/>
              <a:gd name="T23" fmla="*/ 6470 h 12780"/>
              <a:gd name="T24" fmla="*/ 60 w 12790"/>
              <a:gd name="T25" fmla="*/ 6190 h 12780"/>
              <a:gd name="T26" fmla="*/ 880 w 12790"/>
              <a:gd name="T27" fmla="*/ 5490 h 12780"/>
              <a:gd name="T28" fmla="*/ 4270 w 12790"/>
              <a:gd name="T29" fmla="*/ 6210 h 12780"/>
              <a:gd name="T30" fmla="*/ 2530 w 12790"/>
              <a:gd name="T31" fmla="*/ 8620 h 12780"/>
              <a:gd name="T32" fmla="*/ 2370 w 12790"/>
              <a:gd name="T33" fmla="*/ 8700 h 12780"/>
              <a:gd name="T34" fmla="*/ 2350 w 12790"/>
              <a:gd name="T35" fmla="*/ 8200 h 12780"/>
              <a:gd name="T36" fmla="*/ 910 w 12790"/>
              <a:gd name="T37" fmla="*/ 5900 h 12780"/>
              <a:gd name="T38" fmla="*/ 6450 w 12790"/>
              <a:gd name="T39" fmla="*/ 12780 h 12780"/>
              <a:gd name="T40" fmla="*/ 4140 w 12790"/>
              <a:gd name="T41" fmla="*/ 10550 h 12780"/>
              <a:gd name="T42" fmla="*/ 4160 w 12790"/>
              <a:gd name="T43" fmla="*/ 10250 h 12780"/>
              <a:gd name="T44" fmla="*/ 6570 w 12790"/>
              <a:gd name="T45" fmla="*/ 8510 h 12780"/>
              <a:gd name="T46" fmla="*/ 7290 w 12790"/>
              <a:gd name="T47" fmla="*/ 11900 h 12780"/>
              <a:gd name="T48" fmla="*/ 6590 w 12790"/>
              <a:gd name="T49" fmla="*/ 12720 h 12780"/>
              <a:gd name="T50" fmla="*/ 4580 w 12790"/>
              <a:gd name="T51" fmla="*/ 10430 h 12780"/>
              <a:gd name="T52" fmla="*/ 6880 w 12790"/>
              <a:gd name="T53" fmla="*/ 11870 h 12780"/>
              <a:gd name="T54" fmla="*/ 4580 w 12790"/>
              <a:gd name="T55" fmla="*/ 10430 h 12780"/>
              <a:gd name="T56" fmla="*/ 1040 w 12790"/>
              <a:gd name="T57" fmla="*/ 11750 h 12780"/>
              <a:gd name="T58" fmla="*/ 2020 w 12790"/>
              <a:gd name="T59" fmla="*/ 8790 h 12780"/>
              <a:gd name="T60" fmla="*/ 2390 w 12790"/>
              <a:gd name="T61" fmla="*/ 9020 h 12780"/>
              <a:gd name="T62" fmla="*/ 1810 w 12790"/>
              <a:gd name="T63" fmla="*/ 10980 h 12780"/>
              <a:gd name="T64" fmla="*/ 3700 w 12790"/>
              <a:gd name="T65" fmla="*/ 10370 h 12780"/>
              <a:gd name="T66" fmla="*/ 4000 w 12790"/>
              <a:gd name="T67" fmla="*/ 10630 h 12780"/>
              <a:gd name="T68" fmla="*/ 2350 w 12790"/>
              <a:gd name="T69" fmla="*/ 11870 h 12780"/>
              <a:gd name="T70" fmla="*/ 2090 w 12790"/>
              <a:gd name="T71" fmla="*/ 8990 h 12780"/>
              <a:gd name="T72" fmla="*/ 1180 w 12790"/>
              <a:gd name="T73" fmla="*/ 11610 h 12780"/>
              <a:gd name="T74" fmla="*/ 3800 w 12790"/>
              <a:gd name="T75" fmla="*/ 10700 h 12780"/>
              <a:gd name="T76" fmla="*/ 1680 w 12790"/>
              <a:gd name="T77" fmla="*/ 11120 h 12780"/>
              <a:gd name="T78" fmla="*/ 2090 w 12790"/>
              <a:gd name="T79" fmla="*/ 8990 h 12780"/>
              <a:gd name="T80" fmla="*/ 8610 w 12790"/>
              <a:gd name="T81" fmla="*/ 4170 h 12780"/>
              <a:gd name="T82" fmla="*/ 10380 w 12790"/>
              <a:gd name="T83" fmla="*/ 2400 h 12780"/>
              <a:gd name="T84" fmla="*/ 10380 w 12790"/>
              <a:gd name="T85" fmla="*/ 4160 h 12780"/>
              <a:gd name="T86" fmla="*/ 9490 w 12790"/>
              <a:gd name="T87" fmla="*/ 2240 h 12780"/>
              <a:gd name="T88" fmla="*/ 8750 w 12790"/>
              <a:gd name="T89" fmla="*/ 4040 h 12780"/>
              <a:gd name="T90" fmla="*/ 10550 w 12790"/>
              <a:gd name="T91" fmla="*/ 3300 h 12780"/>
              <a:gd name="T92" fmla="*/ 9490 w 12790"/>
              <a:gd name="T93" fmla="*/ 2240 h 12780"/>
              <a:gd name="T94" fmla="*/ 3960 w 12790"/>
              <a:gd name="T95" fmla="*/ 8820 h 12780"/>
              <a:gd name="T96" fmla="*/ 8540 w 12790"/>
              <a:gd name="T97" fmla="*/ 4100 h 12780"/>
              <a:gd name="T98" fmla="*/ 8680 w 12790"/>
              <a:gd name="T99" fmla="*/ 4240 h 12780"/>
              <a:gd name="T100" fmla="*/ 4030 w 12790"/>
              <a:gd name="T101" fmla="*/ 8850 h 1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90" h="12780">
                <a:moveTo>
                  <a:pt x="4280" y="10610"/>
                </a:moveTo>
                <a:cubicBezTo>
                  <a:pt x="4230" y="10610"/>
                  <a:pt x="4180" y="10590"/>
                  <a:pt x="4140" y="10550"/>
                </a:cubicBezTo>
                <a:lnTo>
                  <a:pt x="2230" y="8640"/>
                </a:lnTo>
                <a:cubicBezTo>
                  <a:pt x="2160" y="8570"/>
                  <a:pt x="2150" y="8460"/>
                  <a:pt x="2210" y="8380"/>
                </a:cubicBezTo>
                <a:lnTo>
                  <a:pt x="7160" y="1960"/>
                </a:lnTo>
                <a:cubicBezTo>
                  <a:pt x="8160" y="660"/>
                  <a:pt x="9750" y="0"/>
                  <a:pt x="11660" y="90"/>
                </a:cubicBezTo>
                <a:lnTo>
                  <a:pt x="11890" y="100"/>
                </a:lnTo>
                <a:cubicBezTo>
                  <a:pt x="12280" y="120"/>
                  <a:pt x="12670" y="510"/>
                  <a:pt x="12690" y="900"/>
                </a:cubicBezTo>
                <a:lnTo>
                  <a:pt x="12700" y="1130"/>
                </a:lnTo>
                <a:cubicBezTo>
                  <a:pt x="12790" y="3030"/>
                  <a:pt x="12120" y="4630"/>
                  <a:pt x="10830" y="5620"/>
                </a:cubicBezTo>
                <a:lnTo>
                  <a:pt x="4410" y="10570"/>
                </a:lnTo>
                <a:cubicBezTo>
                  <a:pt x="4370" y="10600"/>
                  <a:pt x="4320" y="10610"/>
                  <a:pt x="4280" y="10610"/>
                </a:cubicBezTo>
                <a:close/>
                <a:moveTo>
                  <a:pt x="2640" y="8480"/>
                </a:moveTo>
                <a:lnTo>
                  <a:pt x="4300" y="10140"/>
                </a:lnTo>
                <a:lnTo>
                  <a:pt x="10580" y="5290"/>
                </a:lnTo>
                <a:cubicBezTo>
                  <a:pt x="11760" y="4380"/>
                  <a:pt x="12370" y="2900"/>
                  <a:pt x="12290" y="1130"/>
                </a:cubicBezTo>
                <a:lnTo>
                  <a:pt x="12280" y="900"/>
                </a:lnTo>
                <a:cubicBezTo>
                  <a:pt x="12270" y="710"/>
                  <a:pt x="12050" y="490"/>
                  <a:pt x="11860" y="480"/>
                </a:cubicBezTo>
                <a:lnTo>
                  <a:pt x="11630" y="470"/>
                </a:lnTo>
                <a:cubicBezTo>
                  <a:pt x="9870" y="410"/>
                  <a:pt x="8400" y="1010"/>
                  <a:pt x="7480" y="2200"/>
                </a:cubicBezTo>
                <a:lnTo>
                  <a:pt x="2640" y="8480"/>
                </a:lnTo>
                <a:close/>
                <a:moveTo>
                  <a:pt x="2370" y="8700"/>
                </a:moveTo>
                <a:cubicBezTo>
                  <a:pt x="2320" y="8700"/>
                  <a:pt x="2270" y="8680"/>
                  <a:pt x="2230" y="8640"/>
                </a:cubicBezTo>
                <a:lnTo>
                  <a:pt x="60" y="6470"/>
                </a:lnTo>
                <a:cubicBezTo>
                  <a:pt x="20" y="6430"/>
                  <a:pt x="0" y="6380"/>
                  <a:pt x="0" y="6330"/>
                </a:cubicBezTo>
                <a:cubicBezTo>
                  <a:pt x="0" y="6280"/>
                  <a:pt x="20" y="6230"/>
                  <a:pt x="60" y="6190"/>
                </a:cubicBezTo>
                <a:lnTo>
                  <a:pt x="700" y="5550"/>
                </a:lnTo>
                <a:cubicBezTo>
                  <a:pt x="750" y="5500"/>
                  <a:pt x="810" y="5480"/>
                  <a:pt x="880" y="5490"/>
                </a:cubicBezTo>
                <a:lnTo>
                  <a:pt x="4120" y="6080"/>
                </a:lnTo>
                <a:cubicBezTo>
                  <a:pt x="4190" y="6090"/>
                  <a:pt x="4250" y="6140"/>
                  <a:pt x="4270" y="6210"/>
                </a:cubicBezTo>
                <a:cubicBezTo>
                  <a:pt x="4290" y="6280"/>
                  <a:pt x="4280" y="6350"/>
                  <a:pt x="4240" y="6400"/>
                </a:cubicBezTo>
                <a:lnTo>
                  <a:pt x="2530" y="8620"/>
                </a:lnTo>
                <a:cubicBezTo>
                  <a:pt x="2490" y="8670"/>
                  <a:pt x="2440" y="8690"/>
                  <a:pt x="2380" y="8700"/>
                </a:cubicBezTo>
                <a:lnTo>
                  <a:pt x="2370" y="8700"/>
                </a:lnTo>
                <a:close/>
                <a:moveTo>
                  <a:pt x="480" y="6330"/>
                </a:moveTo>
                <a:lnTo>
                  <a:pt x="2350" y="8200"/>
                </a:lnTo>
                <a:lnTo>
                  <a:pt x="3720" y="6420"/>
                </a:lnTo>
                <a:lnTo>
                  <a:pt x="910" y="5900"/>
                </a:lnTo>
                <a:lnTo>
                  <a:pt x="480" y="6330"/>
                </a:lnTo>
                <a:close/>
                <a:moveTo>
                  <a:pt x="6450" y="12780"/>
                </a:moveTo>
                <a:cubicBezTo>
                  <a:pt x="6400" y="12780"/>
                  <a:pt x="6350" y="12760"/>
                  <a:pt x="6310" y="12720"/>
                </a:cubicBezTo>
                <a:lnTo>
                  <a:pt x="4140" y="10550"/>
                </a:lnTo>
                <a:cubicBezTo>
                  <a:pt x="4100" y="10510"/>
                  <a:pt x="4080" y="10450"/>
                  <a:pt x="4080" y="10400"/>
                </a:cubicBezTo>
                <a:cubicBezTo>
                  <a:pt x="4080" y="10340"/>
                  <a:pt x="4110" y="10290"/>
                  <a:pt x="4160" y="10250"/>
                </a:cubicBezTo>
                <a:lnTo>
                  <a:pt x="6380" y="8540"/>
                </a:lnTo>
                <a:cubicBezTo>
                  <a:pt x="6440" y="8500"/>
                  <a:pt x="6510" y="8490"/>
                  <a:pt x="6570" y="8510"/>
                </a:cubicBezTo>
                <a:cubicBezTo>
                  <a:pt x="6640" y="8540"/>
                  <a:pt x="6680" y="8590"/>
                  <a:pt x="6700" y="8660"/>
                </a:cubicBezTo>
                <a:lnTo>
                  <a:pt x="7290" y="11900"/>
                </a:lnTo>
                <a:cubicBezTo>
                  <a:pt x="7300" y="11960"/>
                  <a:pt x="7280" y="12030"/>
                  <a:pt x="7230" y="12080"/>
                </a:cubicBezTo>
                <a:lnTo>
                  <a:pt x="6590" y="12720"/>
                </a:lnTo>
                <a:cubicBezTo>
                  <a:pt x="6550" y="12760"/>
                  <a:pt x="6500" y="12780"/>
                  <a:pt x="6450" y="12780"/>
                </a:cubicBezTo>
                <a:close/>
                <a:moveTo>
                  <a:pt x="4580" y="10430"/>
                </a:moveTo>
                <a:lnTo>
                  <a:pt x="6450" y="12300"/>
                </a:lnTo>
                <a:lnTo>
                  <a:pt x="6880" y="11870"/>
                </a:lnTo>
                <a:lnTo>
                  <a:pt x="6360" y="9060"/>
                </a:lnTo>
                <a:lnTo>
                  <a:pt x="4580" y="10430"/>
                </a:lnTo>
                <a:close/>
                <a:moveTo>
                  <a:pt x="1700" y="11990"/>
                </a:moveTo>
                <a:cubicBezTo>
                  <a:pt x="1420" y="11990"/>
                  <a:pt x="1200" y="11910"/>
                  <a:pt x="1040" y="11750"/>
                </a:cubicBezTo>
                <a:cubicBezTo>
                  <a:pt x="760" y="11470"/>
                  <a:pt x="720" y="11010"/>
                  <a:pt x="920" y="10440"/>
                </a:cubicBezTo>
                <a:cubicBezTo>
                  <a:pt x="1110" y="9890"/>
                  <a:pt x="1500" y="9300"/>
                  <a:pt x="2020" y="8790"/>
                </a:cubicBezTo>
                <a:cubicBezTo>
                  <a:pt x="2060" y="8750"/>
                  <a:pt x="2120" y="8750"/>
                  <a:pt x="2160" y="8790"/>
                </a:cubicBezTo>
                <a:lnTo>
                  <a:pt x="2390" y="9020"/>
                </a:lnTo>
                <a:cubicBezTo>
                  <a:pt x="2430" y="9060"/>
                  <a:pt x="2430" y="9120"/>
                  <a:pt x="2390" y="9160"/>
                </a:cubicBezTo>
                <a:cubicBezTo>
                  <a:pt x="1740" y="9810"/>
                  <a:pt x="1480" y="10640"/>
                  <a:pt x="1810" y="10980"/>
                </a:cubicBezTo>
                <a:cubicBezTo>
                  <a:pt x="2150" y="11320"/>
                  <a:pt x="2980" y="11050"/>
                  <a:pt x="3630" y="10400"/>
                </a:cubicBezTo>
                <a:cubicBezTo>
                  <a:pt x="3650" y="10380"/>
                  <a:pt x="3670" y="10370"/>
                  <a:pt x="3700" y="10370"/>
                </a:cubicBezTo>
                <a:cubicBezTo>
                  <a:pt x="3730" y="10370"/>
                  <a:pt x="3750" y="10380"/>
                  <a:pt x="3770" y="10400"/>
                </a:cubicBezTo>
                <a:lnTo>
                  <a:pt x="4000" y="10630"/>
                </a:lnTo>
                <a:cubicBezTo>
                  <a:pt x="4040" y="10670"/>
                  <a:pt x="4040" y="10730"/>
                  <a:pt x="4000" y="10770"/>
                </a:cubicBezTo>
                <a:cubicBezTo>
                  <a:pt x="3480" y="11290"/>
                  <a:pt x="2890" y="11680"/>
                  <a:pt x="2350" y="11870"/>
                </a:cubicBezTo>
                <a:cubicBezTo>
                  <a:pt x="2110" y="11940"/>
                  <a:pt x="1900" y="11990"/>
                  <a:pt x="1700" y="11990"/>
                </a:cubicBezTo>
                <a:close/>
                <a:moveTo>
                  <a:pt x="2090" y="8990"/>
                </a:moveTo>
                <a:cubicBezTo>
                  <a:pt x="1630" y="9470"/>
                  <a:pt x="1280" y="10000"/>
                  <a:pt x="1110" y="10500"/>
                </a:cubicBezTo>
                <a:cubicBezTo>
                  <a:pt x="940" y="11000"/>
                  <a:pt x="960" y="11390"/>
                  <a:pt x="1180" y="11610"/>
                </a:cubicBezTo>
                <a:cubicBezTo>
                  <a:pt x="1400" y="11830"/>
                  <a:pt x="1790" y="11850"/>
                  <a:pt x="2290" y="11680"/>
                </a:cubicBezTo>
                <a:cubicBezTo>
                  <a:pt x="2790" y="11510"/>
                  <a:pt x="3320" y="11160"/>
                  <a:pt x="3800" y="10700"/>
                </a:cubicBezTo>
                <a:lnTo>
                  <a:pt x="3710" y="10610"/>
                </a:lnTo>
                <a:cubicBezTo>
                  <a:pt x="2970" y="11310"/>
                  <a:pt x="2100" y="11530"/>
                  <a:pt x="1680" y="11120"/>
                </a:cubicBezTo>
                <a:cubicBezTo>
                  <a:pt x="1270" y="10710"/>
                  <a:pt x="1490" y="9830"/>
                  <a:pt x="2190" y="9090"/>
                </a:cubicBezTo>
                <a:lnTo>
                  <a:pt x="2090" y="8990"/>
                </a:lnTo>
                <a:close/>
                <a:moveTo>
                  <a:pt x="9490" y="4540"/>
                </a:moveTo>
                <a:cubicBezTo>
                  <a:pt x="9170" y="4540"/>
                  <a:pt x="8850" y="4420"/>
                  <a:pt x="8610" y="4170"/>
                </a:cubicBezTo>
                <a:cubicBezTo>
                  <a:pt x="8120" y="3680"/>
                  <a:pt x="8120" y="2890"/>
                  <a:pt x="8610" y="2400"/>
                </a:cubicBezTo>
                <a:cubicBezTo>
                  <a:pt x="9100" y="1910"/>
                  <a:pt x="9890" y="1910"/>
                  <a:pt x="10380" y="2400"/>
                </a:cubicBezTo>
                <a:cubicBezTo>
                  <a:pt x="10620" y="2640"/>
                  <a:pt x="10750" y="2950"/>
                  <a:pt x="10750" y="3280"/>
                </a:cubicBezTo>
                <a:cubicBezTo>
                  <a:pt x="10750" y="3610"/>
                  <a:pt x="10620" y="3930"/>
                  <a:pt x="10380" y="4160"/>
                </a:cubicBezTo>
                <a:cubicBezTo>
                  <a:pt x="10130" y="4420"/>
                  <a:pt x="9810" y="4540"/>
                  <a:pt x="9490" y="4540"/>
                </a:cubicBezTo>
                <a:close/>
                <a:moveTo>
                  <a:pt x="9490" y="2240"/>
                </a:moveTo>
                <a:cubicBezTo>
                  <a:pt x="9220" y="2240"/>
                  <a:pt x="8950" y="2340"/>
                  <a:pt x="8750" y="2550"/>
                </a:cubicBezTo>
                <a:cubicBezTo>
                  <a:pt x="8340" y="2960"/>
                  <a:pt x="8340" y="3630"/>
                  <a:pt x="8750" y="4040"/>
                </a:cubicBezTo>
                <a:cubicBezTo>
                  <a:pt x="9160" y="4450"/>
                  <a:pt x="9830" y="4450"/>
                  <a:pt x="10240" y="4040"/>
                </a:cubicBezTo>
                <a:cubicBezTo>
                  <a:pt x="10440" y="3840"/>
                  <a:pt x="10550" y="3580"/>
                  <a:pt x="10550" y="3300"/>
                </a:cubicBezTo>
                <a:cubicBezTo>
                  <a:pt x="10550" y="3020"/>
                  <a:pt x="10440" y="2760"/>
                  <a:pt x="10240" y="2560"/>
                </a:cubicBezTo>
                <a:cubicBezTo>
                  <a:pt x="10020" y="2350"/>
                  <a:pt x="9760" y="2240"/>
                  <a:pt x="9490" y="2240"/>
                </a:cubicBezTo>
                <a:close/>
                <a:moveTo>
                  <a:pt x="4030" y="8850"/>
                </a:moveTo>
                <a:cubicBezTo>
                  <a:pt x="4000" y="8850"/>
                  <a:pt x="3980" y="8840"/>
                  <a:pt x="3960" y="8820"/>
                </a:cubicBezTo>
                <a:cubicBezTo>
                  <a:pt x="3920" y="8780"/>
                  <a:pt x="3920" y="8720"/>
                  <a:pt x="3960" y="8680"/>
                </a:cubicBezTo>
                <a:lnTo>
                  <a:pt x="8540" y="4100"/>
                </a:lnTo>
                <a:cubicBezTo>
                  <a:pt x="8580" y="4060"/>
                  <a:pt x="8640" y="4060"/>
                  <a:pt x="8680" y="4100"/>
                </a:cubicBezTo>
                <a:cubicBezTo>
                  <a:pt x="8720" y="4140"/>
                  <a:pt x="8720" y="4200"/>
                  <a:pt x="8680" y="4240"/>
                </a:cubicBezTo>
                <a:lnTo>
                  <a:pt x="4100" y="8820"/>
                </a:lnTo>
                <a:cubicBezTo>
                  <a:pt x="4080" y="8840"/>
                  <a:pt x="4060" y="8850"/>
                  <a:pt x="4030" y="8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money-stacks-of-coins_31028"/>
          <p:cNvSpPr>
            <a:spLocks noChangeAspect="1"/>
          </p:cNvSpPr>
          <p:nvPr/>
        </p:nvSpPr>
        <p:spPr bwMode="auto">
          <a:xfrm>
            <a:off x="4283307" y="1456681"/>
            <a:ext cx="609685" cy="609685"/>
          </a:xfrm>
          <a:custGeom>
            <a:avLst/>
            <a:gdLst>
              <a:gd name="T0" fmla="*/ 1200 w 11150"/>
              <a:gd name="T1" fmla="*/ 11150 h 11150"/>
              <a:gd name="T2" fmla="*/ 0 w 11150"/>
              <a:gd name="T3" fmla="*/ 2550 h 11150"/>
              <a:gd name="T4" fmla="*/ 8600 w 11150"/>
              <a:gd name="T5" fmla="*/ 1350 h 11150"/>
              <a:gd name="T6" fmla="*/ 9800 w 11150"/>
              <a:gd name="T7" fmla="*/ 9950 h 11150"/>
              <a:gd name="T8" fmla="*/ 1200 w 11150"/>
              <a:gd name="T9" fmla="*/ 2150 h 11150"/>
              <a:gd name="T10" fmla="*/ 800 w 11150"/>
              <a:gd name="T11" fmla="*/ 9950 h 11150"/>
              <a:gd name="T12" fmla="*/ 8600 w 11150"/>
              <a:gd name="T13" fmla="*/ 10350 h 11150"/>
              <a:gd name="T14" fmla="*/ 9000 w 11150"/>
              <a:gd name="T15" fmla="*/ 2550 h 11150"/>
              <a:gd name="T16" fmla="*/ 1200 w 11150"/>
              <a:gd name="T17" fmla="*/ 2150 h 11150"/>
              <a:gd name="T18" fmla="*/ 4266 w 11150"/>
              <a:gd name="T19" fmla="*/ 8710 h 11150"/>
              <a:gd name="T20" fmla="*/ 2251 w 11150"/>
              <a:gd name="T21" fmla="*/ 8710 h 11150"/>
              <a:gd name="T22" fmla="*/ 2251 w 11150"/>
              <a:gd name="T23" fmla="*/ 6695 h 11150"/>
              <a:gd name="T24" fmla="*/ 3778 w 11150"/>
              <a:gd name="T25" fmla="*/ 5735 h 11150"/>
              <a:gd name="T26" fmla="*/ 2818 w 11150"/>
              <a:gd name="T27" fmla="*/ 7261 h 11150"/>
              <a:gd name="T28" fmla="*/ 2818 w 11150"/>
              <a:gd name="T29" fmla="*/ 8144 h 11150"/>
              <a:gd name="T30" fmla="*/ 3700 w 11150"/>
              <a:gd name="T31" fmla="*/ 8144 h 11150"/>
              <a:gd name="T32" fmla="*/ 4944 w 11150"/>
              <a:gd name="T33" fmla="*/ 6183 h 11150"/>
              <a:gd name="T34" fmla="*/ 5604 w 11150"/>
              <a:gd name="T35" fmla="*/ 5730 h 11150"/>
              <a:gd name="T36" fmla="*/ 7548 w 11150"/>
              <a:gd name="T37" fmla="*/ 5804 h 11150"/>
              <a:gd name="T38" fmla="*/ 6021 w 11150"/>
              <a:gd name="T39" fmla="*/ 6764 h 11150"/>
              <a:gd name="T40" fmla="*/ 6981 w 11150"/>
              <a:gd name="T41" fmla="*/ 5238 h 11150"/>
              <a:gd name="T42" fmla="*/ 6981 w 11150"/>
              <a:gd name="T43" fmla="*/ 4355 h 11150"/>
              <a:gd name="T44" fmla="*/ 4930 w 11150"/>
              <a:gd name="T45" fmla="*/ 5524 h 11150"/>
              <a:gd name="T46" fmla="*/ 4751 w 11150"/>
              <a:gd name="T47" fmla="*/ 6873 h 11150"/>
              <a:gd name="T48" fmla="*/ 4196 w 11150"/>
              <a:gd name="T49" fmla="*/ 6769 h 11150"/>
              <a:gd name="T50" fmla="*/ 5534 w 11150"/>
              <a:gd name="T51" fmla="*/ 3790 h 11150"/>
              <a:gd name="T52" fmla="*/ 7965 w 11150"/>
              <a:gd name="T53" fmla="*/ 4798 h 11150"/>
              <a:gd name="T54" fmla="*/ 9950 w 11150"/>
              <a:gd name="T55" fmla="*/ 0 h 11150"/>
              <a:gd name="T56" fmla="*/ 1350 w 11150"/>
              <a:gd name="T57" fmla="*/ 1200 h 11150"/>
              <a:gd name="T58" fmla="*/ 2150 w 11150"/>
              <a:gd name="T59" fmla="*/ 1258 h 11150"/>
              <a:gd name="T60" fmla="*/ 2550 w 11150"/>
              <a:gd name="T61" fmla="*/ 800 h 11150"/>
              <a:gd name="T62" fmla="*/ 10350 w 11150"/>
              <a:gd name="T63" fmla="*/ 1200 h 11150"/>
              <a:gd name="T64" fmla="*/ 9950 w 11150"/>
              <a:gd name="T65" fmla="*/ 9000 h 11150"/>
              <a:gd name="T66" fmla="*/ 9896 w 11150"/>
              <a:gd name="T67" fmla="*/ 9800 h 11150"/>
              <a:gd name="T68" fmla="*/ 11150 w 11150"/>
              <a:gd name="T69" fmla="*/ 8600 h 11150"/>
              <a:gd name="T70" fmla="*/ 9950 w 11150"/>
              <a:gd name="T71" fmla="*/ 0 h 1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50" h="11150">
                <a:moveTo>
                  <a:pt x="8600" y="11150"/>
                </a:moveTo>
                <a:lnTo>
                  <a:pt x="1200" y="11150"/>
                </a:lnTo>
                <a:cubicBezTo>
                  <a:pt x="539" y="11150"/>
                  <a:pt x="0" y="10612"/>
                  <a:pt x="0" y="9950"/>
                </a:cubicBezTo>
                <a:lnTo>
                  <a:pt x="0" y="2550"/>
                </a:lnTo>
                <a:cubicBezTo>
                  <a:pt x="0" y="1889"/>
                  <a:pt x="539" y="1350"/>
                  <a:pt x="1200" y="1350"/>
                </a:cubicBezTo>
                <a:lnTo>
                  <a:pt x="8600" y="1350"/>
                </a:lnTo>
                <a:cubicBezTo>
                  <a:pt x="9261" y="1350"/>
                  <a:pt x="9800" y="1889"/>
                  <a:pt x="9800" y="2550"/>
                </a:cubicBezTo>
                <a:lnTo>
                  <a:pt x="9800" y="9950"/>
                </a:lnTo>
                <a:cubicBezTo>
                  <a:pt x="9800" y="10612"/>
                  <a:pt x="9261" y="11150"/>
                  <a:pt x="8600" y="11150"/>
                </a:cubicBezTo>
                <a:close/>
                <a:moveTo>
                  <a:pt x="1200" y="2150"/>
                </a:moveTo>
                <a:cubicBezTo>
                  <a:pt x="980" y="2150"/>
                  <a:pt x="800" y="2330"/>
                  <a:pt x="800" y="2550"/>
                </a:cubicBezTo>
                <a:lnTo>
                  <a:pt x="800" y="9950"/>
                </a:lnTo>
                <a:cubicBezTo>
                  <a:pt x="800" y="10170"/>
                  <a:pt x="980" y="10350"/>
                  <a:pt x="1200" y="10350"/>
                </a:cubicBezTo>
                <a:lnTo>
                  <a:pt x="8600" y="10350"/>
                </a:lnTo>
                <a:cubicBezTo>
                  <a:pt x="8820" y="10350"/>
                  <a:pt x="9000" y="10170"/>
                  <a:pt x="9000" y="9950"/>
                </a:cubicBezTo>
                <a:lnTo>
                  <a:pt x="9000" y="2550"/>
                </a:lnTo>
                <a:cubicBezTo>
                  <a:pt x="9000" y="2330"/>
                  <a:pt x="8820" y="2150"/>
                  <a:pt x="8600" y="2150"/>
                </a:cubicBezTo>
                <a:lnTo>
                  <a:pt x="1200" y="2150"/>
                </a:lnTo>
                <a:close/>
                <a:moveTo>
                  <a:pt x="5435" y="7542"/>
                </a:moveTo>
                <a:lnTo>
                  <a:pt x="4266" y="8710"/>
                </a:lnTo>
                <a:cubicBezTo>
                  <a:pt x="3998" y="8979"/>
                  <a:pt x="3640" y="9128"/>
                  <a:pt x="3259" y="9128"/>
                </a:cubicBezTo>
                <a:cubicBezTo>
                  <a:pt x="2878" y="9128"/>
                  <a:pt x="2521" y="8980"/>
                  <a:pt x="2251" y="8710"/>
                </a:cubicBezTo>
                <a:cubicBezTo>
                  <a:pt x="1983" y="8442"/>
                  <a:pt x="1834" y="8084"/>
                  <a:pt x="1834" y="7703"/>
                </a:cubicBezTo>
                <a:cubicBezTo>
                  <a:pt x="1834" y="7323"/>
                  <a:pt x="1981" y="6965"/>
                  <a:pt x="2251" y="6695"/>
                </a:cubicBezTo>
                <a:lnTo>
                  <a:pt x="3211" y="5735"/>
                </a:lnTo>
                <a:cubicBezTo>
                  <a:pt x="3368" y="5579"/>
                  <a:pt x="3621" y="5579"/>
                  <a:pt x="3778" y="5735"/>
                </a:cubicBezTo>
                <a:cubicBezTo>
                  <a:pt x="3934" y="5891"/>
                  <a:pt x="3934" y="6145"/>
                  <a:pt x="3778" y="6301"/>
                </a:cubicBezTo>
                <a:lnTo>
                  <a:pt x="2818" y="7261"/>
                </a:lnTo>
                <a:cubicBezTo>
                  <a:pt x="2700" y="7379"/>
                  <a:pt x="2635" y="7536"/>
                  <a:pt x="2635" y="7703"/>
                </a:cubicBezTo>
                <a:cubicBezTo>
                  <a:pt x="2635" y="7869"/>
                  <a:pt x="2700" y="8026"/>
                  <a:pt x="2818" y="8144"/>
                </a:cubicBezTo>
                <a:cubicBezTo>
                  <a:pt x="2935" y="8261"/>
                  <a:pt x="3093" y="8326"/>
                  <a:pt x="3259" y="8326"/>
                </a:cubicBezTo>
                <a:cubicBezTo>
                  <a:pt x="3425" y="8326"/>
                  <a:pt x="3583" y="8261"/>
                  <a:pt x="3700" y="8144"/>
                </a:cubicBezTo>
                <a:lnTo>
                  <a:pt x="4869" y="6975"/>
                </a:lnTo>
                <a:cubicBezTo>
                  <a:pt x="5081" y="6763"/>
                  <a:pt x="5113" y="6429"/>
                  <a:pt x="4944" y="6183"/>
                </a:cubicBezTo>
                <a:cubicBezTo>
                  <a:pt x="4819" y="6000"/>
                  <a:pt x="4865" y="5751"/>
                  <a:pt x="5048" y="5626"/>
                </a:cubicBezTo>
                <a:cubicBezTo>
                  <a:pt x="5230" y="5501"/>
                  <a:pt x="5479" y="5548"/>
                  <a:pt x="5604" y="5730"/>
                </a:cubicBezTo>
                <a:cubicBezTo>
                  <a:pt x="5990" y="6295"/>
                  <a:pt x="5919" y="7058"/>
                  <a:pt x="5435" y="7542"/>
                </a:cubicBezTo>
                <a:close/>
                <a:moveTo>
                  <a:pt x="7548" y="5804"/>
                </a:moveTo>
                <a:lnTo>
                  <a:pt x="6588" y="6764"/>
                </a:lnTo>
                <a:cubicBezTo>
                  <a:pt x="6431" y="6920"/>
                  <a:pt x="6178" y="6920"/>
                  <a:pt x="6021" y="6764"/>
                </a:cubicBezTo>
                <a:cubicBezTo>
                  <a:pt x="5865" y="6608"/>
                  <a:pt x="5865" y="6354"/>
                  <a:pt x="6021" y="6198"/>
                </a:cubicBezTo>
                <a:lnTo>
                  <a:pt x="6981" y="5238"/>
                </a:lnTo>
                <a:cubicBezTo>
                  <a:pt x="7099" y="5120"/>
                  <a:pt x="7164" y="4963"/>
                  <a:pt x="7164" y="4797"/>
                </a:cubicBezTo>
                <a:cubicBezTo>
                  <a:pt x="7164" y="4630"/>
                  <a:pt x="7099" y="4473"/>
                  <a:pt x="6981" y="4355"/>
                </a:cubicBezTo>
                <a:cubicBezTo>
                  <a:pt x="6738" y="4112"/>
                  <a:pt x="6343" y="4112"/>
                  <a:pt x="6099" y="4355"/>
                </a:cubicBezTo>
                <a:lnTo>
                  <a:pt x="4930" y="5524"/>
                </a:lnTo>
                <a:cubicBezTo>
                  <a:pt x="4718" y="5737"/>
                  <a:pt x="4686" y="6070"/>
                  <a:pt x="4855" y="6317"/>
                </a:cubicBezTo>
                <a:cubicBezTo>
                  <a:pt x="4980" y="6499"/>
                  <a:pt x="4934" y="6748"/>
                  <a:pt x="4751" y="6873"/>
                </a:cubicBezTo>
                <a:cubicBezTo>
                  <a:pt x="4683" y="6920"/>
                  <a:pt x="4604" y="6943"/>
                  <a:pt x="4526" y="6943"/>
                </a:cubicBezTo>
                <a:cubicBezTo>
                  <a:pt x="4399" y="6943"/>
                  <a:pt x="4274" y="6882"/>
                  <a:pt x="4196" y="6769"/>
                </a:cubicBezTo>
                <a:cubicBezTo>
                  <a:pt x="3810" y="6204"/>
                  <a:pt x="3881" y="5443"/>
                  <a:pt x="4365" y="4959"/>
                </a:cubicBezTo>
                <a:lnTo>
                  <a:pt x="5534" y="3790"/>
                </a:lnTo>
                <a:cubicBezTo>
                  <a:pt x="6089" y="3235"/>
                  <a:pt x="6993" y="3235"/>
                  <a:pt x="7548" y="3790"/>
                </a:cubicBezTo>
                <a:cubicBezTo>
                  <a:pt x="7816" y="4059"/>
                  <a:pt x="7965" y="4417"/>
                  <a:pt x="7965" y="4798"/>
                </a:cubicBezTo>
                <a:cubicBezTo>
                  <a:pt x="7965" y="5178"/>
                  <a:pt x="7816" y="5535"/>
                  <a:pt x="7548" y="5804"/>
                </a:cubicBezTo>
                <a:close/>
                <a:moveTo>
                  <a:pt x="9950" y="0"/>
                </a:moveTo>
                <a:lnTo>
                  <a:pt x="2550" y="0"/>
                </a:lnTo>
                <a:cubicBezTo>
                  <a:pt x="1889" y="0"/>
                  <a:pt x="1350" y="539"/>
                  <a:pt x="1350" y="1200"/>
                </a:cubicBezTo>
                <a:lnTo>
                  <a:pt x="1350" y="1258"/>
                </a:lnTo>
                <a:lnTo>
                  <a:pt x="2150" y="1258"/>
                </a:lnTo>
                <a:lnTo>
                  <a:pt x="2150" y="1200"/>
                </a:lnTo>
                <a:cubicBezTo>
                  <a:pt x="2150" y="980"/>
                  <a:pt x="2330" y="800"/>
                  <a:pt x="2550" y="800"/>
                </a:cubicBezTo>
                <a:lnTo>
                  <a:pt x="9950" y="800"/>
                </a:lnTo>
                <a:cubicBezTo>
                  <a:pt x="10170" y="800"/>
                  <a:pt x="10350" y="980"/>
                  <a:pt x="10350" y="1200"/>
                </a:cubicBezTo>
                <a:lnTo>
                  <a:pt x="10350" y="8600"/>
                </a:lnTo>
                <a:cubicBezTo>
                  <a:pt x="10350" y="8820"/>
                  <a:pt x="10170" y="9000"/>
                  <a:pt x="9950" y="9000"/>
                </a:cubicBezTo>
                <a:lnTo>
                  <a:pt x="9896" y="9000"/>
                </a:lnTo>
                <a:lnTo>
                  <a:pt x="9896" y="9800"/>
                </a:lnTo>
                <a:lnTo>
                  <a:pt x="9950" y="9800"/>
                </a:lnTo>
                <a:cubicBezTo>
                  <a:pt x="10611" y="9800"/>
                  <a:pt x="11150" y="9262"/>
                  <a:pt x="11150" y="8600"/>
                </a:cubicBezTo>
                <a:lnTo>
                  <a:pt x="11150" y="1200"/>
                </a:lnTo>
                <a:cubicBezTo>
                  <a:pt x="11150" y="539"/>
                  <a:pt x="10611" y="0"/>
                  <a:pt x="9950" y="0"/>
                </a:cubicBez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money-stacks-of-coins_31028"/>
          <p:cNvSpPr>
            <a:spLocks noChangeAspect="1"/>
          </p:cNvSpPr>
          <p:nvPr/>
        </p:nvSpPr>
        <p:spPr bwMode="auto">
          <a:xfrm>
            <a:off x="7519308" y="4519937"/>
            <a:ext cx="609685" cy="537317"/>
          </a:xfrm>
          <a:custGeom>
            <a:avLst/>
            <a:gdLst>
              <a:gd name="connsiteX0" fmla="*/ 265462 w 533202"/>
              <a:gd name="connsiteY0" fmla="*/ 276852 h 469912"/>
              <a:gd name="connsiteX1" fmla="*/ 284507 w 533202"/>
              <a:gd name="connsiteY1" fmla="*/ 295906 h 469912"/>
              <a:gd name="connsiteX2" fmla="*/ 284507 w 533202"/>
              <a:gd name="connsiteY2" fmla="*/ 450865 h 469912"/>
              <a:gd name="connsiteX3" fmla="*/ 265461 w 533202"/>
              <a:gd name="connsiteY3" fmla="*/ 469912 h 469912"/>
              <a:gd name="connsiteX4" fmla="*/ 246414 w 533202"/>
              <a:gd name="connsiteY4" fmla="*/ 450865 h 469912"/>
              <a:gd name="connsiteX5" fmla="*/ 246414 w 533202"/>
              <a:gd name="connsiteY5" fmla="*/ 295924 h 469912"/>
              <a:gd name="connsiteX6" fmla="*/ 265510 w 533202"/>
              <a:gd name="connsiteY6" fmla="*/ 231832 h 469912"/>
              <a:gd name="connsiteX7" fmla="*/ 280649 w 533202"/>
              <a:gd name="connsiteY7" fmla="*/ 238083 h 469912"/>
              <a:gd name="connsiteX8" fmla="*/ 349250 w 533202"/>
              <a:gd name="connsiteY8" fmla="*/ 306763 h 469912"/>
              <a:gd name="connsiteX9" fmla="*/ 349250 w 533202"/>
              <a:gd name="connsiteY9" fmla="*/ 333720 h 469912"/>
              <a:gd name="connsiteX10" fmla="*/ 322305 w 533202"/>
              <a:gd name="connsiteY10" fmla="*/ 333720 h 469912"/>
              <a:gd name="connsiteX11" fmla="*/ 284507 w 533202"/>
              <a:gd name="connsiteY11" fmla="*/ 295906 h 469912"/>
              <a:gd name="connsiteX12" fmla="*/ 284507 w 533202"/>
              <a:gd name="connsiteY12" fmla="*/ 286589 h 469912"/>
              <a:gd name="connsiteX13" fmla="*/ 265461 w 533202"/>
              <a:gd name="connsiteY13" fmla="*/ 267543 h 469912"/>
              <a:gd name="connsiteX14" fmla="*/ 246414 w 533202"/>
              <a:gd name="connsiteY14" fmla="*/ 286589 h 469912"/>
              <a:gd name="connsiteX15" fmla="*/ 246414 w 533202"/>
              <a:gd name="connsiteY15" fmla="*/ 295924 h 469912"/>
              <a:gd name="connsiteX16" fmla="*/ 208667 w 533202"/>
              <a:gd name="connsiteY16" fmla="*/ 333720 h 469912"/>
              <a:gd name="connsiteX17" fmla="*/ 195195 w 533202"/>
              <a:gd name="connsiteY17" fmla="*/ 339293 h 469912"/>
              <a:gd name="connsiteX18" fmla="*/ 181770 w 533202"/>
              <a:gd name="connsiteY18" fmla="*/ 333720 h 469912"/>
              <a:gd name="connsiteX19" fmla="*/ 181770 w 533202"/>
              <a:gd name="connsiteY19" fmla="*/ 306763 h 469912"/>
              <a:gd name="connsiteX20" fmla="*/ 250371 w 533202"/>
              <a:gd name="connsiteY20" fmla="*/ 238083 h 469912"/>
              <a:gd name="connsiteX21" fmla="*/ 265510 w 533202"/>
              <a:gd name="connsiteY21" fmla="*/ 231832 h 469912"/>
              <a:gd name="connsiteX22" fmla="*/ 266577 w 533202"/>
              <a:gd name="connsiteY22" fmla="*/ 0 h 469912"/>
              <a:gd name="connsiteX23" fmla="*/ 372675 w 533202"/>
              <a:gd name="connsiteY23" fmla="*/ 38053 h 469912"/>
              <a:gd name="connsiteX24" fmla="*/ 427057 w 533202"/>
              <a:gd name="connsiteY24" fmla="*/ 120255 h 469912"/>
              <a:gd name="connsiteX25" fmla="*/ 533202 w 533202"/>
              <a:gd name="connsiteY25" fmla="*/ 252893 h 469912"/>
              <a:gd name="connsiteX26" fmla="*/ 493344 w 533202"/>
              <a:gd name="connsiteY26" fmla="*/ 349050 h 469912"/>
              <a:gd name="connsiteX27" fmla="*/ 397295 w 533202"/>
              <a:gd name="connsiteY27" fmla="*/ 388865 h 469912"/>
              <a:gd name="connsiteX28" fmla="*/ 378247 w 533202"/>
              <a:gd name="connsiteY28" fmla="*/ 369815 h 469912"/>
              <a:gd name="connsiteX29" fmla="*/ 397295 w 533202"/>
              <a:gd name="connsiteY29" fmla="*/ 350764 h 469912"/>
              <a:gd name="connsiteX30" fmla="*/ 495106 w 533202"/>
              <a:gd name="connsiteY30" fmla="*/ 252941 h 469912"/>
              <a:gd name="connsiteX31" fmla="*/ 409390 w 533202"/>
              <a:gd name="connsiteY31" fmla="*/ 155879 h 469912"/>
              <a:gd name="connsiteX32" fmla="*/ 395866 w 533202"/>
              <a:gd name="connsiteY32" fmla="*/ 154212 h 469912"/>
              <a:gd name="connsiteX33" fmla="*/ 393056 w 533202"/>
              <a:gd name="connsiteY33" fmla="*/ 140877 h 469912"/>
              <a:gd name="connsiteX34" fmla="*/ 266625 w 533202"/>
              <a:gd name="connsiteY34" fmla="*/ 38244 h 469912"/>
              <a:gd name="connsiteX35" fmla="*/ 140194 w 533202"/>
              <a:gd name="connsiteY35" fmla="*/ 140877 h 469912"/>
              <a:gd name="connsiteX36" fmla="*/ 137384 w 533202"/>
              <a:gd name="connsiteY36" fmla="*/ 154212 h 469912"/>
              <a:gd name="connsiteX37" fmla="*/ 123860 w 533202"/>
              <a:gd name="connsiteY37" fmla="*/ 155879 h 469912"/>
              <a:gd name="connsiteX38" fmla="*/ 38144 w 533202"/>
              <a:gd name="connsiteY38" fmla="*/ 252941 h 469912"/>
              <a:gd name="connsiteX39" fmla="*/ 135956 w 533202"/>
              <a:gd name="connsiteY39" fmla="*/ 350764 h 469912"/>
              <a:gd name="connsiteX40" fmla="*/ 155004 w 533202"/>
              <a:gd name="connsiteY40" fmla="*/ 369815 h 469912"/>
              <a:gd name="connsiteX41" fmla="*/ 135956 w 533202"/>
              <a:gd name="connsiteY41" fmla="*/ 388865 h 469912"/>
              <a:gd name="connsiteX42" fmla="*/ 39811 w 533202"/>
              <a:gd name="connsiteY42" fmla="*/ 349050 h 469912"/>
              <a:gd name="connsiteX43" fmla="*/ 0 w 533202"/>
              <a:gd name="connsiteY43" fmla="*/ 252893 h 469912"/>
              <a:gd name="connsiteX44" fmla="*/ 106098 w 533202"/>
              <a:gd name="connsiteY44" fmla="*/ 120255 h 469912"/>
              <a:gd name="connsiteX45" fmla="*/ 160432 w 533202"/>
              <a:gd name="connsiteY45" fmla="*/ 38053 h 469912"/>
              <a:gd name="connsiteX46" fmla="*/ 266577 w 533202"/>
              <a:gd name="connsiteY46" fmla="*/ 0 h 4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3202" h="469912">
                <a:moveTo>
                  <a:pt x="265462" y="276852"/>
                </a:moveTo>
                <a:lnTo>
                  <a:pt x="284507" y="295906"/>
                </a:lnTo>
                <a:lnTo>
                  <a:pt x="284507" y="450865"/>
                </a:lnTo>
                <a:cubicBezTo>
                  <a:pt x="284507" y="461341"/>
                  <a:pt x="276032" y="469912"/>
                  <a:pt x="265461" y="469912"/>
                </a:cubicBezTo>
                <a:cubicBezTo>
                  <a:pt x="254938" y="469912"/>
                  <a:pt x="246414" y="461389"/>
                  <a:pt x="246414" y="450865"/>
                </a:cubicBezTo>
                <a:lnTo>
                  <a:pt x="246414" y="295924"/>
                </a:lnTo>
                <a:close/>
                <a:moveTo>
                  <a:pt x="265510" y="231832"/>
                </a:moveTo>
                <a:cubicBezTo>
                  <a:pt x="270997" y="231832"/>
                  <a:pt x="276483" y="233916"/>
                  <a:pt x="280649" y="238083"/>
                </a:cubicBezTo>
                <a:lnTo>
                  <a:pt x="349250" y="306763"/>
                </a:lnTo>
                <a:cubicBezTo>
                  <a:pt x="356724" y="314193"/>
                  <a:pt x="356724" y="326290"/>
                  <a:pt x="349250" y="333720"/>
                </a:cubicBezTo>
                <a:cubicBezTo>
                  <a:pt x="341823" y="341150"/>
                  <a:pt x="329731" y="341150"/>
                  <a:pt x="322305" y="333720"/>
                </a:cubicBezTo>
                <a:lnTo>
                  <a:pt x="284507" y="295906"/>
                </a:lnTo>
                <a:lnTo>
                  <a:pt x="284507" y="286589"/>
                </a:lnTo>
                <a:cubicBezTo>
                  <a:pt x="284507" y="276066"/>
                  <a:pt x="276032" y="267543"/>
                  <a:pt x="265461" y="267543"/>
                </a:cubicBezTo>
                <a:cubicBezTo>
                  <a:pt x="254938" y="267543"/>
                  <a:pt x="246414" y="276066"/>
                  <a:pt x="246414" y="286589"/>
                </a:cubicBezTo>
                <a:lnTo>
                  <a:pt x="246414" y="295924"/>
                </a:lnTo>
                <a:lnTo>
                  <a:pt x="208667" y="333720"/>
                </a:lnTo>
                <a:cubicBezTo>
                  <a:pt x="204954" y="337387"/>
                  <a:pt x="200098" y="339293"/>
                  <a:pt x="195195" y="339293"/>
                </a:cubicBezTo>
                <a:cubicBezTo>
                  <a:pt x="190339" y="339293"/>
                  <a:pt x="185435" y="337483"/>
                  <a:pt x="181770" y="333720"/>
                </a:cubicBezTo>
                <a:cubicBezTo>
                  <a:pt x="174295" y="326290"/>
                  <a:pt x="174295" y="314193"/>
                  <a:pt x="181770" y="306763"/>
                </a:cubicBezTo>
                <a:lnTo>
                  <a:pt x="250371" y="238083"/>
                </a:lnTo>
                <a:cubicBezTo>
                  <a:pt x="254536" y="233916"/>
                  <a:pt x="260023" y="231832"/>
                  <a:pt x="265510" y="231832"/>
                </a:cubicBezTo>
                <a:close/>
                <a:moveTo>
                  <a:pt x="266577" y="0"/>
                </a:moveTo>
                <a:cubicBezTo>
                  <a:pt x="305197" y="0"/>
                  <a:pt x="342912" y="13526"/>
                  <a:pt x="372675" y="38053"/>
                </a:cubicBezTo>
                <a:cubicBezTo>
                  <a:pt x="398628" y="59437"/>
                  <a:pt x="417628" y="88251"/>
                  <a:pt x="427057" y="120255"/>
                </a:cubicBezTo>
                <a:cubicBezTo>
                  <a:pt x="488487" y="134019"/>
                  <a:pt x="533202" y="188836"/>
                  <a:pt x="533202" y="252893"/>
                </a:cubicBezTo>
                <a:cubicBezTo>
                  <a:pt x="533202" y="289232"/>
                  <a:pt x="519011" y="323332"/>
                  <a:pt x="493344" y="349050"/>
                </a:cubicBezTo>
                <a:cubicBezTo>
                  <a:pt x="467725" y="374720"/>
                  <a:pt x="433581" y="388865"/>
                  <a:pt x="397295" y="388865"/>
                </a:cubicBezTo>
                <a:cubicBezTo>
                  <a:pt x="386770" y="388865"/>
                  <a:pt x="378247" y="380388"/>
                  <a:pt x="378247" y="369815"/>
                </a:cubicBezTo>
                <a:cubicBezTo>
                  <a:pt x="378247" y="359289"/>
                  <a:pt x="386770" y="350764"/>
                  <a:pt x="397295" y="350764"/>
                </a:cubicBezTo>
                <a:cubicBezTo>
                  <a:pt x="451200" y="350764"/>
                  <a:pt x="495106" y="306901"/>
                  <a:pt x="495106" y="252941"/>
                </a:cubicBezTo>
                <a:cubicBezTo>
                  <a:pt x="495106" y="203600"/>
                  <a:pt x="458248" y="161880"/>
                  <a:pt x="409390" y="155879"/>
                </a:cubicBezTo>
                <a:lnTo>
                  <a:pt x="395866" y="154212"/>
                </a:lnTo>
                <a:lnTo>
                  <a:pt x="393056" y="140877"/>
                </a:lnTo>
                <a:cubicBezTo>
                  <a:pt x="380675" y="81393"/>
                  <a:pt x="327531" y="38244"/>
                  <a:pt x="266625" y="38244"/>
                </a:cubicBezTo>
                <a:cubicBezTo>
                  <a:pt x="205767" y="38244"/>
                  <a:pt x="152623" y="81393"/>
                  <a:pt x="140194" y="140877"/>
                </a:cubicBezTo>
                <a:lnTo>
                  <a:pt x="137384" y="154212"/>
                </a:lnTo>
                <a:lnTo>
                  <a:pt x="123860" y="155879"/>
                </a:lnTo>
                <a:cubicBezTo>
                  <a:pt x="75002" y="161880"/>
                  <a:pt x="38144" y="203600"/>
                  <a:pt x="38144" y="252941"/>
                </a:cubicBezTo>
                <a:cubicBezTo>
                  <a:pt x="38144" y="306901"/>
                  <a:pt x="82050" y="350764"/>
                  <a:pt x="135956" y="350764"/>
                </a:cubicBezTo>
                <a:cubicBezTo>
                  <a:pt x="146480" y="350764"/>
                  <a:pt x="155004" y="359289"/>
                  <a:pt x="155004" y="369815"/>
                </a:cubicBezTo>
                <a:cubicBezTo>
                  <a:pt x="155004" y="380340"/>
                  <a:pt x="146480" y="388865"/>
                  <a:pt x="135956" y="388865"/>
                </a:cubicBezTo>
                <a:cubicBezTo>
                  <a:pt x="99669" y="388865"/>
                  <a:pt x="65525" y="374720"/>
                  <a:pt x="39811" y="349050"/>
                </a:cubicBezTo>
                <a:cubicBezTo>
                  <a:pt x="14191" y="323379"/>
                  <a:pt x="0" y="289232"/>
                  <a:pt x="0" y="252893"/>
                </a:cubicBezTo>
                <a:cubicBezTo>
                  <a:pt x="0" y="188836"/>
                  <a:pt x="44763" y="134019"/>
                  <a:pt x="106098" y="120255"/>
                </a:cubicBezTo>
                <a:cubicBezTo>
                  <a:pt x="115479" y="88251"/>
                  <a:pt x="134479" y="59437"/>
                  <a:pt x="160432" y="38053"/>
                </a:cubicBezTo>
                <a:cubicBezTo>
                  <a:pt x="190242" y="13526"/>
                  <a:pt x="227910" y="0"/>
                  <a:pt x="2665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money-stacks-of-coins_31028"/>
          <p:cNvSpPr>
            <a:spLocks noChangeAspect="1"/>
          </p:cNvSpPr>
          <p:nvPr/>
        </p:nvSpPr>
        <p:spPr bwMode="auto">
          <a:xfrm>
            <a:off x="4313576" y="5530432"/>
            <a:ext cx="609685" cy="547795"/>
          </a:xfrm>
          <a:custGeom>
            <a:avLst/>
            <a:gdLst>
              <a:gd name="connsiteX0" fmla="*/ 30360 w 607648"/>
              <a:gd name="connsiteY0" fmla="*/ 333664 h 545965"/>
              <a:gd name="connsiteX1" fmla="*/ 30360 w 607648"/>
              <a:gd name="connsiteY1" fmla="*/ 424663 h 545965"/>
              <a:gd name="connsiteX2" fmla="*/ 394923 w 607648"/>
              <a:gd name="connsiteY2" fmla="*/ 424663 h 545965"/>
              <a:gd name="connsiteX3" fmla="*/ 394923 w 607648"/>
              <a:gd name="connsiteY3" fmla="*/ 515662 h 545965"/>
              <a:gd name="connsiteX4" fmla="*/ 577204 w 607648"/>
              <a:gd name="connsiteY4" fmla="*/ 333664 h 545965"/>
              <a:gd name="connsiteX5" fmla="*/ 30360 w 607648"/>
              <a:gd name="connsiteY5" fmla="*/ 303361 h 545965"/>
              <a:gd name="connsiteX6" fmla="*/ 577204 w 607648"/>
              <a:gd name="connsiteY6" fmla="*/ 303361 h 545965"/>
              <a:gd name="connsiteX7" fmla="*/ 605330 w 607648"/>
              <a:gd name="connsiteY7" fmla="*/ 322023 h 545965"/>
              <a:gd name="connsiteX8" fmla="*/ 598743 w 607648"/>
              <a:gd name="connsiteY8" fmla="*/ 355081 h 545965"/>
              <a:gd name="connsiteX9" fmla="*/ 416462 w 607648"/>
              <a:gd name="connsiteY9" fmla="*/ 537078 h 545965"/>
              <a:gd name="connsiteX10" fmla="*/ 394923 w 607648"/>
              <a:gd name="connsiteY10" fmla="*/ 545965 h 545965"/>
              <a:gd name="connsiteX11" fmla="*/ 383352 w 607648"/>
              <a:gd name="connsiteY11" fmla="*/ 543654 h 545965"/>
              <a:gd name="connsiteX12" fmla="*/ 364572 w 607648"/>
              <a:gd name="connsiteY12" fmla="*/ 515662 h 545965"/>
              <a:gd name="connsiteX13" fmla="*/ 364572 w 607648"/>
              <a:gd name="connsiteY13" fmla="*/ 454966 h 545965"/>
              <a:gd name="connsiteX14" fmla="*/ 30360 w 607648"/>
              <a:gd name="connsiteY14" fmla="*/ 454966 h 545965"/>
              <a:gd name="connsiteX15" fmla="*/ 9 w 607648"/>
              <a:gd name="connsiteY15" fmla="*/ 424663 h 545965"/>
              <a:gd name="connsiteX16" fmla="*/ 9 w 607648"/>
              <a:gd name="connsiteY16" fmla="*/ 333664 h 545965"/>
              <a:gd name="connsiteX17" fmla="*/ 30360 w 607648"/>
              <a:gd name="connsiteY17" fmla="*/ 303361 h 545965"/>
              <a:gd name="connsiteX18" fmla="*/ 212645 w 607648"/>
              <a:gd name="connsiteY18" fmla="*/ 30390 h 545965"/>
              <a:gd name="connsiteX19" fmla="*/ 30364 w 607648"/>
              <a:gd name="connsiteY19" fmla="*/ 212374 h 545965"/>
              <a:gd name="connsiteX20" fmla="*/ 577208 w 607648"/>
              <a:gd name="connsiteY20" fmla="*/ 212374 h 545965"/>
              <a:gd name="connsiteX21" fmla="*/ 577208 w 607648"/>
              <a:gd name="connsiteY21" fmla="*/ 121382 h 545965"/>
              <a:gd name="connsiteX22" fmla="*/ 212645 w 607648"/>
              <a:gd name="connsiteY22" fmla="*/ 121382 h 545965"/>
              <a:gd name="connsiteX23" fmla="*/ 212645 w 607648"/>
              <a:gd name="connsiteY23" fmla="*/ 0 h 545965"/>
              <a:gd name="connsiteX24" fmla="*/ 224305 w 607648"/>
              <a:gd name="connsiteY24" fmla="*/ 2310 h 545965"/>
              <a:gd name="connsiteX25" fmla="*/ 243085 w 607648"/>
              <a:gd name="connsiteY25" fmla="*/ 30390 h 545965"/>
              <a:gd name="connsiteX26" fmla="*/ 243085 w 607648"/>
              <a:gd name="connsiteY26" fmla="*/ 90992 h 545965"/>
              <a:gd name="connsiteX27" fmla="*/ 577208 w 607648"/>
              <a:gd name="connsiteY27" fmla="*/ 90992 h 545965"/>
              <a:gd name="connsiteX28" fmla="*/ 607648 w 607648"/>
              <a:gd name="connsiteY28" fmla="*/ 121382 h 545965"/>
              <a:gd name="connsiteX29" fmla="*/ 607648 w 607648"/>
              <a:gd name="connsiteY29" fmla="*/ 212374 h 545965"/>
              <a:gd name="connsiteX30" fmla="*/ 577208 w 607648"/>
              <a:gd name="connsiteY30" fmla="*/ 242675 h 545965"/>
              <a:gd name="connsiteX31" fmla="*/ 30364 w 607648"/>
              <a:gd name="connsiteY31" fmla="*/ 242675 h 545965"/>
              <a:gd name="connsiteX32" fmla="*/ 2327 w 607648"/>
              <a:gd name="connsiteY32" fmla="*/ 223926 h 545965"/>
              <a:gd name="connsiteX33" fmla="*/ 8914 w 607648"/>
              <a:gd name="connsiteY33" fmla="*/ 190870 h 545965"/>
              <a:gd name="connsiteX34" fmla="*/ 191195 w 607648"/>
              <a:gd name="connsiteY34" fmla="*/ 8886 h 545965"/>
              <a:gd name="connsiteX35" fmla="*/ 212645 w 607648"/>
              <a:gd name="connsiteY35" fmla="*/ 0 h 54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648" h="545965">
                <a:moveTo>
                  <a:pt x="30360" y="333664"/>
                </a:moveTo>
                <a:lnTo>
                  <a:pt x="30360" y="424663"/>
                </a:lnTo>
                <a:lnTo>
                  <a:pt x="394923" y="424663"/>
                </a:lnTo>
                <a:lnTo>
                  <a:pt x="394923" y="515662"/>
                </a:lnTo>
                <a:lnTo>
                  <a:pt x="577204" y="333664"/>
                </a:lnTo>
                <a:close/>
                <a:moveTo>
                  <a:pt x="30360" y="303361"/>
                </a:moveTo>
                <a:lnTo>
                  <a:pt x="577204" y="303361"/>
                </a:lnTo>
                <a:cubicBezTo>
                  <a:pt x="589487" y="303361"/>
                  <a:pt x="600613" y="310737"/>
                  <a:pt x="605330" y="322023"/>
                </a:cubicBezTo>
                <a:cubicBezTo>
                  <a:pt x="610047" y="333398"/>
                  <a:pt x="607377" y="346461"/>
                  <a:pt x="598743" y="355081"/>
                </a:cubicBezTo>
                <a:lnTo>
                  <a:pt x="416462" y="537078"/>
                </a:lnTo>
                <a:cubicBezTo>
                  <a:pt x="410588" y="542944"/>
                  <a:pt x="402844" y="545965"/>
                  <a:pt x="394923" y="545965"/>
                </a:cubicBezTo>
                <a:cubicBezTo>
                  <a:pt x="391007" y="545965"/>
                  <a:pt x="387090" y="545254"/>
                  <a:pt x="383352" y="543654"/>
                </a:cubicBezTo>
                <a:cubicBezTo>
                  <a:pt x="371960" y="538945"/>
                  <a:pt x="364572" y="527925"/>
                  <a:pt x="364572" y="515662"/>
                </a:cubicBezTo>
                <a:lnTo>
                  <a:pt x="364572" y="454966"/>
                </a:lnTo>
                <a:lnTo>
                  <a:pt x="30360" y="454966"/>
                </a:lnTo>
                <a:cubicBezTo>
                  <a:pt x="13627" y="454966"/>
                  <a:pt x="9" y="441459"/>
                  <a:pt x="9" y="424663"/>
                </a:cubicBezTo>
                <a:lnTo>
                  <a:pt x="9" y="333664"/>
                </a:lnTo>
                <a:cubicBezTo>
                  <a:pt x="9" y="316869"/>
                  <a:pt x="13627" y="303361"/>
                  <a:pt x="30360" y="303361"/>
                </a:cubicBezTo>
                <a:close/>
                <a:moveTo>
                  <a:pt x="212645" y="30390"/>
                </a:moveTo>
                <a:lnTo>
                  <a:pt x="30364" y="212374"/>
                </a:lnTo>
                <a:lnTo>
                  <a:pt x="577208" y="212374"/>
                </a:lnTo>
                <a:lnTo>
                  <a:pt x="577208" y="121382"/>
                </a:lnTo>
                <a:lnTo>
                  <a:pt x="212645" y="121382"/>
                </a:lnTo>
                <a:close/>
                <a:moveTo>
                  <a:pt x="212645" y="0"/>
                </a:moveTo>
                <a:cubicBezTo>
                  <a:pt x="216562" y="0"/>
                  <a:pt x="220567" y="800"/>
                  <a:pt x="224305" y="2310"/>
                </a:cubicBezTo>
                <a:cubicBezTo>
                  <a:pt x="235609" y="7020"/>
                  <a:pt x="243085" y="18127"/>
                  <a:pt x="243085" y="30390"/>
                </a:cubicBezTo>
                <a:lnTo>
                  <a:pt x="243085" y="90992"/>
                </a:lnTo>
                <a:lnTo>
                  <a:pt x="577208" y="90992"/>
                </a:lnTo>
                <a:cubicBezTo>
                  <a:pt x="594030" y="90992"/>
                  <a:pt x="607648" y="104588"/>
                  <a:pt x="607648" y="121382"/>
                </a:cubicBezTo>
                <a:lnTo>
                  <a:pt x="607648" y="212374"/>
                </a:lnTo>
                <a:cubicBezTo>
                  <a:pt x="607648" y="229080"/>
                  <a:pt x="594030" y="242675"/>
                  <a:pt x="577208" y="242675"/>
                </a:cubicBezTo>
                <a:lnTo>
                  <a:pt x="30364" y="242675"/>
                </a:lnTo>
                <a:cubicBezTo>
                  <a:pt x="18081" y="242675"/>
                  <a:pt x="7045" y="235300"/>
                  <a:pt x="2327" y="223926"/>
                </a:cubicBezTo>
                <a:cubicBezTo>
                  <a:pt x="-2390" y="212641"/>
                  <a:pt x="191" y="199578"/>
                  <a:pt x="8914" y="190870"/>
                </a:cubicBezTo>
                <a:lnTo>
                  <a:pt x="191195" y="8886"/>
                </a:lnTo>
                <a:cubicBezTo>
                  <a:pt x="196980" y="3110"/>
                  <a:pt x="204813" y="0"/>
                  <a:pt x="2126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money-stacks-of-coins_31028"/>
          <p:cNvSpPr>
            <a:spLocks noChangeAspect="1"/>
          </p:cNvSpPr>
          <p:nvPr/>
        </p:nvSpPr>
        <p:spPr bwMode="auto">
          <a:xfrm>
            <a:off x="4283306" y="3501921"/>
            <a:ext cx="609685" cy="503072"/>
          </a:xfrm>
          <a:custGeom>
            <a:avLst/>
            <a:gdLst>
              <a:gd name="T0" fmla="*/ 5188 w 10375"/>
              <a:gd name="T1" fmla="*/ 1 h 8561"/>
              <a:gd name="T2" fmla="*/ 0 w 10375"/>
              <a:gd name="T3" fmla="*/ 4218 h 8561"/>
              <a:gd name="T4" fmla="*/ 1453 w 10375"/>
              <a:gd name="T5" fmla="*/ 7143 h 8561"/>
              <a:gd name="T6" fmla="*/ 1328 w 10375"/>
              <a:gd name="T7" fmla="*/ 8561 h 8561"/>
              <a:gd name="T8" fmla="*/ 2703 w 10375"/>
              <a:gd name="T9" fmla="*/ 7920 h 8561"/>
              <a:gd name="T10" fmla="*/ 5188 w 10375"/>
              <a:gd name="T11" fmla="*/ 8436 h 8561"/>
              <a:gd name="T12" fmla="*/ 10375 w 10375"/>
              <a:gd name="T13" fmla="*/ 4218 h 8561"/>
              <a:gd name="T14" fmla="*/ 5188 w 10375"/>
              <a:gd name="T15" fmla="*/ 1 h 8561"/>
              <a:gd name="T16" fmla="*/ 5188 w 10375"/>
              <a:gd name="T17" fmla="*/ 7604 h 8561"/>
              <a:gd name="T18" fmla="*/ 3200 w 10375"/>
              <a:gd name="T19" fmla="*/ 7193 h 8561"/>
              <a:gd name="T20" fmla="*/ 2100 w 10375"/>
              <a:gd name="T21" fmla="*/ 7706 h 8561"/>
              <a:gd name="T22" fmla="*/ 2200 w 10375"/>
              <a:gd name="T23" fmla="*/ 6572 h 8561"/>
              <a:gd name="T24" fmla="*/ 1038 w 10375"/>
              <a:gd name="T25" fmla="*/ 4230 h 8561"/>
              <a:gd name="T26" fmla="*/ 5188 w 10375"/>
              <a:gd name="T27" fmla="*/ 857 h 8561"/>
              <a:gd name="T28" fmla="*/ 9338 w 10375"/>
              <a:gd name="T29" fmla="*/ 4230 h 8561"/>
              <a:gd name="T30" fmla="*/ 5188 w 10375"/>
              <a:gd name="T31" fmla="*/ 7604 h 8561"/>
              <a:gd name="T32" fmla="*/ 2776 w 10375"/>
              <a:gd name="T33" fmla="*/ 4287 h 8561"/>
              <a:gd name="T34" fmla="*/ 2008 w 10375"/>
              <a:gd name="T35" fmla="*/ 4287 h 8561"/>
              <a:gd name="T36" fmla="*/ 2776 w 10375"/>
              <a:gd name="T37" fmla="*/ 5055 h 8561"/>
              <a:gd name="T38" fmla="*/ 3545 w 10375"/>
              <a:gd name="T39" fmla="*/ 4287 h 8561"/>
              <a:gd name="T40" fmla="*/ 2776 w 10375"/>
              <a:gd name="T41" fmla="*/ 3518 h 8561"/>
              <a:gd name="T42" fmla="*/ 2008 w 10375"/>
              <a:gd name="T43" fmla="*/ 4287 h 8561"/>
              <a:gd name="T44" fmla="*/ 5188 w 10375"/>
              <a:gd name="T45" fmla="*/ 4282 h 8561"/>
              <a:gd name="T46" fmla="*/ 4419 w 10375"/>
              <a:gd name="T47" fmla="*/ 4282 h 8561"/>
              <a:gd name="T48" fmla="*/ 5188 w 10375"/>
              <a:gd name="T49" fmla="*/ 5050 h 8561"/>
              <a:gd name="T50" fmla="*/ 5956 w 10375"/>
              <a:gd name="T51" fmla="*/ 4282 h 8561"/>
              <a:gd name="T52" fmla="*/ 5188 w 10375"/>
              <a:gd name="T53" fmla="*/ 3513 h 8561"/>
              <a:gd name="T54" fmla="*/ 4419 w 10375"/>
              <a:gd name="T55" fmla="*/ 4282 h 8561"/>
              <a:gd name="T56" fmla="*/ 7576 w 10375"/>
              <a:gd name="T57" fmla="*/ 4278 h 8561"/>
              <a:gd name="T58" fmla="*/ 6808 w 10375"/>
              <a:gd name="T59" fmla="*/ 4278 h 8561"/>
              <a:gd name="T60" fmla="*/ 7576 w 10375"/>
              <a:gd name="T61" fmla="*/ 5047 h 8561"/>
              <a:gd name="T62" fmla="*/ 8345 w 10375"/>
              <a:gd name="T63" fmla="*/ 4278 h 8561"/>
              <a:gd name="T64" fmla="*/ 7576 w 10375"/>
              <a:gd name="T65" fmla="*/ 3509 h 8561"/>
              <a:gd name="T66" fmla="*/ 6808 w 10375"/>
              <a:gd name="T67" fmla="*/ 4278 h 8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75" h="8561">
                <a:moveTo>
                  <a:pt x="5188" y="1"/>
                </a:moveTo>
                <a:cubicBezTo>
                  <a:pt x="2323" y="1"/>
                  <a:pt x="0" y="1888"/>
                  <a:pt x="0" y="4218"/>
                </a:cubicBezTo>
                <a:cubicBezTo>
                  <a:pt x="0" y="5354"/>
                  <a:pt x="554" y="6384"/>
                  <a:pt x="1453" y="7143"/>
                </a:cubicBezTo>
                <a:lnTo>
                  <a:pt x="1328" y="8561"/>
                </a:lnTo>
                <a:lnTo>
                  <a:pt x="2703" y="7920"/>
                </a:lnTo>
                <a:cubicBezTo>
                  <a:pt x="3440" y="8248"/>
                  <a:pt x="4288" y="8436"/>
                  <a:pt x="5188" y="8436"/>
                </a:cubicBezTo>
                <a:cubicBezTo>
                  <a:pt x="8053" y="8436"/>
                  <a:pt x="10375" y="6548"/>
                  <a:pt x="10375" y="4218"/>
                </a:cubicBezTo>
                <a:cubicBezTo>
                  <a:pt x="10375" y="1889"/>
                  <a:pt x="8053" y="0"/>
                  <a:pt x="5188" y="1"/>
                </a:cubicBezTo>
                <a:close/>
                <a:moveTo>
                  <a:pt x="5188" y="7604"/>
                </a:moveTo>
                <a:cubicBezTo>
                  <a:pt x="4468" y="7604"/>
                  <a:pt x="3790" y="7456"/>
                  <a:pt x="3200" y="7193"/>
                </a:cubicBezTo>
                <a:lnTo>
                  <a:pt x="2100" y="7706"/>
                </a:lnTo>
                <a:lnTo>
                  <a:pt x="2200" y="6572"/>
                </a:lnTo>
                <a:cubicBezTo>
                  <a:pt x="1480" y="5963"/>
                  <a:pt x="1038" y="5139"/>
                  <a:pt x="1038" y="4230"/>
                </a:cubicBezTo>
                <a:cubicBezTo>
                  <a:pt x="1038" y="2367"/>
                  <a:pt x="2895" y="857"/>
                  <a:pt x="5188" y="857"/>
                </a:cubicBezTo>
                <a:cubicBezTo>
                  <a:pt x="7480" y="857"/>
                  <a:pt x="9338" y="2367"/>
                  <a:pt x="9338" y="4230"/>
                </a:cubicBezTo>
                <a:cubicBezTo>
                  <a:pt x="9338" y="6094"/>
                  <a:pt x="7480" y="7604"/>
                  <a:pt x="5188" y="7604"/>
                </a:cubicBezTo>
                <a:close/>
                <a:moveTo>
                  <a:pt x="2776" y="4287"/>
                </a:moveTo>
                <a:close/>
                <a:moveTo>
                  <a:pt x="2008" y="4287"/>
                </a:moveTo>
                <a:cubicBezTo>
                  <a:pt x="2008" y="4711"/>
                  <a:pt x="2352" y="5055"/>
                  <a:pt x="2776" y="5055"/>
                </a:cubicBezTo>
                <a:cubicBezTo>
                  <a:pt x="3201" y="5055"/>
                  <a:pt x="3545" y="4711"/>
                  <a:pt x="3545" y="4287"/>
                </a:cubicBezTo>
                <a:cubicBezTo>
                  <a:pt x="3545" y="3862"/>
                  <a:pt x="3201" y="3518"/>
                  <a:pt x="2776" y="3518"/>
                </a:cubicBezTo>
                <a:cubicBezTo>
                  <a:pt x="2352" y="3518"/>
                  <a:pt x="2008" y="3862"/>
                  <a:pt x="2008" y="4287"/>
                </a:cubicBezTo>
                <a:close/>
                <a:moveTo>
                  <a:pt x="5188" y="4282"/>
                </a:moveTo>
                <a:close/>
                <a:moveTo>
                  <a:pt x="4419" y="4282"/>
                </a:moveTo>
                <a:cubicBezTo>
                  <a:pt x="4419" y="4706"/>
                  <a:pt x="4763" y="5050"/>
                  <a:pt x="5188" y="5050"/>
                </a:cubicBezTo>
                <a:cubicBezTo>
                  <a:pt x="5612" y="5050"/>
                  <a:pt x="5956" y="4706"/>
                  <a:pt x="5956" y="4282"/>
                </a:cubicBezTo>
                <a:cubicBezTo>
                  <a:pt x="5956" y="3857"/>
                  <a:pt x="5612" y="3513"/>
                  <a:pt x="5188" y="3513"/>
                </a:cubicBezTo>
                <a:cubicBezTo>
                  <a:pt x="4763" y="3513"/>
                  <a:pt x="4419" y="3857"/>
                  <a:pt x="4419" y="4282"/>
                </a:cubicBezTo>
                <a:close/>
                <a:moveTo>
                  <a:pt x="7576" y="4278"/>
                </a:moveTo>
                <a:close/>
                <a:moveTo>
                  <a:pt x="6808" y="4278"/>
                </a:moveTo>
                <a:cubicBezTo>
                  <a:pt x="6808" y="4703"/>
                  <a:pt x="7152" y="5047"/>
                  <a:pt x="7576" y="5047"/>
                </a:cubicBezTo>
                <a:cubicBezTo>
                  <a:pt x="8001" y="5047"/>
                  <a:pt x="8345" y="4703"/>
                  <a:pt x="8345" y="4278"/>
                </a:cubicBezTo>
                <a:cubicBezTo>
                  <a:pt x="8345" y="3853"/>
                  <a:pt x="8001" y="3509"/>
                  <a:pt x="7576" y="3509"/>
                </a:cubicBezTo>
                <a:cubicBezTo>
                  <a:pt x="7152" y="3509"/>
                  <a:pt x="6808" y="3853"/>
                  <a:pt x="6808" y="4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24" name="缺角三角形"/>
          <p:cNvSpPr/>
          <p:nvPr/>
        </p:nvSpPr>
        <p:spPr>
          <a:xfrm>
            <a:off x="4724400" y="1437005"/>
            <a:ext cx="2743200" cy="2557780"/>
          </a:xfrm>
          <a:custGeom>
            <a:avLst/>
            <a:gdLst>
              <a:gd name="connsiteX0" fmla="*/ 1705 w 4320"/>
              <a:gd name="connsiteY0" fmla="*/ 0 h 4028"/>
              <a:gd name="connsiteX1" fmla="*/ 2598 w 4320"/>
              <a:gd name="connsiteY1" fmla="*/ 0 h 4028"/>
              <a:gd name="connsiteX2" fmla="*/ 4320 w 4320"/>
              <a:gd name="connsiteY2" fmla="*/ 2794 h 4028"/>
              <a:gd name="connsiteX3" fmla="*/ 2160 w 4320"/>
              <a:gd name="connsiteY3" fmla="*/ 4028 h 4028"/>
              <a:gd name="connsiteX4" fmla="*/ 0 w 4320"/>
              <a:gd name="connsiteY4" fmla="*/ 2754 h 4028"/>
              <a:gd name="connsiteX5" fmla="*/ 1705 w 4320"/>
              <a:gd name="connsiteY5" fmla="*/ 0 h 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" h="4028">
                <a:moveTo>
                  <a:pt x="1705" y="0"/>
                </a:moveTo>
                <a:lnTo>
                  <a:pt x="2598" y="0"/>
                </a:lnTo>
                <a:lnTo>
                  <a:pt x="4320" y="2794"/>
                </a:lnTo>
                <a:lnTo>
                  <a:pt x="2160" y="4028"/>
                </a:lnTo>
                <a:lnTo>
                  <a:pt x="0" y="2754"/>
                </a:lnTo>
                <a:lnTo>
                  <a:pt x="1705" y="0"/>
                </a:lnTo>
                <a:close/>
              </a:path>
            </a:pathLst>
          </a:cu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缺角三角形"/>
          <p:cNvSpPr/>
          <p:nvPr/>
        </p:nvSpPr>
        <p:spPr>
          <a:xfrm>
            <a:off x="3619500" y="3181985"/>
            <a:ext cx="2482850" cy="2260600"/>
          </a:xfrm>
          <a:custGeom>
            <a:avLst/>
            <a:gdLst>
              <a:gd name="connsiteX0" fmla="*/ 3910 w 3910"/>
              <a:gd name="connsiteY0" fmla="*/ 3560 h 3560"/>
              <a:gd name="connsiteX1" fmla="*/ 438 w 3910"/>
              <a:gd name="connsiteY1" fmla="*/ 3522 h 3560"/>
              <a:gd name="connsiteX2" fmla="*/ 0 w 3910"/>
              <a:gd name="connsiteY2" fmla="*/ 2810 h 3560"/>
              <a:gd name="connsiteX3" fmla="*/ 1740 w 3910"/>
              <a:gd name="connsiteY3" fmla="*/ 0 h 3560"/>
              <a:gd name="connsiteX4" fmla="*/ 3900 w 3910"/>
              <a:gd name="connsiteY4" fmla="*/ 1296 h 3560"/>
              <a:gd name="connsiteX5" fmla="*/ 3910 w 3910"/>
              <a:gd name="connsiteY5" fmla="*/ 3560 h 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0" h="3560">
                <a:moveTo>
                  <a:pt x="3910" y="3560"/>
                </a:moveTo>
                <a:lnTo>
                  <a:pt x="438" y="3522"/>
                </a:lnTo>
                <a:lnTo>
                  <a:pt x="0" y="2810"/>
                </a:lnTo>
                <a:lnTo>
                  <a:pt x="1740" y="0"/>
                </a:lnTo>
                <a:lnTo>
                  <a:pt x="3900" y="1296"/>
                </a:lnTo>
                <a:lnTo>
                  <a:pt x="3910" y="3560"/>
                </a:lnTo>
                <a:close/>
              </a:path>
            </a:pathLst>
          </a:cu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缺角三角形"/>
          <p:cNvSpPr/>
          <p:nvPr/>
        </p:nvSpPr>
        <p:spPr>
          <a:xfrm flipH="1">
            <a:off x="6079490" y="3169920"/>
            <a:ext cx="2482850" cy="2260600"/>
          </a:xfrm>
          <a:custGeom>
            <a:avLst/>
            <a:gdLst>
              <a:gd name="connsiteX0" fmla="*/ 3910 w 3910"/>
              <a:gd name="connsiteY0" fmla="*/ 3560 h 3560"/>
              <a:gd name="connsiteX1" fmla="*/ 438 w 3910"/>
              <a:gd name="connsiteY1" fmla="*/ 3522 h 3560"/>
              <a:gd name="connsiteX2" fmla="*/ 0 w 3910"/>
              <a:gd name="connsiteY2" fmla="*/ 2810 h 3560"/>
              <a:gd name="connsiteX3" fmla="*/ 1740 w 3910"/>
              <a:gd name="connsiteY3" fmla="*/ 0 h 3560"/>
              <a:gd name="connsiteX4" fmla="*/ 3900 w 3910"/>
              <a:gd name="connsiteY4" fmla="*/ 1296 h 3560"/>
              <a:gd name="connsiteX5" fmla="*/ 3910 w 3910"/>
              <a:gd name="connsiteY5" fmla="*/ 3560 h 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0" h="3560">
                <a:moveTo>
                  <a:pt x="3910" y="3560"/>
                </a:moveTo>
                <a:lnTo>
                  <a:pt x="438" y="3522"/>
                </a:lnTo>
                <a:lnTo>
                  <a:pt x="0" y="2810"/>
                </a:lnTo>
                <a:lnTo>
                  <a:pt x="1740" y="0"/>
                </a:lnTo>
                <a:lnTo>
                  <a:pt x="3900" y="1296"/>
                </a:lnTo>
                <a:lnTo>
                  <a:pt x="3910" y="3560"/>
                </a:ln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96535" y="3036570"/>
            <a:ext cx="1598930" cy="1598930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5316855" y="1864360"/>
            <a:ext cx="1600200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01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4055745" y="4152900"/>
            <a:ext cx="1600200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6513830" y="4163695"/>
            <a:ext cx="1600200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</a:t>
            </a:r>
            <a:endParaRPr lang="en-US" altLang="zh-CN" sz="3200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32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03</a:t>
            </a:r>
            <a:endParaRPr lang="en-US" altLang="zh-CN" sz="3200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标注 16"/>
          <p:cNvSpPr/>
          <p:nvPr/>
        </p:nvSpPr>
        <p:spPr>
          <a:xfrm>
            <a:off x="7304405" y="1012825"/>
            <a:ext cx="2035175" cy="438150"/>
          </a:xfrm>
          <a:prstGeom prst="wedgeRectCallout">
            <a:avLst>
              <a:gd name="adj1" fmla="val -49372"/>
              <a:gd name="adj2" fmla="val 87246"/>
            </a:avLst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7449185" y="1034415"/>
            <a:ext cx="174498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提出问题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22"/>
          <p:cNvSpPr txBox="1"/>
          <p:nvPr/>
        </p:nvSpPr>
        <p:spPr>
          <a:xfrm flipH="1">
            <a:off x="7282815" y="1732915"/>
            <a:ext cx="290449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随着制作不断循环提出问题，并列下问题清单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矩形标注 25"/>
          <p:cNvSpPr/>
          <p:nvPr/>
        </p:nvSpPr>
        <p:spPr>
          <a:xfrm>
            <a:off x="8761730" y="4090670"/>
            <a:ext cx="2035175" cy="438150"/>
          </a:xfrm>
          <a:prstGeom prst="wedgeRectCallout">
            <a:avLst>
              <a:gd name="adj1" fmla="val -49372"/>
              <a:gd name="adj2" fmla="val 87246"/>
            </a:avLst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8906510" y="4112260"/>
            <a:ext cx="174498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00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重复测试</a:t>
            </a:r>
            <a:endParaRPr lang="zh-CN" altLang="en-US" sz="200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22"/>
          <p:cNvSpPr txBox="1"/>
          <p:nvPr/>
        </p:nvSpPr>
        <p:spPr>
          <a:xfrm flipH="1">
            <a:off x="8740140" y="4810760"/>
            <a:ext cx="2904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当解决一个问题之后，不断重复测试产品，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48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小时长线运行，查找可能存在问题，小组开会讨论问题，重新提出下一轮问题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矩形标注 29"/>
          <p:cNvSpPr/>
          <p:nvPr/>
        </p:nvSpPr>
        <p:spPr>
          <a:xfrm>
            <a:off x="448310" y="4101465"/>
            <a:ext cx="2035175" cy="438150"/>
          </a:xfrm>
          <a:prstGeom prst="wedgeRectCallout">
            <a:avLst>
              <a:gd name="adj1" fmla="val -49372"/>
              <a:gd name="adj2" fmla="val 87246"/>
            </a:avLst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解决问题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426720" y="4821555"/>
            <a:ext cx="290449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伴随着问题提出，必然要提出解决方案，逐步攻克，不求快，求稳定性与产品质量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left-quote_56937"/>
          <p:cNvSpPr>
            <a:spLocks noChangeAspect="1"/>
          </p:cNvSpPr>
          <p:nvPr/>
        </p:nvSpPr>
        <p:spPr bwMode="auto">
          <a:xfrm>
            <a:off x="5880100" y="3516913"/>
            <a:ext cx="609684" cy="535022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4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组合 13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51735" y="3775069"/>
            <a:ext cx="38885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后期研究方向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研究目标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77520" y="1346835"/>
            <a:ext cx="5276850" cy="1289685"/>
            <a:chOff x="752" y="1821"/>
            <a:chExt cx="8310" cy="2031"/>
          </a:xfrm>
        </p:grpSpPr>
        <p:sp>
          <p:nvSpPr>
            <p:cNvPr id="30" name="矩形 29"/>
            <p:cNvSpPr/>
            <p:nvPr/>
          </p:nvSpPr>
          <p:spPr>
            <a:xfrm>
              <a:off x="752" y="1905"/>
              <a:ext cx="5361" cy="1849"/>
            </a:xfrm>
            <a:prstGeom prst="rect">
              <a:avLst/>
            </a:pr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rot="5400000">
              <a:off x="5430" y="2573"/>
              <a:ext cx="1849" cy="515"/>
            </a:xfrm>
            <a:prstGeom prst="trapezoid">
              <a:avLst>
                <a:gd name="adj" fmla="val 49611"/>
              </a:avLst>
            </a:prstGeom>
            <a:solidFill>
              <a:srgbClr val="7D9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右箭头 3"/>
            <p:cNvSpPr/>
            <p:nvPr/>
          </p:nvSpPr>
          <p:spPr>
            <a:xfrm>
              <a:off x="6612" y="1821"/>
              <a:ext cx="2450" cy="2031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7520" y="2992755"/>
            <a:ext cx="5276850" cy="1289685"/>
            <a:chOff x="752" y="1821"/>
            <a:chExt cx="8310" cy="2031"/>
          </a:xfrm>
        </p:grpSpPr>
        <p:sp>
          <p:nvSpPr>
            <p:cNvPr id="34" name="矩形 33"/>
            <p:cNvSpPr/>
            <p:nvPr/>
          </p:nvSpPr>
          <p:spPr>
            <a:xfrm>
              <a:off x="752" y="1905"/>
              <a:ext cx="5361" cy="1849"/>
            </a:xfrm>
            <a:prstGeom prst="rect">
              <a:avLst/>
            </a:prstGeom>
            <a:solidFill>
              <a:srgbClr val="EC9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5400000">
              <a:off x="5430" y="2573"/>
              <a:ext cx="1849" cy="515"/>
            </a:xfrm>
            <a:prstGeom prst="trapezoid">
              <a:avLst>
                <a:gd name="adj" fmla="val 49611"/>
              </a:avLst>
            </a:prstGeom>
            <a:solidFill>
              <a:srgbClr val="E6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右箭头 8"/>
            <p:cNvSpPr/>
            <p:nvPr/>
          </p:nvSpPr>
          <p:spPr>
            <a:xfrm>
              <a:off x="6612" y="1821"/>
              <a:ext cx="2450" cy="2031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EC9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7520" y="4638675"/>
            <a:ext cx="5276850" cy="1289685"/>
            <a:chOff x="752" y="1821"/>
            <a:chExt cx="8310" cy="2031"/>
          </a:xfrm>
        </p:grpSpPr>
        <p:sp>
          <p:nvSpPr>
            <p:cNvPr id="38" name="矩形 37"/>
            <p:cNvSpPr/>
            <p:nvPr/>
          </p:nvSpPr>
          <p:spPr>
            <a:xfrm>
              <a:off x="752" y="1905"/>
              <a:ext cx="5361" cy="1849"/>
            </a:xfrm>
            <a:prstGeom prst="rect">
              <a:avLst/>
            </a:prstGeom>
            <a:solidFill>
              <a:srgbClr val="FEE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rot="5400000">
              <a:off x="5430" y="2573"/>
              <a:ext cx="1849" cy="515"/>
            </a:xfrm>
            <a:prstGeom prst="trapezoid">
              <a:avLst>
                <a:gd name="adj" fmla="val 49611"/>
              </a:avLst>
            </a:prstGeom>
            <a:solidFill>
              <a:srgbClr val="FDD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右箭头 12"/>
            <p:cNvSpPr/>
            <p:nvPr/>
          </p:nvSpPr>
          <p:spPr>
            <a:xfrm>
              <a:off x="6612" y="1821"/>
              <a:ext cx="2450" cy="2031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FEE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文本框 22"/>
          <p:cNvSpPr txBox="1"/>
          <p:nvPr/>
        </p:nvSpPr>
        <p:spPr>
          <a:xfrm flipH="1">
            <a:off x="718185" y="1553845"/>
            <a:ext cx="30657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测试双服务器运营效果，批量测试扫码直配，更新微信小程序前后端匹配，印制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板，设计产品结构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646430" y="3204845"/>
            <a:ext cx="30657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为更大减少室内外传感器功耗问题，寻找新低功耗解决方案，为工业产品传感器寻找精准度范围更广产品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646430" y="4845685"/>
            <a:ext cx="30657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再压低产品成本，做好配套产品，提供</a:t>
            </a:r>
            <a:r>
              <a:rPr lang="en-US" altLang="zh-CN" sz="14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AI</a:t>
            </a:r>
            <a:r>
              <a:rPr lang="zh-CN" altLang="en-US" sz="14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服务，做网关，设计多维云通讯方案</a:t>
            </a:r>
            <a:endParaRPr lang="zh-CN" altLang="en-US" sz="1400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817745" y="1649095"/>
            <a:ext cx="675005" cy="675005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17745" y="3297555"/>
            <a:ext cx="675005" cy="675005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17745" y="4946015"/>
            <a:ext cx="675005" cy="675005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Freeform 8"/>
          <p:cNvSpPr>
            <a:spLocks noEditPoints="1"/>
          </p:cNvSpPr>
          <p:nvPr/>
        </p:nvSpPr>
        <p:spPr>
          <a:xfrm>
            <a:off x="4985385" y="3422015"/>
            <a:ext cx="381779" cy="413385"/>
          </a:xfrm>
          <a:custGeom>
            <a:avLst/>
            <a:gdLst/>
            <a:ahLst/>
            <a:cxnLst>
              <a:cxn ang="0">
                <a:pos x="382" y="230"/>
              </a:cxn>
              <a:cxn ang="0">
                <a:pos x="506" y="116"/>
              </a:cxn>
              <a:cxn ang="0">
                <a:pos x="547" y="165"/>
              </a:cxn>
              <a:cxn ang="0">
                <a:pos x="603" y="230"/>
              </a:cxn>
              <a:cxn ang="0">
                <a:pos x="640" y="297"/>
              </a:cxn>
              <a:cxn ang="0">
                <a:pos x="673" y="362"/>
              </a:cxn>
              <a:cxn ang="0">
                <a:pos x="697" y="389"/>
              </a:cxn>
              <a:cxn ang="0">
                <a:pos x="740" y="413"/>
              </a:cxn>
              <a:cxn ang="0">
                <a:pos x="774" y="419"/>
              </a:cxn>
              <a:cxn ang="0">
                <a:pos x="581" y="0"/>
              </a:cxn>
              <a:cxn ang="0">
                <a:pos x="557" y="8"/>
              </a:cxn>
              <a:cxn ang="0">
                <a:pos x="516" y="35"/>
              </a:cxn>
              <a:cxn ang="0">
                <a:pos x="506" y="59"/>
              </a:cxn>
              <a:cxn ang="0">
                <a:pos x="506" y="78"/>
              </a:cxn>
              <a:cxn ang="0">
                <a:pos x="538" y="130"/>
              </a:cxn>
              <a:cxn ang="0">
                <a:pos x="626" y="230"/>
              </a:cxn>
              <a:cxn ang="0">
                <a:pos x="652" y="279"/>
              </a:cxn>
              <a:cxn ang="0">
                <a:pos x="677" y="334"/>
              </a:cxn>
              <a:cxn ang="0">
                <a:pos x="705" y="372"/>
              </a:cxn>
              <a:cxn ang="0">
                <a:pos x="736" y="393"/>
              </a:cxn>
              <a:cxn ang="0">
                <a:pos x="768" y="403"/>
              </a:cxn>
              <a:cxn ang="0">
                <a:pos x="821" y="393"/>
              </a:cxn>
              <a:cxn ang="0">
                <a:pos x="872" y="352"/>
              </a:cxn>
              <a:cxn ang="0">
                <a:pos x="902" y="301"/>
              </a:cxn>
              <a:cxn ang="0">
                <a:pos x="581" y="0"/>
              </a:cxn>
              <a:cxn ang="0">
                <a:pos x="923" y="303"/>
              </a:cxn>
              <a:cxn ang="0">
                <a:pos x="969" y="360"/>
              </a:cxn>
              <a:cxn ang="0">
                <a:pos x="990" y="403"/>
              </a:cxn>
              <a:cxn ang="0">
                <a:pos x="994" y="450"/>
              </a:cxn>
              <a:cxn ang="0">
                <a:pos x="978" y="488"/>
              </a:cxn>
              <a:cxn ang="0">
                <a:pos x="953" y="502"/>
              </a:cxn>
              <a:cxn ang="0">
                <a:pos x="910" y="507"/>
              </a:cxn>
              <a:cxn ang="0">
                <a:pos x="874" y="494"/>
              </a:cxn>
              <a:cxn ang="0">
                <a:pos x="849" y="472"/>
              </a:cxn>
              <a:cxn ang="0">
                <a:pos x="841" y="441"/>
              </a:cxn>
              <a:cxn ang="0">
                <a:pos x="853" y="405"/>
              </a:cxn>
              <a:cxn ang="0">
                <a:pos x="874" y="383"/>
              </a:cxn>
              <a:cxn ang="0">
                <a:pos x="908" y="317"/>
              </a:cxn>
              <a:cxn ang="0">
                <a:pos x="951" y="358"/>
              </a:cxn>
              <a:cxn ang="0">
                <a:pos x="957" y="395"/>
              </a:cxn>
              <a:cxn ang="0">
                <a:pos x="949" y="448"/>
              </a:cxn>
              <a:cxn ang="0">
                <a:pos x="910" y="496"/>
              </a:cxn>
              <a:cxn ang="0">
                <a:pos x="939" y="490"/>
              </a:cxn>
              <a:cxn ang="0">
                <a:pos x="967" y="474"/>
              </a:cxn>
              <a:cxn ang="0">
                <a:pos x="980" y="446"/>
              </a:cxn>
              <a:cxn ang="0">
                <a:pos x="980" y="413"/>
              </a:cxn>
              <a:cxn ang="0">
                <a:pos x="951" y="358"/>
              </a:cxn>
              <a:cxn ang="0">
                <a:pos x="372" y="572"/>
              </a:cxn>
              <a:cxn ang="0">
                <a:pos x="191" y="940"/>
              </a:cxn>
              <a:cxn ang="0">
                <a:pos x="150" y="972"/>
              </a:cxn>
              <a:cxn ang="0">
                <a:pos x="87" y="984"/>
              </a:cxn>
              <a:cxn ang="0">
                <a:pos x="34" y="960"/>
              </a:cxn>
              <a:cxn ang="0">
                <a:pos x="4" y="911"/>
              </a:cxn>
              <a:cxn ang="0">
                <a:pos x="6" y="846"/>
              </a:cxn>
              <a:cxn ang="0">
                <a:pos x="323" y="529"/>
              </a:cxn>
              <a:cxn ang="0">
                <a:pos x="311" y="315"/>
              </a:cxn>
              <a:cxn ang="0">
                <a:pos x="335" y="376"/>
              </a:cxn>
              <a:cxn ang="0">
                <a:pos x="347" y="458"/>
              </a:cxn>
              <a:cxn ang="0">
                <a:pos x="333" y="519"/>
              </a:cxn>
              <a:cxn ang="0">
                <a:pos x="431" y="604"/>
              </a:cxn>
              <a:cxn ang="0">
                <a:pos x="500" y="576"/>
              </a:cxn>
              <a:cxn ang="0">
                <a:pos x="577" y="578"/>
              </a:cxn>
              <a:cxn ang="0">
                <a:pos x="683" y="527"/>
              </a:cxn>
            </a:cxnLst>
            <a:rect l="0" t="0" r="0" b="0"/>
            <a:pathLst>
              <a:path w="994" h="984">
                <a:moveTo>
                  <a:pt x="786" y="419"/>
                </a:moveTo>
                <a:lnTo>
                  <a:pt x="705" y="513"/>
                </a:lnTo>
                <a:lnTo>
                  <a:pt x="382" y="230"/>
                </a:lnTo>
                <a:lnTo>
                  <a:pt x="496" y="98"/>
                </a:lnTo>
                <a:lnTo>
                  <a:pt x="496" y="98"/>
                </a:lnTo>
                <a:lnTo>
                  <a:pt x="506" y="116"/>
                </a:lnTo>
                <a:lnTo>
                  <a:pt x="518" y="132"/>
                </a:lnTo>
                <a:lnTo>
                  <a:pt x="518" y="132"/>
                </a:lnTo>
                <a:lnTo>
                  <a:pt x="547" y="165"/>
                </a:lnTo>
                <a:lnTo>
                  <a:pt x="575" y="198"/>
                </a:lnTo>
                <a:lnTo>
                  <a:pt x="575" y="198"/>
                </a:lnTo>
                <a:lnTo>
                  <a:pt x="603" y="230"/>
                </a:lnTo>
                <a:lnTo>
                  <a:pt x="628" y="263"/>
                </a:lnTo>
                <a:lnTo>
                  <a:pt x="628" y="263"/>
                </a:lnTo>
                <a:lnTo>
                  <a:pt x="640" y="297"/>
                </a:lnTo>
                <a:lnTo>
                  <a:pt x="654" y="330"/>
                </a:lnTo>
                <a:lnTo>
                  <a:pt x="664" y="346"/>
                </a:lnTo>
                <a:lnTo>
                  <a:pt x="673" y="362"/>
                </a:lnTo>
                <a:lnTo>
                  <a:pt x="685" y="374"/>
                </a:lnTo>
                <a:lnTo>
                  <a:pt x="697" y="389"/>
                </a:lnTo>
                <a:lnTo>
                  <a:pt x="697" y="389"/>
                </a:lnTo>
                <a:lnTo>
                  <a:pt x="717" y="403"/>
                </a:lnTo>
                <a:lnTo>
                  <a:pt x="727" y="409"/>
                </a:lnTo>
                <a:lnTo>
                  <a:pt x="740" y="413"/>
                </a:lnTo>
                <a:lnTo>
                  <a:pt x="750" y="417"/>
                </a:lnTo>
                <a:lnTo>
                  <a:pt x="762" y="419"/>
                </a:lnTo>
                <a:lnTo>
                  <a:pt x="774" y="419"/>
                </a:lnTo>
                <a:lnTo>
                  <a:pt x="786" y="419"/>
                </a:lnTo>
                <a:lnTo>
                  <a:pt x="786" y="419"/>
                </a:lnTo>
                <a:close/>
                <a:moveTo>
                  <a:pt x="581" y="0"/>
                </a:moveTo>
                <a:lnTo>
                  <a:pt x="581" y="0"/>
                </a:lnTo>
                <a:lnTo>
                  <a:pt x="569" y="2"/>
                </a:lnTo>
                <a:lnTo>
                  <a:pt x="557" y="8"/>
                </a:lnTo>
                <a:lnTo>
                  <a:pt x="542" y="15"/>
                </a:lnTo>
                <a:lnTo>
                  <a:pt x="528" y="23"/>
                </a:lnTo>
                <a:lnTo>
                  <a:pt x="516" y="35"/>
                </a:lnTo>
                <a:lnTo>
                  <a:pt x="510" y="43"/>
                </a:lnTo>
                <a:lnTo>
                  <a:pt x="508" y="51"/>
                </a:lnTo>
                <a:lnTo>
                  <a:pt x="506" y="59"/>
                </a:lnTo>
                <a:lnTo>
                  <a:pt x="504" y="69"/>
                </a:lnTo>
                <a:lnTo>
                  <a:pt x="504" y="69"/>
                </a:lnTo>
                <a:lnTo>
                  <a:pt x="506" y="78"/>
                </a:lnTo>
                <a:lnTo>
                  <a:pt x="510" y="88"/>
                </a:lnTo>
                <a:lnTo>
                  <a:pt x="522" y="108"/>
                </a:lnTo>
                <a:lnTo>
                  <a:pt x="538" y="130"/>
                </a:lnTo>
                <a:lnTo>
                  <a:pt x="559" y="155"/>
                </a:lnTo>
                <a:lnTo>
                  <a:pt x="605" y="206"/>
                </a:lnTo>
                <a:lnTo>
                  <a:pt x="626" y="230"/>
                </a:lnTo>
                <a:lnTo>
                  <a:pt x="644" y="254"/>
                </a:lnTo>
                <a:lnTo>
                  <a:pt x="644" y="254"/>
                </a:lnTo>
                <a:lnTo>
                  <a:pt x="652" y="279"/>
                </a:lnTo>
                <a:lnTo>
                  <a:pt x="660" y="299"/>
                </a:lnTo>
                <a:lnTo>
                  <a:pt x="668" y="317"/>
                </a:lnTo>
                <a:lnTo>
                  <a:pt x="677" y="334"/>
                </a:lnTo>
                <a:lnTo>
                  <a:pt x="685" y="348"/>
                </a:lnTo>
                <a:lnTo>
                  <a:pt x="695" y="360"/>
                </a:lnTo>
                <a:lnTo>
                  <a:pt x="705" y="372"/>
                </a:lnTo>
                <a:lnTo>
                  <a:pt x="715" y="380"/>
                </a:lnTo>
                <a:lnTo>
                  <a:pt x="725" y="389"/>
                </a:lnTo>
                <a:lnTo>
                  <a:pt x="736" y="393"/>
                </a:lnTo>
                <a:lnTo>
                  <a:pt x="748" y="399"/>
                </a:lnTo>
                <a:lnTo>
                  <a:pt x="758" y="401"/>
                </a:lnTo>
                <a:lnTo>
                  <a:pt x="768" y="403"/>
                </a:lnTo>
                <a:lnTo>
                  <a:pt x="778" y="403"/>
                </a:lnTo>
                <a:lnTo>
                  <a:pt x="801" y="399"/>
                </a:lnTo>
                <a:lnTo>
                  <a:pt x="821" y="393"/>
                </a:lnTo>
                <a:lnTo>
                  <a:pt x="839" y="383"/>
                </a:lnTo>
                <a:lnTo>
                  <a:pt x="858" y="368"/>
                </a:lnTo>
                <a:lnTo>
                  <a:pt x="872" y="352"/>
                </a:lnTo>
                <a:lnTo>
                  <a:pt x="886" y="336"/>
                </a:lnTo>
                <a:lnTo>
                  <a:pt x="896" y="317"/>
                </a:lnTo>
                <a:lnTo>
                  <a:pt x="902" y="301"/>
                </a:lnTo>
                <a:lnTo>
                  <a:pt x="906" y="283"/>
                </a:lnTo>
                <a:lnTo>
                  <a:pt x="581" y="0"/>
                </a:lnTo>
                <a:lnTo>
                  <a:pt x="581" y="0"/>
                </a:lnTo>
                <a:close/>
                <a:moveTo>
                  <a:pt x="914" y="295"/>
                </a:moveTo>
                <a:lnTo>
                  <a:pt x="914" y="295"/>
                </a:lnTo>
                <a:lnTo>
                  <a:pt x="923" y="303"/>
                </a:lnTo>
                <a:lnTo>
                  <a:pt x="945" y="326"/>
                </a:lnTo>
                <a:lnTo>
                  <a:pt x="957" y="342"/>
                </a:lnTo>
                <a:lnTo>
                  <a:pt x="969" y="360"/>
                </a:lnTo>
                <a:lnTo>
                  <a:pt x="980" y="380"/>
                </a:lnTo>
                <a:lnTo>
                  <a:pt x="990" y="403"/>
                </a:lnTo>
                <a:lnTo>
                  <a:pt x="990" y="403"/>
                </a:lnTo>
                <a:lnTo>
                  <a:pt x="994" y="419"/>
                </a:lnTo>
                <a:lnTo>
                  <a:pt x="994" y="435"/>
                </a:lnTo>
                <a:lnTo>
                  <a:pt x="994" y="450"/>
                </a:lnTo>
                <a:lnTo>
                  <a:pt x="990" y="464"/>
                </a:lnTo>
                <a:lnTo>
                  <a:pt x="984" y="478"/>
                </a:lnTo>
                <a:lnTo>
                  <a:pt x="978" y="488"/>
                </a:lnTo>
                <a:lnTo>
                  <a:pt x="967" y="496"/>
                </a:lnTo>
                <a:lnTo>
                  <a:pt x="953" y="502"/>
                </a:lnTo>
                <a:lnTo>
                  <a:pt x="953" y="502"/>
                </a:lnTo>
                <a:lnTo>
                  <a:pt x="939" y="505"/>
                </a:lnTo>
                <a:lnTo>
                  <a:pt x="925" y="507"/>
                </a:lnTo>
                <a:lnTo>
                  <a:pt x="910" y="507"/>
                </a:lnTo>
                <a:lnTo>
                  <a:pt x="896" y="505"/>
                </a:lnTo>
                <a:lnTo>
                  <a:pt x="884" y="500"/>
                </a:lnTo>
                <a:lnTo>
                  <a:pt x="874" y="494"/>
                </a:lnTo>
                <a:lnTo>
                  <a:pt x="864" y="488"/>
                </a:lnTo>
                <a:lnTo>
                  <a:pt x="856" y="480"/>
                </a:lnTo>
                <a:lnTo>
                  <a:pt x="849" y="472"/>
                </a:lnTo>
                <a:lnTo>
                  <a:pt x="843" y="462"/>
                </a:lnTo>
                <a:lnTo>
                  <a:pt x="841" y="452"/>
                </a:lnTo>
                <a:lnTo>
                  <a:pt x="841" y="441"/>
                </a:lnTo>
                <a:lnTo>
                  <a:pt x="843" y="429"/>
                </a:lnTo>
                <a:lnTo>
                  <a:pt x="847" y="417"/>
                </a:lnTo>
                <a:lnTo>
                  <a:pt x="853" y="405"/>
                </a:lnTo>
                <a:lnTo>
                  <a:pt x="864" y="395"/>
                </a:lnTo>
                <a:lnTo>
                  <a:pt x="864" y="395"/>
                </a:lnTo>
                <a:lnTo>
                  <a:pt x="874" y="383"/>
                </a:lnTo>
                <a:lnTo>
                  <a:pt x="884" y="368"/>
                </a:lnTo>
                <a:lnTo>
                  <a:pt x="898" y="344"/>
                </a:lnTo>
                <a:lnTo>
                  <a:pt x="908" y="317"/>
                </a:lnTo>
                <a:lnTo>
                  <a:pt x="914" y="295"/>
                </a:lnTo>
                <a:lnTo>
                  <a:pt x="914" y="295"/>
                </a:lnTo>
                <a:close/>
                <a:moveTo>
                  <a:pt x="951" y="358"/>
                </a:moveTo>
                <a:lnTo>
                  <a:pt x="951" y="358"/>
                </a:lnTo>
                <a:lnTo>
                  <a:pt x="955" y="376"/>
                </a:lnTo>
                <a:lnTo>
                  <a:pt x="957" y="395"/>
                </a:lnTo>
                <a:lnTo>
                  <a:pt x="957" y="413"/>
                </a:lnTo>
                <a:lnTo>
                  <a:pt x="955" y="429"/>
                </a:lnTo>
                <a:lnTo>
                  <a:pt x="949" y="448"/>
                </a:lnTo>
                <a:lnTo>
                  <a:pt x="941" y="464"/>
                </a:lnTo>
                <a:lnTo>
                  <a:pt x="927" y="480"/>
                </a:lnTo>
                <a:lnTo>
                  <a:pt x="910" y="496"/>
                </a:lnTo>
                <a:lnTo>
                  <a:pt x="910" y="496"/>
                </a:lnTo>
                <a:lnTo>
                  <a:pt x="925" y="494"/>
                </a:lnTo>
                <a:lnTo>
                  <a:pt x="939" y="490"/>
                </a:lnTo>
                <a:lnTo>
                  <a:pt x="949" y="486"/>
                </a:lnTo>
                <a:lnTo>
                  <a:pt x="959" y="480"/>
                </a:lnTo>
                <a:lnTo>
                  <a:pt x="967" y="474"/>
                </a:lnTo>
                <a:lnTo>
                  <a:pt x="973" y="466"/>
                </a:lnTo>
                <a:lnTo>
                  <a:pt x="978" y="456"/>
                </a:lnTo>
                <a:lnTo>
                  <a:pt x="980" y="446"/>
                </a:lnTo>
                <a:lnTo>
                  <a:pt x="982" y="435"/>
                </a:lnTo>
                <a:lnTo>
                  <a:pt x="982" y="425"/>
                </a:lnTo>
                <a:lnTo>
                  <a:pt x="980" y="413"/>
                </a:lnTo>
                <a:lnTo>
                  <a:pt x="975" y="403"/>
                </a:lnTo>
                <a:lnTo>
                  <a:pt x="965" y="380"/>
                </a:lnTo>
                <a:lnTo>
                  <a:pt x="951" y="358"/>
                </a:lnTo>
                <a:lnTo>
                  <a:pt x="951" y="358"/>
                </a:lnTo>
                <a:close/>
                <a:moveTo>
                  <a:pt x="323" y="529"/>
                </a:moveTo>
                <a:lnTo>
                  <a:pt x="372" y="572"/>
                </a:lnTo>
                <a:lnTo>
                  <a:pt x="372" y="572"/>
                </a:lnTo>
                <a:lnTo>
                  <a:pt x="422" y="614"/>
                </a:lnTo>
                <a:lnTo>
                  <a:pt x="191" y="940"/>
                </a:lnTo>
                <a:lnTo>
                  <a:pt x="191" y="940"/>
                </a:lnTo>
                <a:lnTo>
                  <a:pt x="170" y="958"/>
                </a:lnTo>
                <a:lnTo>
                  <a:pt x="150" y="972"/>
                </a:lnTo>
                <a:lnTo>
                  <a:pt x="128" y="980"/>
                </a:lnTo>
                <a:lnTo>
                  <a:pt x="107" y="984"/>
                </a:lnTo>
                <a:lnTo>
                  <a:pt x="87" y="984"/>
                </a:lnTo>
                <a:lnTo>
                  <a:pt x="67" y="978"/>
                </a:lnTo>
                <a:lnTo>
                  <a:pt x="50" y="970"/>
                </a:lnTo>
                <a:lnTo>
                  <a:pt x="34" y="960"/>
                </a:lnTo>
                <a:lnTo>
                  <a:pt x="20" y="946"/>
                </a:lnTo>
                <a:lnTo>
                  <a:pt x="10" y="929"/>
                </a:lnTo>
                <a:lnTo>
                  <a:pt x="4" y="911"/>
                </a:lnTo>
                <a:lnTo>
                  <a:pt x="0" y="891"/>
                </a:lnTo>
                <a:lnTo>
                  <a:pt x="0" y="868"/>
                </a:lnTo>
                <a:lnTo>
                  <a:pt x="6" y="846"/>
                </a:lnTo>
                <a:lnTo>
                  <a:pt x="16" y="824"/>
                </a:lnTo>
                <a:lnTo>
                  <a:pt x="32" y="799"/>
                </a:lnTo>
                <a:lnTo>
                  <a:pt x="323" y="529"/>
                </a:lnTo>
                <a:lnTo>
                  <a:pt x="323" y="529"/>
                </a:lnTo>
                <a:close/>
                <a:moveTo>
                  <a:pt x="366" y="250"/>
                </a:moveTo>
                <a:lnTo>
                  <a:pt x="311" y="315"/>
                </a:lnTo>
                <a:lnTo>
                  <a:pt x="311" y="315"/>
                </a:lnTo>
                <a:lnTo>
                  <a:pt x="325" y="346"/>
                </a:lnTo>
                <a:lnTo>
                  <a:pt x="335" y="376"/>
                </a:lnTo>
                <a:lnTo>
                  <a:pt x="343" y="407"/>
                </a:lnTo>
                <a:lnTo>
                  <a:pt x="347" y="433"/>
                </a:lnTo>
                <a:lnTo>
                  <a:pt x="347" y="458"/>
                </a:lnTo>
                <a:lnTo>
                  <a:pt x="345" y="480"/>
                </a:lnTo>
                <a:lnTo>
                  <a:pt x="339" y="500"/>
                </a:lnTo>
                <a:lnTo>
                  <a:pt x="333" y="519"/>
                </a:lnTo>
                <a:lnTo>
                  <a:pt x="378" y="557"/>
                </a:lnTo>
                <a:lnTo>
                  <a:pt x="431" y="604"/>
                </a:lnTo>
                <a:lnTo>
                  <a:pt x="431" y="604"/>
                </a:lnTo>
                <a:lnTo>
                  <a:pt x="453" y="590"/>
                </a:lnTo>
                <a:lnTo>
                  <a:pt x="475" y="580"/>
                </a:lnTo>
                <a:lnTo>
                  <a:pt x="500" y="576"/>
                </a:lnTo>
                <a:lnTo>
                  <a:pt x="526" y="572"/>
                </a:lnTo>
                <a:lnTo>
                  <a:pt x="551" y="574"/>
                </a:lnTo>
                <a:lnTo>
                  <a:pt x="577" y="578"/>
                </a:lnTo>
                <a:lnTo>
                  <a:pt x="601" y="584"/>
                </a:lnTo>
                <a:lnTo>
                  <a:pt x="626" y="592"/>
                </a:lnTo>
                <a:lnTo>
                  <a:pt x="683" y="527"/>
                </a:lnTo>
                <a:lnTo>
                  <a:pt x="366" y="25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Freeform 17"/>
          <p:cNvSpPr/>
          <p:nvPr/>
        </p:nvSpPr>
        <p:spPr>
          <a:xfrm>
            <a:off x="5060416" y="1787525"/>
            <a:ext cx="229134" cy="434975"/>
          </a:xfrm>
          <a:custGeom>
            <a:avLst/>
            <a:gdLst/>
            <a:ahLst/>
            <a:cxnLst>
              <a:cxn ang="0">
                <a:pos x="270" y="0"/>
              </a:cxn>
              <a:cxn ang="0">
                <a:pos x="270" y="252"/>
              </a:cxn>
              <a:cxn ang="0">
                <a:pos x="246" y="262"/>
              </a:cxn>
              <a:cxn ang="0">
                <a:pos x="226" y="282"/>
              </a:cxn>
              <a:cxn ang="0">
                <a:pos x="211" y="307"/>
              </a:cxn>
              <a:cxn ang="0">
                <a:pos x="207" y="335"/>
              </a:cxn>
              <a:cxn ang="0">
                <a:pos x="209" y="353"/>
              </a:cxn>
              <a:cxn ang="0">
                <a:pos x="222" y="384"/>
              </a:cxn>
              <a:cxn ang="0">
                <a:pos x="246" y="408"/>
              </a:cxn>
              <a:cxn ang="0">
                <a:pos x="277" y="421"/>
              </a:cxn>
              <a:cxn ang="0">
                <a:pos x="295" y="423"/>
              </a:cxn>
              <a:cxn ang="0">
                <a:pos x="329" y="414"/>
              </a:cxn>
              <a:cxn ang="0">
                <a:pos x="356" y="396"/>
              </a:cxn>
              <a:cxn ang="0">
                <a:pos x="374" y="370"/>
              </a:cxn>
              <a:cxn ang="0">
                <a:pos x="382" y="335"/>
              </a:cxn>
              <a:cxn ang="0">
                <a:pos x="380" y="321"/>
              </a:cxn>
              <a:cxn ang="0">
                <a:pos x="372" y="294"/>
              </a:cxn>
              <a:cxn ang="0">
                <a:pos x="356" y="272"/>
              </a:cxn>
              <a:cxn ang="0">
                <a:pos x="333" y="256"/>
              </a:cxn>
              <a:cxn ang="0">
                <a:pos x="321" y="0"/>
              </a:cxn>
              <a:cxn ang="0">
                <a:pos x="407" y="0"/>
              </a:cxn>
              <a:cxn ang="0">
                <a:pos x="598" y="343"/>
              </a:cxn>
              <a:cxn ang="0">
                <a:pos x="565" y="398"/>
              </a:cxn>
              <a:cxn ang="0">
                <a:pos x="537" y="457"/>
              </a:cxn>
              <a:cxn ang="0">
                <a:pos x="516" y="516"/>
              </a:cxn>
              <a:cxn ang="0">
                <a:pos x="500" y="579"/>
              </a:cxn>
              <a:cxn ang="0">
                <a:pos x="608" y="699"/>
              </a:cxn>
              <a:cxn ang="0">
                <a:pos x="533" y="959"/>
              </a:cxn>
              <a:cxn ang="0">
                <a:pos x="250" y="701"/>
              </a:cxn>
              <a:cxn ang="0">
                <a:pos x="157" y="959"/>
              </a:cxn>
              <a:cxn ang="0">
                <a:pos x="69" y="699"/>
              </a:cxn>
              <a:cxn ang="0">
                <a:pos x="14" y="579"/>
              </a:cxn>
              <a:cxn ang="0">
                <a:pos x="100" y="579"/>
              </a:cxn>
              <a:cxn ang="0">
                <a:pos x="83" y="516"/>
              </a:cxn>
              <a:cxn ang="0">
                <a:pos x="63" y="457"/>
              </a:cxn>
              <a:cxn ang="0">
                <a:pos x="35" y="398"/>
              </a:cxn>
              <a:cxn ang="0">
                <a:pos x="0" y="343"/>
              </a:cxn>
              <a:cxn ang="0">
                <a:pos x="193" y="0"/>
              </a:cxn>
            </a:cxnLst>
            <a:rect l="0" t="0" r="0" b="0"/>
            <a:pathLst>
              <a:path w="608" h="959">
                <a:moveTo>
                  <a:pt x="193" y="0"/>
                </a:moveTo>
                <a:lnTo>
                  <a:pt x="270" y="0"/>
                </a:lnTo>
                <a:lnTo>
                  <a:pt x="270" y="252"/>
                </a:lnTo>
                <a:lnTo>
                  <a:pt x="270" y="252"/>
                </a:lnTo>
                <a:lnTo>
                  <a:pt x="256" y="256"/>
                </a:lnTo>
                <a:lnTo>
                  <a:pt x="246" y="262"/>
                </a:lnTo>
                <a:lnTo>
                  <a:pt x="234" y="272"/>
                </a:lnTo>
                <a:lnTo>
                  <a:pt x="226" y="282"/>
                </a:lnTo>
                <a:lnTo>
                  <a:pt x="218" y="294"/>
                </a:lnTo>
                <a:lnTo>
                  <a:pt x="211" y="307"/>
                </a:lnTo>
                <a:lnTo>
                  <a:pt x="207" y="321"/>
                </a:lnTo>
                <a:lnTo>
                  <a:pt x="207" y="335"/>
                </a:lnTo>
                <a:lnTo>
                  <a:pt x="207" y="335"/>
                </a:lnTo>
                <a:lnTo>
                  <a:pt x="209" y="353"/>
                </a:lnTo>
                <a:lnTo>
                  <a:pt x="214" y="370"/>
                </a:lnTo>
                <a:lnTo>
                  <a:pt x="222" y="384"/>
                </a:lnTo>
                <a:lnTo>
                  <a:pt x="232" y="396"/>
                </a:lnTo>
                <a:lnTo>
                  <a:pt x="246" y="408"/>
                </a:lnTo>
                <a:lnTo>
                  <a:pt x="260" y="414"/>
                </a:lnTo>
                <a:lnTo>
                  <a:pt x="277" y="421"/>
                </a:lnTo>
                <a:lnTo>
                  <a:pt x="295" y="423"/>
                </a:lnTo>
                <a:lnTo>
                  <a:pt x="295" y="423"/>
                </a:lnTo>
                <a:lnTo>
                  <a:pt x="311" y="421"/>
                </a:lnTo>
                <a:lnTo>
                  <a:pt x="329" y="414"/>
                </a:lnTo>
                <a:lnTo>
                  <a:pt x="344" y="408"/>
                </a:lnTo>
                <a:lnTo>
                  <a:pt x="356" y="396"/>
                </a:lnTo>
                <a:lnTo>
                  <a:pt x="366" y="384"/>
                </a:lnTo>
                <a:lnTo>
                  <a:pt x="374" y="370"/>
                </a:lnTo>
                <a:lnTo>
                  <a:pt x="380" y="353"/>
                </a:lnTo>
                <a:lnTo>
                  <a:pt x="382" y="335"/>
                </a:lnTo>
                <a:lnTo>
                  <a:pt x="382" y="335"/>
                </a:lnTo>
                <a:lnTo>
                  <a:pt x="380" y="321"/>
                </a:lnTo>
                <a:lnTo>
                  <a:pt x="378" y="307"/>
                </a:lnTo>
                <a:lnTo>
                  <a:pt x="372" y="294"/>
                </a:lnTo>
                <a:lnTo>
                  <a:pt x="364" y="282"/>
                </a:lnTo>
                <a:lnTo>
                  <a:pt x="356" y="272"/>
                </a:lnTo>
                <a:lnTo>
                  <a:pt x="346" y="264"/>
                </a:lnTo>
                <a:lnTo>
                  <a:pt x="333" y="256"/>
                </a:lnTo>
                <a:lnTo>
                  <a:pt x="321" y="252"/>
                </a:lnTo>
                <a:lnTo>
                  <a:pt x="321" y="0"/>
                </a:lnTo>
                <a:lnTo>
                  <a:pt x="407" y="0"/>
                </a:lnTo>
                <a:lnTo>
                  <a:pt x="407" y="0"/>
                </a:lnTo>
                <a:lnTo>
                  <a:pt x="598" y="343"/>
                </a:lnTo>
                <a:lnTo>
                  <a:pt x="598" y="343"/>
                </a:lnTo>
                <a:lnTo>
                  <a:pt x="581" y="372"/>
                </a:lnTo>
                <a:lnTo>
                  <a:pt x="565" y="398"/>
                </a:lnTo>
                <a:lnTo>
                  <a:pt x="551" y="429"/>
                </a:lnTo>
                <a:lnTo>
                  <a:pt x="537" y="457"/>
                </a:lnTo>
                <a:lnTo>
                  <a:pt x="527" y="488"/>
                </a:lnTo>
                <a:lnTo>
                  <a:pt x="516" y="516"/>
                </a:lnTo>
                <a:lnTo>
                  <a:pt x="508" y="549"/>
                </a:lnTo>
                <a:lnTo>
                  <a:pt x="500" y="579"/>
                </a:lnTo>
                <a:lnTo>
                  <a:pt x="608" y="579"/>
                </a:lnTo>
                <a:lnTo>
                  <a:pt x="608" y="699"/>
                </a:lnTo>
                <a:lnTo>
                  <a:pt x="533" y="699"/>
                </a:lnTo>
                <a:lnTo>
                  <a:pt x="533" y="959"/>
                </a:lnTo>
                <a:lnTo>
                  <a:pt x="250" y="959"/>
                </a:lnTo>
                <a:lnTo>
                  <a:pt x="250" y="701"/>
                </a:lnTo>
                <a:lnTo>
                  <a:pt x="157" y="701"/>
                </a:lnTo>
                <a:lnTo>
                  <a:pt x="157" y="959"/>
                </a:lnTo>
                <a:lnTo>
                  <a:pt x="69" y="959"/>
                </a:lnTo>
                <a:lnTo>
                  <a:pt x="69" y="699"/>
                </a:lnTo>
                <a:lnTo>
                  <a:pt x="14" y="699"/>
                </a:lnTo>
                <a:lnTo>
                  <a:pt x="14" y="579"/>
                </a:lnTo>
                <a:lnTo>
                  <a:pt x="100" y="579"/>
                </a:lnTo>
                <a:lnTo>
                  <a:pt x="100" y="579"/>
                </a:lnTo>
                <a:lnTo>
                  <a:pt x="92" y="549"/>
                </a:lnTo>
                <a:lnTo>
                  <a:pt x="83" y="516"/>
                </a:lnTo>
                <a:lnTo>
                  <a:pt x="73" y="488"/>
                </a:lnTo>
                <a:lnTo>
                  <a:pt x="63" y="457"/>
                </a:lnTo>
                <a:lnTo>
                  <a:pt x="49" y="429"/>
                </a:lnTo>
                <a:lnTo>
                  <a:pt x="35" y="398"/>
                </a:lnTo>
                <a:lnTo>
                  <a:pt x="18" y="372"/>
                </a:lnTo>
                <a:lnTo>
                  <a:pt x="0" y="343"/>
                </a:lnTo>
                <a:lnTo>
                  <a:pt x="0" y="343"/>
                </a:lnTo>
                <a:lnTo>
                  <a:pt x="193" y="0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Freeform 13"/>
          <p:cNvSpPr>
            <a:spLocks noEditPoints="1"/>
          </p:cNvSpPr>
          <p:nvPr/>
        </p:nvSpPr>
        <p:spPr>
          <a:xfrm>
            <a:off x="4902835" y="5051320"/>
            <a:ext cx="494030" cy="459845"/>
          </a:xfrm>
          <a:custGeom>
            <a:avLst/>
            <a:gdLst/>
            <a:ahLst/>
            <a:cxnLst>
              <a:cxn ang="0">
                <a:pos x="332" y="705"/>
              </a:cxn>
              <a:cxn ang="0">
                <a:pos x="0" y="480"/>
              </a:cxn>
              <a:cxn ang="0">
                <a:pos x="64" y="420"/>
              </a:cxn>
              <a:cxn ang="0">
                <a:pos x="776" y="924"/>
              </a:cxn>
              <a:cxn ang="0">
                <a:pos x="394" y="806"/>
              </a:cxn>
              <a:cxn ang="0">
                <a:pos x="436" y="729"/>
              </a:cxn>
              <a:cxn ang="0">
                <a:pos x="468" y="735"/>
              </a:cxn>
              <a:cxn ang="0">
                <a:pos x="482" y="725"/>
              </a:cxn>
              <a:cxn ang="0">
                <a:pos x="513" y="707"/>
              </a:cxn>
              <a:cxn ang="0">
                <a:pos x="774" y="345"/>
              </a:cxn>
              <a:cxn ang="0">
                <a:pos x="583" y="693"/>
              </a:cxn>
              <a:cxn ang="0">
                <a:pos x="605" y="695"/>
              </a:cxn>
              <a:cxn ang="0">
                <a:pos x="649" y="705"/>
              </a:cxn>
              <a:cxn ang="0">
                <a:pos x="671" y="715"/>
              </a:cxn>
              <a:cxn ang="0">
                <a:pos x="714" y="751"/>
              </a:cxn>
              <a:cxn ang="0">
                <a:pos x="744" y="796"/>
              </a:cxn>
              <a:cxn ang="0">
                <a:pos x="758" y="846"/>
              </a:cxn>
              <a:cxn ang="0">
                <a:pos x="756" y="900"/>
              </a:cxn>
              <a:cxn ang="0">
                <a:pos x="804" y="261"/>
              </a:cxn>
              <a:cxn ang="0">
                <a:pos x="969" y="327"/>
              </a:cxn>
              <a:cxn ang="0">
                <a:pos x="943" y="136"/>
              </a:cxn>
              <a:cxn ang="0">
                <a:pos x="969" y="327"/>
              </a:cxn>
              <a:cxn ang="0">
                <a:pos x="551" y="78"/>
              </a:cxn>
              <a:cxn ang="0">
                <a:pos x="92" y="436"/>
              </a:cxn>
              <a:cxn ang="0">
                <a:pos x="125" y="424"/>
              </a:cxn>
              <a:cxn ang="0">
                <a:pos x="161" y="420"/>
              </a:cxn>
              <a:cxn ang="0">
                <a:pos x="501" y="150"/>
              </a:cxn>
              <a:cxn ang="0">
                <a:pos x="253" y="444"/>
              </a:cxn>
              <a:cxn ang="0">
                <a:pos x="267" y="452"/>
              </a:cxn>
              <a:cxn ang="0">
                <a:pos x="289" y="474"/>
              </a:cxn>
              <a:cxn ang="0">
                <a:pos x="310" y="500"/>
              </a:cxn>
              <a:cxn ang="0">
                <a:pos x="324" y="530"/>
              </a:cxn>
              <a:cxn ang="0">
                <a:pos x="334" y="564"/>
              </a:cxn>
              <a:cxn ang="0">
                <a:pos x="338" y="597"/>
              </a:cxn>
              <a:cxn ang="0">
                <a:pos x="336" y="631"/>
              </a:cxn>
              <a:cxn ang="0">
                <a:pos x="328" y="661"/>
              </a:cxn>
              <a:cxn ang="0">
                <a:pos x="691" y="229"/>
              </a:cxn>
              <a:cxn ang="0">
                <a:pos x="551" y="78"/>
              </a:cxn>
              <a:cxn ang="0">
                <a:pos x="595" y="90"/>
              </a:cxn>
              <a:cxn ang="0">
                <a:pos x="786" y="68"/>
              </a:cxn>
            </a:cxnLst>
            <a:rect l="0" t="0" r="0" b="0"/>
            <a:pathLst>
              <a:path w="1025" h="1001">
                <a:moveTo>
                  <a:pt x="64" y="420"/>
                </a:moveTo>
                <a:lnTo>
                  <a:pt x="332" y="705"/>
                </a:lnTo>
                <a:lnTo>
                  <a:pt x="269" y="765"/>
                </a:lnTo>
                <a:lnTo>
                  <a:pt x="0" y="480"/>
                </a:lnTo>
                <a:lnTo>
                  <a:pt x="64" y="420"/>
                </a:lnTo>
                <a:lnTo>
                  <a:pt x="64" y="420"/>
                </a:lnTo>
                <a:close/>
                <a:moveTo>
                  <a:pt x="436" y="729"/>
                </a:moveTo>
                <a:lnTo>
                  <a:pt x="776" y="924"/>
                </a:lnTo>
                <a:lnTo>
                  <a:pt x="732" y="1001"/>
                </a:lnTo>
                <a:lnTo>
                  <a:pt x="394" y="806"/>
                </a:lnTo>
                <a:lnTo>
                  <a:pt x="436" y="729"/>
                </a:lnTo>
                <a:lnTo>
                  <a:pt x="436" y="729"/>
                </a:lnTo>
                <a:close/>
                <a:moveTo>
                  <a:pt x="804" y="261"/>
                </a:moveTo>
                <a:lnTo>
                  <a:pt x="468" y="735"/>
                </a:lnTo>
                <a:lnTo>
                  <a:pt x="468" y="735"/>
                </a:lnTo>
                <a:lnTo>
                  <a:pt x="482" y="725"/>
                </a:lnTo>
                <a:lnTo>
                  <a:pt x="497" y="715"/>
                </a:lnTo>
                <a:lnTo>
                  <a:pt x="513" y="707"/>
                </a:lnTo>
                <a:lnTo>
                  <a:pt x="529" y="701"/>
                </a:lnTo>
                <a:lnTo>
                  <a:pt x="774" y="345"/>
                </a:lnTo>
                <a:lnTo>
                  <a:pt x="810" y="365"/>
                </a:lnTo>
                <a:lnTo>
                  <a:pt x="583" y="693"/>
                </a:lnTo>
                <a:lnTo>
                  <a:pt x="583" y="693"/>
                </a:lnTo>
                <a:lnTo>
                  <a:pt x="605" y="695"/>
                </a:lnTo>
                <a:lnTo>
                  <a:pt x="627" y="699"/>
                </a:lnTo>
                <a:lnTo>
                  <a:pt x="649" y="705"/>
                </a:lnTo>
                <a:lnTo>
                  <a:pt x="671" y="715"/>
                </a:lnTo>
                <a:lnTo>
                  <a:pt x="671" y="715"/>
                </a:lnTo>
                <a:lnTo>
                  <a:pt x="693" y="731"/>
                </a:lnTo>
                <a:lnTo>
                  <a:pt x="714" y="751"/>
                </a:lnTo>
                <a:lnTo>
                  <a:pt x="730" y="771"/>
                </a:lnTo>
                <a:lnTo>
                  <a:pt x="744" y="796"/>
                </a:lnTo>
                <a:lnTo>
                  <a:pt x="752" y="820"/>
                </a:lnTo>
                <a:lnTo>
                  <a:pt x="758" y="846"/>
                </a:lnTo>
                <a:lnTo>
                  <a:pt x="760" y="872"/>
                </a:lnTo>
                <a:lnTo>
                  <a:pt x="756" y="900"/>
                </a:lnTo>
                <a:lnTo>
                  <a:pt x="981" y="363"/>
                </a:lnTo>
                <a:lnTo>
                  <a:pt x="804" y="261"/>
                </a:lnTo>
                <a:lnTo>
                  <a:pt x="804" y="261"/>
                </a:lnTo>
                <a:close/>
                <a:moveTo>
                  <a:pt x="969" y="327"/>
                </a:moveTo>
                <a:lnTo>
                  <a:pt x="848" y="259"/>
                </a:lnTo>
                <a:lnTo>
                  <a:pt x="943" y="136"/>
                </a:lnTo>
                <a:lnTo>
                  <a:pt x="1025" y="183"/>
                </a:lnTo>
                <a:lnTo>
                  <a:pt x="969" y="327"/>
                </a:lnTo>
                <a:lnTo>
                  <a:pt x="969" y="327"/>
                </a:lnTo>
                <a:close/>
                <a:moveTo>
                  <a:pt x="551" y="78"/>
                </a:moveTo>
                <a:lnTo>
                  <a:pt x="92" y="436"/>
                </a:lnTo>
                <a:lnTo>
                  <a:pt x="92" y="436"/>
                </a:lnTo>
                <a:lnTo>
                  <a:pt x="109" y="428"/>
                </a:lnTo>
                <a:lnTo>
                  <a:pt x="125" y="424"/>
                </a:lnTo>
                <a:lnTo>
                  <a:pt x="143" y="422"/>
                </a:lnTo>
                <a:lnTo>
                  <a:pt x="161" y="420"/>
                </a:lnTo>
                <a:lnTo>
                  <a:pt x="501" y="150"/>
                </a:lnTo>
                <a:lnTo>
                  <a:pt x="501" y="150"/>
                </a:lnTo>
                <a:lnTo>
                  <a:pt x="547" y="203"/>
                </a:lnTo>
                <a:lnTo>
                  <a:pt x="253" y="444"/>
                </a:lnTo>
                <a:lnTo>
                  <a:pt x="253" y="444"/>
                </a:lnTo>
                <a:lnTo>
                  <a:pt x="267" y="452"/>
                </a:lnTo>
                <a:lnTo>
                  <a:pt x="279" y="462"/>
                </a:lnTo>
                <a:lnTo>
                  <a:pt x="289" y="474"/>
                </a:lnTo>
                <a:lnTo>
                  <a:pt x="300" y="486"/>
                </a:lnTo>
                <a:lnTo>
                  <a:pt x="310" y="500"/>
                </a:lnTo>
                <a:lnTo>
                  <a:pt x="318" y="514"/>
                </a:lnTo>
                <a:lnTo>
                  <a:pt x="324" y="530"/>
                </a:lnTo>
                <a:lnTo>
                  <a:pt x="330" y="546"/>
                </a:lnTo>
                <a:lnTo>
                  <a:pt x="334" y="564"/>
                </a:lnTo>
                <a:lnTo>
                  <a:pt x="336" y="581"/>
                </a:lnTo>
                <a:lnTo>
                  <a:pt x="338" y="597"/>
                </a:lnTo>
                <a:lnTo>
                  <a:pt x="336" y="615"/>
                </a:lnTo>
                <a:lnTo>
                  <a:pt x="336" y="631"/>
                </a:lnTo>
                <a:lnTo>
                  <a:pt x="332" y="647"/>
                </a:lnTo>
                <a:lnTo>
                  <a:pt x="328" y="661"/>
                </a:lnTo>
                <a:lnTo>
                  <a:pt x="322" y="675"/>
                </a:lnTo>
                <a:lnTo>
                  <a:pt x="691" y="229"/>
                </a:lnTo>
                <a:lnTo>
                  <a:pt x="551" y="78"/>
                </a:lnTo>
                <a:lnTo>
                  <a:pt x="551" y="78"/>
                </a:lnTo>
                <a:close/>
                <a:moveTo>
                  <a:pt x="691" y="191"/>
                </a:moveTo>
                <a:lnTo>
                  <a:pt x="595" y="90"/>
                </a:lnTo>
                <a:lnTo>
                  <a:pt x="722" y="0"/>
                </a:lnTo>
                <a:lnTo>
                  <a:pt x="786" y="68"/>
                </a:lnTo>
                <a:lnTo>
                  <a:pt x="691" y="1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7463157" y="3204907"/>
            <a:ext cx="4076672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完善项目，拓展功能</a:t>
            </a:r>
            <a:endParaRPr lang="zh-CN" altLang="en-US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8269" y="3587132"/>
            <a:ext cx="537546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dist"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08268" y="2594793"/>
            <a:ext cx="5375462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dirty="0">
                <a:solidFill>
                  <a:srgbClr val="FEE1C2"/>
                </a:solidFill>
              </a:rPr>
              <a:t>感谢各位老师</a:t>
            </a:r>
            <a:r>
              <a:rPr lang="zh-CN" altLang="en-US" sz="4000" dirty="0"/>
              <a:t>聆听</a:t>
            </a:r>
            <a:endParaRPr lang="zh-CN" altLang="en-US" sz="4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76439" y="3350629"/>
            <a:ext cx="5239121" cy="164251"/>
            <a:chOff x="1064717" y="3192661"/>
            <a:chExt cx="5600905" cy="175593"/>
          </a:xfrm>
          <a:solidFill>
            <a:srgbClr val="ED9489"/>
          </a:solidFill>
        </p:grpSpPr>
        <p:grpSp>
          <p:nvGrpSpPr>
            <p:cNvPr id="8" name="组合 7"/>
            <p:cNvGrpSpPr/>
            <p:nvPr/>
          </p:nvGrpSpPr>
          <p:grpSpPr>
            <a:xfrm rot="5400000">
              <a:off x="4724981" y="1427613"/>
              <a:ext cx="175593" cy="3705689"/>
              <a:chOff x="12718286" y="1589327"/>
              <a:chExt cx="151873" cy="4104555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 rot="5400000">
                <a:off x="11699881" y="4523604"/>
                <a:ext cx="2188683" cy="151873"/>
                <a:chOff x="1880040" y="3784600"/>
                <a:chExt cx="5124637" cy="355600"/>
              </a:xfrm>
              <a:grpFill/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1880040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0" name="直接连接符 6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8" name="直接连接符 6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4" name="直接连接符 6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接连接符 6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8" name="直接连接符 5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连接符 5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6" name="直接连接符 5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2" name="直接连接符 5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0" name="直接连接符 4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" name="组合 18"/>
              <p:cNvGrpSpPr/>
              <p:nvPr/>
            </p:nvGrpSpPr>
            <p:grpSpPr>
              <a:xfrm rot="5400000">
                <a:off x="11836287" y="2471326"/>
                <a:ext cx="1915872" cy="151873"/>
                <a:chOff x="2518806" y="3784600"/>
                <a:chExt cx="4485871" cy="355600"/>
              </a:xfrm>
              <a:grpFill/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518806" y="3784600"/>
                  <a:ext cx="638763" cy="355600"/>
                  <a:chOff x="1880040" y="3784600"/>
                  <a:chExt cx="638764" cy="355600"/>
                </a:xfrm>
                <a:grpFill/>
              </p:grpSpPr>
              <p:cxnSp>
                <p:nvCxnSpPr>
                  <p:cNvPr id="42" name="直接连接符 41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40" name="直接连接符 3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38" name="直接连接符 3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34" name="直接连接符 3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28" name="直接连接符 2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连接符 2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26" name="直接连接符 2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连接符 2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9" name="组合 8"/>
            <p:cNvGrpSpPr/>
            <p:nvPr/>
          </p:nvGrpSpPr>
          <p:grpSpPr>
            <a:xfrm>
              <a:off x="1064717" y="3222369"/>
              <a:ext cx="1858312" cy="116176"/>
              <a:chOff x="4898614" y="1908567"/>
              <a:chExt cx="2946758" cy="184223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 flipV="1">
                <a:off x="4898614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5450600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185" y="835660"/>
            <a:ext cx="5420995" cy="5656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顶角 6"/>
          <p:cNvSpPr/>
          <p:nvPr/>
        </p:nvSpPr>
        <p:spPr>
          <a:xfrm rot="5400000">
            <a:off x="6103969" y="769783"/>
            <a:ext cx="523222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29043" y="1127724"/>
            <a:ext cx="34202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项目介绍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8118" y="1066169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顶角 8"/>
          <p:cNvSpPr/>
          <p:nvPr/>
        </p:nvSpPr>
        <p:spPr>
          <a:xfrm rot="5400000">
            <a:off x="6103969" y="3110678"/>
            <a:ext cx="523221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29043" y="3468614"/>
            <a:ext cx="34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研究方法与过程</a:t>
            </a:r>
            <a:endParaRPr kumimoji="0" lang="zh-CN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18118" y="3407059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i="1">
                <a:solidFill>
                  <a:srgbClr val="596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2800" i="1">
              <a:solidFill>
                <a:srgbClr val="596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顶角 7"/>
          <p:cNvSpPr/>
          <p:nvPr/>
        </p:nvSpPr>
        <p:spPr>
          <a:xfrm rot="5400000">
            <a:off x="6103969" y="1940233"/>
            <a:ext cx="523221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29043" y="2298169"/>
            <a:ext cx="34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研究内容与</a:t>
            </a:r>
            <a:r>
              <a:rPr lang="zh-CN" altLang="en-US" sz="20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8118" y="2236614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28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顶角 9"/>
          <p:cNvSpPr/>
          <p:nvPr/>
        </p:nvSpPr>
        <p:spPr>
          <a:xfrm rot="5400000">
            <a:off x="6103969" y="4281124"/>
            <a:ext cx="523221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29043" y="4639060"/>
            <a:ext cx="34202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后期研究方向</a:t>
            </a:r>
            <a:endParaRPr kumimoji="0" lang="zh-CN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18118" y="4577505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28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1701" y="939972"/>
            <a:ext cx="266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b="1" dirty="0">
                <a:solidFill>
                  <a:srgbClr val="FEE1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</a:t>
            </a:r>
            <a:r>
              <a:rPr lang="en-US" altLang="zh-CN" sz="3200" b="1" dirty="0">
                <a:solidFill>
                  <a:srgbClr val="ED94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ED94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5400000">
            <a:off x="2237911" y="344587"/>
            <a:ext cx="133594" cy="2544832"/>
            <a:chOff x="12718286" y="2959580"/>
            <a:chExt cx="151873" cy="2734302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56" name="直接连接符 55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54" name="直接连接符 53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组合 30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50" name="直接连接符 49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8" name="直接连接符 47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" name="组合 31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2" name="直接连接符 41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" name="组合 32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8" name="直接连接符 37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组合 22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3" name="medal-of-award_49824"/>
          <p:cNvSpPr>
            <a:spLocks noChangeAspect="1"/>
          </p:cNvSpPr>
          <p:nvPr/>
        </p:nvSpPr>
        <p:spPr bwMode="auto">
          <a:xfrm>
            <a:off x="1785562" y="1842853"/>
            <a:ext cx="1038293" cy="668223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FEE1C2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5789161" y="1084592"/>
            <a:ext cx="0" cy="4016133"/>
          </a:xfrm>
          <a:prstGeom prst="line">
            <a:avLst/>
          </a:prstGeom>
          <a:ln>
            <a:solidFill>
              <a:srgbClr val="FEE1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51735" y="3775069"/>
            <a:ext cx="38885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项目介绍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1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79" name="组合 78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13" name="直接连接符 11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11" name="直接连接符 11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组合 87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07" name="直接连接符 10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05" name="直接连接符 10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97" name="组合 9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01" name="直接连接符 10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组合 9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99" name="直接连接符 9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95" name="直接连接符 9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93" name="直接连接符 9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0" name="组合 79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83" name="直接连接符 82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" name="圆角矩形 3"/>
          <p:cNvSpPr/>
          <p:nvPr/>
        </p:nvSpPr>
        <p:spPr>
          <a:xfrm>
            <a:off x="6236335" y="3279775"/>
            <a:ext cx="5607050" cy="3258820"/>
          </a:xfrm>
          <a:prstGeom prst="roundRect">
            <a:avLst>
              <a:gd name="adj" fmla="val 0"/>
            </a:avLst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6236335" y="1014730"/>
            <a:ext cx="355981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特点</a:t>
            </a:r>
            <a:endParaRPr lang="zh-CN" altLang="en-US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236335" y="1536700"/>
            <a:ext cx="5015865" cy="17519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成本低廉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稳定性高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模块化设计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适用范围广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超精准反馈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06975" y="2432050"/>
            <a:ext cx="0" cy="447992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268153" y="1073150"/>
            <a:ext cx="1477645" cy="1477645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1141730" y="1536700"/>
            <a:ext cx="280860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用途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619125" y="2371090"/>
            <a:ext cx="1532255" cy="17519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家庭：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家有孩子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入室盗窃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煤气泄漏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气候反馈</a:t>
            </a:r>
            <a:endParaRPr lang="zh-CN" altLang="en-US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4810" y="1607185"/>
            <a:ext cx="594360" cy="594360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checked_158820"/>
          <p:cNvSpPr>
            <a:spLocks noChangeAspect="1"/>
          </p:cNvSpPr>
          <p:nvPr/>
        </p:nvSpPr>
        <p:spPr bwMode="auto">
          <a:xfrm>
            <a:off x="538738" y="1727200"/>
            <a:ext cx="340103" cy="343217"/>
          </a:xfrm>
          <a:custGeom>
            <a:avLst/>
            <a:gdLst>
              <a:gd name="connsiteX0" fmla="*/ 107916 w 601288"/>
              <a:gd name="connsiteY0" fmla="*/ 441881 h 606792"/>
              <a:gd name="connsiteX1" fmla="*/ 372117 w 601288"/>
              <a:gd name="connsiteY1" fmla="*/ 441881 h 606792"/>
              <a:gd name="connsiteX2" fmla="*/ 391991 w 601288"/>
              <a:gd name="connsiteY2" fmla="*/ 461663 h 606792"/>
              <a:gd name="connsiteX3" fmla="*/ 372117 w 601288"/>
              <a:gd name="connsiteY3" fmla="*/ 481539 h 606792"/>
              <a:gd name="connsiteX4" fmla="*/ 107916 w 601288"/>
              <a:gd name="connsiteY4" fmla="*/ 481539 h 606792"/>
              <a:gd name="connsiteX5" fmla="*/ 88136 w 601288"/>
              <a:gd name="connsiteY5" fmla="*/ 461663 h 606792"/>
              <a:gd name="connsiteX6" fmla="*/ 107916 w 601288"/>
              <a:gd name="connsiteY6" fmla="*/ 441881 h 606792"/>
              <a:gd name="connsiteX7" fmla="*/ 107916 w 601288"/>
              <a:gd name="connsiteY7" fmla="*/ 336385 h 606792"/>
              <a:gd name="connsiteX8" fmla="*/ 372117 w 601288"/>
              <a:gd name="connsiteY8" fmla="*/ 336385 h 606792"/>
              <a:gd name="connsiteX9" fmla="*/ 391991 w 601288"/>
              <a:gd name="connsiteY9" fmla="*/ 356131 h 606792"/>
              <a:gd name="connsiteX10" fmla="*/ 372117 w 601288"/>
              <a:gd name="connsiteY10" fmla="*/ 375972 h 606792"/>
              <a:gd name="connsiteX11" fmla="*/ 107916 w 601288"/>
              <a:gd name="connsiteY11" fmla="*/ 375972 h 606792"/>
              <a:gd name="connsiteX12" fmla="*/ 88136 w 601288"/>
              <a:gd name="connsiteY12" fmla="*/ 356131 h 606792"/>
              <a:gd name="connsiteX13" fmla="*/ 107916 w 601288"/>
              <a:gd name="connsiteY13" fmla="*/ 336385 h 606792"/>
              <a:gd name="connsiteX14" fmla="*/ 107916 w 601288"/>
              <a:gd name="connsiteY14" fmla="*/ 230819 h 606792"/>
              <a:gd name="connsiteX15" fmla="*/ 372117 w 601288"/>
              <a:gd name="connsiteY15" fmla="*/ 230819 h 606792"/>
              <a:gd name="connsiteX16" fmla="*/ 391991 w 601288"/>
              <a:gd name="connsiteY16" fmla="*/ 250659 h 606792"/>
              <a:gd name="connsiteX17" fmla="*/ 372117 w 601288"/>
              <a:gd name="connsiteY17" fmla="*/ 270406 h 606792"/>
              <a:gd name="connsiteX18" fmla="*/ 107916 w 601288"/>
              <a:gd name="connsiteY18" fmla="*/ 270406 h 606792"/>
              <a:gd name="connsiteX19" fmla="*/ 88136 w 601288"/>
              <a:gd name="connsiteY19" fmla="*/ 250659 h 606792"/>
              <a:gd name="connsiteX20" fmla="*/ 107916 w 601288"/>
              <a:gd name="connsiteY20" fmla="*/ 230819 h 606792"/>
              <a:gd name="connsiteX21" fmla="*/ 107917 w 601288"/>
              <a:gd name="connsiteY21" fmla="*/ 125324 h 606792"/>
              <a:gd name="connsiteX22" fmla="*/ 319286 w 601288"/>
              <a:gd name="connsiteY22" fmla="*/ 125324 h 606792"/>
              <a:gd name="connsiteX23" fmla="*/ 339067 w 601288"/>
              <a:gd name="connsiteY23" fmla="*/ 145070 h 606792"/>
              <a:gd name="connsiteX24" fmla="*/ 319286 w 601288"/>
              <a:gd name="connsiteY24" fmla="*/ 164911 h 606792"/>
              <a:gd name="connsiteX25" fmla="*/ 107917 w 601288"/>
              <a:gd name="connsiteY25" fmla="*/ 164911 h 606792"/>
              <a:gd name="connsiteX26" fmla="*/ 88136 w 601288"/>
              <a:gd name="connsiteY26" fmla="*/ 145070 h 606792"/>
              <a:gd name="connsiteX27" fmla="*/ 107917 w 601288"/>
              <a:gd name="connsiteY27" fmla="*/ 125324 h 606792"/>
              <a:gd name="connsiteX28" fmla="*/ 64716 w 601288"/>
              <a:gd name="connsiteY28" fmla="*/ 39600 h 606792"/>
              <a:gd name="connsiteX29" fmla="*/ 39659 w 601288"/>
              <a:gd name="connsiteY29" fmla="*/ 64620 h 606792"/>
              <a:gd name="connsiteX30" fmla="*/ 39659 w 601288"/>
              <a:gd name="connsiteY30" fmla="*/ 542266 h 606792"/>
              <a:gd name="connsiteX31" fmla="*/ 64716 w 601288"/>
              <a:gd name="connsiteY31" fmla="*/ 567192 h 606792"/>
              <a:gd name="connsiteX32" fmla="*/ 415334 w 601288"/>
              <a:gd name="connsiteY32" fmla="*/ 567192 h 606792"/>
              <a:gd name="connsiteX33" fmla="*/ 440392 w 601288"/>
              <a:gd name="connsiteY33" fmla="*/ 542266 h 606792"/>
              <a:gd name="connsiteX34" fmla="*/ 440392 w 601288"/>
              <a:gd name="connsiteY34" fmla="*/ 201762 h 606792"/>
              <a:gd name="connsiteX35" fmla="*/ 386038 w 601288"/>
              <a:gd name="connsiteY35" fmla="*/ 201762 h 606792"/>
              <a:gd name="connsiteX36" fmla="*/ 369081 w 601288"/>
              <a:gd name="connsiteY36" fmla="*/ 184831 h 606792"/>
              <a:gd name="connsiteX37" fmla="*/ 369081 w 601288"/>
              <a:gd name="connsiteY37" fmla="*/ 99893 h 606792"/>
              <a:gd name="connsiteX38" fmla="*/ 386038 w 601288"/>
              <a:gd name="connsiteY38" fmla="*/ 83056 h 606792"/>
              <a:gd name="connsiteX39" fmla="*/ 440392 w 601288"/>
              <a:gd name="connsiteY39" fmla="*/ 83056 h 606792"/>
              <a:gd name="connsiteX40" fmla="*/ 440392 w 601288"/>
              <a:gd name="connsiteY40" fmla="*/ 64620 h 606792"/>
              <a:gd name="connsiteX41" fmla="*/ 415334 w 601288"/>
              <a:gd name="connsiteY41" fmla="*/ 39600 h 606792"/>
              <a:gd name="connsiteX42" fmla="*/ 64716 w 601288"/>
              <a:gd name="connsiteY42" fmla="*/ 0 h 606792"/>
              <a:gd name="connsiteX43" fmla="*/ 415334 w 601288"/>
              <a:gd name="connsiteY43" fmla="*/ 0 h 606792"/>
              <a:gd name="connsiteX44" fmla="*/ 479957 w 601288"/>
              <a:gd name="connsiteY44" fmla="*/ 64620 h 606792"/>
              <a:gd name="connsiteX45" fmla="*/ 479957 w 601288"/>
              <a:gd name="connsiteY45" fmla="*/ 83056 h 606792"/>
              <a:gd name="connsiteX46" fmla="*/ 536572 w 601288"/>
              <a:gd name="connsiteY46" fmla="*/ 83056 h 606792"/>
              <a:gd name="connsiteX47" fmla="*/ 544014 w 601288"/>
              <a:gd name="connsiteY47" fmla="*/ 85784 h 606792"/>
              <a:gd name="connsiteX48" fmla="*/ 597426 w 601288"/>
              <a:gd name="connsiteY48" fmla="*/ 132439 h 606792"/>
              <a:gd name="connsiteX49" fmla="*/ 601288 w 601288"/>
              <a:gd name="connsiteY49" fmla="*/ 140810 h 606792"/>
              <a:gd name="connsiteX50" fmla="*/ 597708 w 601288"/>
              <a:gd name="connsiteY50" fmla="*/ 149276 h 606792"/>
              <a:gd name="connsiteX51" fmla="*/ 544108 w 601288"/>
              <a:gd name="connsiteY51" fmla="*/ 198752 h 606792"/>
              <a:gd name="connsiteX52" fmla="*/ 536383 w 601288"/>
              <a:gd name="connsiteY52" fmla="*/ 201762 h 606792"/>
              <a:gd name="connsiteX53" fmla="*/ 479957 w 601288"/>
              <a:gd name="connsiteY53" fmla="*/ 201762 h 606792"/>
              <a:gd name="connsiteX54" fmla="*/ 479957 w 601288"/>
              <a:gd name="connsiteY54" fmla="*/ 542266 h 606792"/>
              <a:gd name="connsiteX55" fmla="*/ 415334 w 601288"/>
              <a:gd name="connsiteY55" fmla="*/ 606792 h 606792"/>
              <a:gd name="connsiteX56" fmla="*/ 64716 w 601288"/>
              <a:gd name="connsiteY56" fmla="*/ 606792 h 606792"/>
              <a:gd name="connsiteX57" fmla="*/ 0 w 601288"/>
              <a:gd name="connsiteY57" fmla="*/ 542266 h 606792"/>
              <a:gd name="connsiteX58" fmla="*/ 0 w 601288"/>
              <a:gd name="connsiteY58" fmla="*/ 64620 h 606792"/>
              <a:gd name="connsiteX59" fmla="*/ 64716 w 601288"/>
              <a:gd name="connsiteY59" fmla="*/ 0 h 60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1288" h="606792">
                <a:moveTo>
                  <a:pt x="107916" y="441881"/>
                </a:moveTo>
                <a:lnTo>
                  <a:pt x="372117" y="441881"/>
                </a:lnTo>
                <a:cubicBezTo>
                  <a:pt x="383043" y="441881"/>
                  <a:pt x="391991" y="450736"/>
                  <a:pt x="391991" y="461663"/>
                </a:cubicBezTo>
                <a:cubicBezTo>
                  <a:pt x="391991" y="472590"/>
                  <a:pt x="383043" y="481539"/>
                  <a:pt x="372117" y="481539"/>
                </a:cubicBezTo>
                <a:lnTo>
                  <a:pt x="107916" y="481539"/>
                </a:lnTo>
                <a:cubicBezTo>
                  <a:pt x="96990" y="481539"/>
                  <a:pt x="88136" y="472590"/>
                  <a:pt x="88136" y="461663"/>
                </a:cubicBezTo>
                <a:cubicBezTo>
                  <a:pt x="88136" y="450736"/>
                  <a:pt x="96990" y="441881"/>
                  <a:pt x="107916" y="441881"/>
                </a:cubicBezTo>
                <a:close/>
                <a:moveTo>
                  <a:pt x="107916" y="336385"/>
                </a:moveTo>
                <a:lnTo>
                  <a:pt x="372117" y="336385"/>
                </a:lnTo>
                <a:cubicBezTo>
                  <a:pt x="383043" y="336385"/>
                  <a:pt x="391991" y="345224"/>
                  <a:pt x="391991" y="356131"/>
                </a:cubicBezTo>
                <a:cubicBezTo>
                  <a:pt x="391991" y="367133"/>
                  <a:pt x="383043" y="375972"/>
                  <a:pt x="372117" y="375972"/>
                </a:cubicBezTo>
                <a:lnTo>
                  <a:pt x="107916" y="375972"/>
                </a:lnTo>
                <a:cubicBezTo>
                  <a:pt x="96990" y="375972"/>
                  <a:pt x="88136" y="367133"/>
                  <a:pt x="88136" y="356131"/>
                </a:cubicBezTo>
                <a:cubicBezTo>
                  <a:pt x="88136" y="345224"/>
                  <a:pt x="96990" y="336385"/>
                  <a:pt x="107916" y="336385"/>
                </a:cubicBezTo>
                <a:close/>
                <a:moveTo>
                  <a:pt x="107916" y="230819"/>
                </a:moveTo>
                <a:lnTo>
                  <a:pt x="372117" y="230819"/>
                </a:lnTo>
                <a:cubicBezTo>
                  <a:pt x="383043" y="230819"/>
                  <a:pt x="391991" y="239658"/>
                  <a:pt x="391991" y="250659"/>
                </a:cubicBezTo>
                <a:cubicBezTo>
                  <a:pt x="391991" y="261567"/>
                  <a:pt x="383043" y="270406"/>
                  <a:pt x="372117" y="270406"/>
                </a:cubicBezTo>
                <a:lnTo>
                  <a:pt x="107916" y="270406"/>
                </a:lnTo>
                <a:cubicBezTo>
                  <a:pt x="96990" y="270406"/>
                  <a:pt x="88136" y="261567"/>
                  <a:pt x="88136" y="250659"/>
                </a:cubicBezTo>
                <a:cubicBezTo>
                  <a:pt x="88136" y="239658"/>
                  <a:pt x="96990" y="230819"/>
                  <a:pt x="107916" y="230819"/>
                </a:cubicBezTo>
                <a:close/>
                <a:moveTo>
                  <a:pt x="107917" y="125324"/>
                </a:moveTo>
                <a:lnTo>
                  <a:pt x="319286" y="125324"/>
                </a:lnTo>
                <a:cubicBezTo>
                  <a:pt x="330213" y="125324"/>
                  <a:pt x="339067" y="134163"/>
                  <a:pt x="339067" y="145070"/>
                </a:cubicBezTo>
                <a:cubicBezTo>
                  <a:pt x="339067" y="156072"/>
                  <a:pt x="330213" y="164911"/>
                  <a:pt x="319286" y="164911"/>
                </a:cubicBezTo>
                <a:lnTo>
                  <a:pt x="107917" y="164911"/>
                </a:lnTo>
                <a:cubicBezTo>
                  <a:pt x="96990" y="164911"/>
                  <a:pt x="88136" y="156072"/>
                  <a:pt x="88136" y="145070"/>
                </a:cubicBezTo>
                <a:cubicBezTo>
                  <a:pt x="88136" y="134163"/>
                  <a:pt x="96990" y="125324"/>
                  <a:pt x="107917" y="125324"/>
                </a:cubicBezTo>
                <a:close/>
                <a:moveTo>
                  <a:pt x="64716" y="39600"/>
                </a:moveTo>
                <a:cubicBezTo>
                  <a:pt x="50869" y="39600"/>
                  <a:pt x="39659" y="50793"/>
                  <a:pt x="39659" y="64620"/>
                </a:cubicBezTo>
                <a:lnTo>
                  <a:pt x="39659" y="542266"/>
                </a:lnTo>
                <a:cubicBezTo>
                  <a:pt x="39659" y="555999"/>
                  <a:pt x="50869" y="567192"/>
                  <a:pt x="64716" y="567192"/>
                </a:cubicBezTo>
                <a:lnTo>
                  <a:pt x="415334" y="567192"/>
                </a:lnTo>
                <a:cubicBezTo>
                  <a:pt x="429088" y="567192"/>
                  <a:pt x="440392" y="555999"/>
                  <a:pt x="440392" y="542266"/>
                </a:cubicBezTo>
                <a:lnTo>
                  <a:pt x="440392" y="201762"/>
                </a:lnTo>
                <a:lnTo>
                  <a:pt x="386038" y="201762"/>
                </a:lnTo>
                <a:cubicBezTo>
                  <a:pt x="376712" y="201762"/>
                  <a:pt x="369081" y="194143"/>
                  <a:pt x="369081" y="184831"/>
                </a:cubicBezTo>
                <a:lnTo>
                  <a:pt x="369081" y="99893"/>
                </a:lnTo>
                <a:cubicBezTo>
                  <a:pt x="369081" y="90581"/>
                  <a:pt x="376712" y="83056"/>
                  <a:pt x="386038" y="83056"/>
                </a:cubicBezTo>
                <a:lnTo>
                  <a:pt x="440392" y="83056"/>
                </a:lnTo>
                <a:lnTo>
                  <a:pt x="440392" y="64620"/>
                </a:lnTo>
                <a:cubicBezTo>
                  <a:pt x="440392" y="50793"/>
                  <a:pt x="429088" y="39600"/>
                  <a:pt x="415334" y="39600"/>
                </a:cubicBezTo>
                <a:close/>
                <a:moveTo>
                  <a:pt x="64716" y="0"/>
                </a:moveTo>
                <a:lnTo>
                  <a:pt x="415334" y="0"/>
                </a:lnTo>
                <a:cubicBezTo>
                  <a:pt x="450942" y="0"/>
                  <a:pt x="479957" y="28971"/>
                  <a:pt x="479957" y="64620"/>
                </a:cubicBezTo>
                <a:lnTo>
                  <a:pt x="479957" y="83056"/>
                </a:lnTo>
                <a:lnTo>
                  <a:pt x="536572" y="83056"/>
                </a:lnTo>
                <a:cubicBezTo>
                  <a:pt x="539303" y="83056"/>
                  <a:pt x="541941" y="83997"/>
                  <a:pt x="544014" y="85784"/>
                </a:cubicBezTo>
                <a:lnTo>
                  <a:pt x="597426" y="132439"/>
                </a:lnTo>
                <a:cubicBezTo>
                  <a:pt x="599875" y="134602"/>
                  <a:pt x="601288" y="137612"/>
                  <a:pt x="601288" y="140810"/>
                </a:cubicBezTo>
                <a:cubicBezTo>
                  <a:pt x="601288" y="144008"/>
                  <a:pt x="600063" y="147018"/>
                  <a:pt x="597708" y="149276"/>
                </a:cubicBezTo>
                <a:lnTo>
                  <a:pt x="544108" y="198752"/>
                </a:lnTo>
                <a:cubicBezTo>
                  <a:pt x="542035" y="200633"/>
                  <a:pt x="539209" y="201762"/>
                  <a:pt x="536383" y="201762"/>
                </a:cubicBezTo>
                <a:lnTo>
                  <a:pt x="479957" y="201762"/>
                </a:lnTo>
                <a:lnTo>
                  <a:pt x="479957" y="542266"/>
                </a:lnTo>
                <a:cubicBezTo>
                  <a:pt x="479957" y="577821"/>
                  <a:pt x="450942" y="606792"/>
                  <a:pt x="415334" y="606792"/>
                </a:cubicBezTo>
                <a:lnTo>
                  <a:pt x="64716" y="606792"/>
                </a:lnTo>
                <a:cubicBezTo>
                  <a:pt x="29014" y="606792"/>
                  <a:pt x="0" y="577821"/>
                  <a:pt x="0" y="542266"/>
                </a:cubicBezTo>
                <a:lnTo>
                  <a:pt x="0" y="64620"/>
                </a:lnTo>
                <a:cubicBezTo>
                  <a:pt x="0" y="28971"/>
                  <a:pt x="29014" y="0"/>
                  <a:pt x="6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1141730" y="4546600"/>
            <a:ext cx="280860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技术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1141730" y="4945380"/>
            <a:ext cx="289941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TPC</a:t>
            </a:r>
            <a:endParaRPr lang="en-US" altLang="zh-CN" sz="1400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MQTT</a:t>
            </a:r>
            <a:endParaRPr lang="en-US" altLang="zh-CN" sz="1400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ESP8266</a:t>
            </a:r>
            <a:endParaRPr lang="en-US" altLang="zh-CN" sz="1400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AM2320(</a:t>
            </a:r>
            <a:r>
              <a:rPr lang="zh-CN" altLang="en-US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双总线</a:t>
            </a:r>
            <a:r>
              <a:rPr lang="en-US" altLang="zh-CN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i2c)</a:t>
            </a:r>
            <a:endParaRPr lang="en-US" altLang="zh-CN" sz="1400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气体数据逻辑比例运算</a:t>
            </a:r>
            <a:endParaRPr lang="zh-CN" altLang="en-US" sz="1400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云服务器接入，微信小程序</a:t>
            </a:r>
            <a:endParaRPr lang="zh-CN" altLang="en-US" sz="1400" b="1" dirty="0">
              <a:solidFill>
                <a:schemeClr val="accent4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84810" y="4608830"/>
            <a:ext cx="594360" cy="594360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checked_158820"/>
          <p:cNvSpPr>
            <a:spLocks noChangeAspect="1"/>
          </p:cNvSpPr>
          <p:nvPr/>
        </p:nvSpPr>
        <p:spPr bwMode="auto">
          <a:xfrm>
            <a:off x="513338" y="4777901"/>
            <a:ext cx="342006" cy="220154"/>
          </a:xfrm>
          <a:custGeom>
            <a:avLst/>
            <a:gdLst>
              <a:gd name="connsiteX0" fmla="*/ 143953 w 607639"/>
              <a:gd name="connsiteY0" fmla="*/ 239428 h 391144"/>
              <a:gd name="connsiteX1" fmla="*/ 223838 w 607639"/>
              <a:gd name="connsiteY1" fmla="*/ 239428 h 391144"/>
              <a:gd name="connsiteX2" fmla="*/ 239851 w 607639"/>
              <a:gd name="connsiteY2" fmla="*/ 239428 h 391144"/>
              <a:gd name="connsiteX3" fmla="*/ 239851 w 607639"/>
              <a:gd name="connsiteY3" fmla="*/ 287271 h 391144"/>
              <a:gd name="connsiteX4" fmla="*/ 223838 w 607639"/>
              <a:gd name="connsiteY4" fmla="*/ 287271 h 391144"/>
              <a:gd name="connsiteX5" fmla="*/ 143953 w 607639"/>
              <a:gd name="connsiteY5" fmla="*/ 287271 h 391144"/>
              <a:gd name="connsiteX6" fmla="*/ 143953 w 607639"/>
              <a:gd name="connsiteY6" fmla="*/ 167593 h 391144"/>
              <a:gd name="connsiteX7" fmla="*/ 239851 w 607639"/>
              <a:gd name="connsiteY7" fmla="*/ 167593 h 391144"/>
              <a:gd name="connsiteX8" fmla="*/ 239851 w 607639"/>
              <a:gd name="connsiteY8" fmla="*/ 215507 h 391144"/>
              <a:gd name="connsiteX9" fmla="*/ 143953 w 607639"/>
              <a:gd name="connsiteY9" fmla="*/ 215507 h 391144"/>
              <a:gd name="connsiteX10" fmla="*/ 415772 w 607639"/>
              <a:gd name="connsiteY10" fmla="*/ 143601 h 391144"/>
              <a:gd name="connsiteX11" fmla="*/ 463686 w 607639"/>
              <a:gd name="connsiteY11" fmla="*/ 143601 h 391144"/>
              <a:gd name="connsiteX12" fmla="*/ 463686 w 607639"/>
              <a:gd name="connsiteY12" fmla="*/ 287272 h 391144"/>
              <a:gd name="connsiteX13" fmla="*/ 415772 w 607639"/>
              <a:gd name="connsiteY13" fmla="*/ 287272 h 391144"/>
              <a:gd name="connsiteX14" fmla="*/ 287836 w 607639"/>
              <a:gd name="connsiteY14" fmla="*/ 143601 h 391144"/>
              <a:gd name="connsiteX15" fmla="*/ 335820 w 607639"/>
              <a:gd name="connsiteY15" fmla="*/ 143601 h 391144"/>
              <a:gd name="connsiteX16" fmla="*/ 335820 w 607639"/>
              <a:gd name="connsiteY16" fmla="*/ 287272 h 391144"/>
              <a:gd name="connsiteX17" fmla="*/ 287836 w 607639"/>
              <a:gd name="connsiteY17" fmla="*/ 287272 h 391144"/>
              <a:gd name="connsiteX18" fmla="*/ 351769 w 607639"/>
              <a:gd name="connsiteY18" fmla="*/ 95757 h 391144"/>
              <a:gd name="connsiteX19" fmla="*/ 399683 w 607639"/>
              <a:gd name="connsiteY19" fmla="*/ 95757 h 391144"/>
              <a:gd name="connsiteX20" fmla="*/ 399683 w 607639"/>
              <a:gd name="connsiteY20" fmla="*/ 287271 h 391144"/>
              <a:gd name="connsiteX21" fmla="*/ 351769 w 607639"/>
              <a:gd name="connsiteY21" fmla="*/ 287271 h 391144"/>
              <a:gd name="connsiteX22" fmla="*/ 95948 w 607639"/>
              <a:gd name="connsiteY22" fmla="*/ 47904 h 391144"/>
              <a:gd name="connsiteX23" fmla="*/ 95948 w 607639"/>
              <a:gd name="connsiteY23" fmla="*/ 343240 h 391144"/>
              <a:gd name="connsiteX24" fmla="*/ 511691 w 607639"/>
              <a:gd name="connsiteY24" fmla="*/ 343240 h 391144"/>
              <a:gd name="connsiteX25" fmla="*/ 511691 w 607639"/>
              <a:gd name="connsiteY25" fmla="*/ 47904 h 391144"/>
              <a:gd name="connsiteX26" fmla="*/ 47974 w 607639"/>
              <a:gd name="connsiteY26" fmla="*/ 0 h 391144"/>
              <a:gd name="connsiteX27" fmla="*/ 559665 w 607639"/>
              <a:gd name="connsiteY27" fmla="*/ 0 h 391144"/>
              <a:gd name="connsiteX28" fmla="*/ 559665 w 607639"/>
              <a:gd name="connsiteY28" fmla="*/ 343240 h 391144"/>
              <a:gd name="connsiteX29" fmla="*/ 607639 w 607639"/>
              <a:gd name="connsiteY29" fmla="*/ 343240 h 391144"/>
              <a:gd name="connsiteX30" fmla="*/ 607639 w 607639"/>
              <a:gd name="connsiteY30" fmla="*/ 391144 h 391144"/>
              <a:gd name="connsiteX31" fmla="*/ 0 w 607639"/>
              <a:gd name="connsiteY31" fmla="*/ 391144 h 391144"/>
              <a:gd name="connsiteX32" fmla="*/ 0 w 607639"/>
              <a:gd name="connsiteY32" fmla="*/ 343240 h 391144"/>
              <a:gd name="connsiteX33" fmla="*/ 47974 w 607639"/>
              <a:gd name="connsiteY33" fmla="*/ 343240 h 3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7639" h="391144">
                <a:moveTo>
                  <a:pt x="143953" y="239428"/>
                </a:moveTo>
                <a:lnTo>
                  <a:pt x="223838" y="239428"/>
                </a:lnTo>
                <a:lnTo>
                  <a:pt x="239851" y="239428"/>
                </a:lnTo>
                <a:lnTo>
                  <a:pt x="239851" y="287271"/>
                </a:lnTo>
                <a:lnTo>
                  <a:pt x="223838" y="287271"/>
                </a:lnTo>
                <a:lnTo>
                  <a:pt x="143953" y="287271"/>
                </a:lnTo>
                <a:close/>
                <a:moveTo>
                  <a:pt x="143953" y="167593"/>
                </a:moveTo>
                <a:lnTo>
                  <a:pt x="239851" y="167593"/>
                </a:lnTo>
                <a:lnTo>
                  <a:pt x="239851" y="215507"/>
                </a:lnTo>
                <a:lnTo>
                  <a:pt x="143953" y="215507"/>
                </a:lnTo>
                <a:close/>
                <a:moveTo>
                  <a:pt x="415772" y="143601"/>
                </a:moveTo>
                <a:lnTo>
                  <a:pt x="463686" y="143601"/>
                </a:lnTo>
                <a:lnTo>
                  <a:pt x="463686" y="287272"/>
                </a:lnTo>
                <a:lnTo>
                  <a:pt x="415772" y="287272"/>
                </a:lnTo>
                <a:close/>
                <a:moveTo>
                  <a:pt x="287836" y="143601"/>
                </a:moveTo>
                <a:lnTo>
                  <a:pt x="335820" y="143601"/>
                </a:lnTo>
                <a:lnTo>
                  <a:pt x="335820" y="287272"/>
                </a:lnTo>
                <a:lnTo>
                  <a:pt x="287836" y="287272"/>
                </a:lnTo>
                <a:close/>
                <a:moveTo>
                  <a:pt x="351769" y="95757"/>
                </a:moveTo>
                <a:lnTo>
                  <a:pt x="399683" y="95757"/>
                </a:lnTo>
                <a:lnTo>
                  <a:pt x="399683" y="287271"/>
                </a:lnTo>
                <a:lnTo>
                  <a:pt x="351769" y="287271"/>
                </a:lnTo>
                <a:close/>
                <a:moveTo>
                  <a:pt x="95948" y="47904"/>
                </a:moveTo>
                <a:lnTo>
                  <a:pt x="95948" y="343240"/>
                </a:lnTo>
                <a:lnTo>
                  <a:pt x="511691" y="343240"/>
                </a:lnTo>
                <a:lnTo>
                  <a:pt x="511691" y="47904"/>
                </a:lnTo>
                <a:close/>
                <a:moveTo>
                  <a:pt x="47974" y="0"/>
                </a:moveTo>
                <a:lnTo>
                  <a:pt x="559665" y="0"/>
                </a:lnTo>
                <a:lnTo>
                  <a:pt x="559665" y="343240"/>
                </a:lnTo>
                <a:lnTo>
                  <a:pt x="607639" y="343240"/>
                </a:lnTo>
                <a:lnTo>
                  <a:pt x="607639" y="391144"/>
                </a:lnTo>
                <a:lnTo>
                  <a:pt x="0" y="391144"/>
                </a:lnTo>
                <a:lnTo>
                  <a:pt x="0" y="343240"/>
                </a:lnTo>
                <a:lnTo>
                  <a:pt x="47974" y="343240"/>
                </a:ln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1095" y="2432050"/>
            <a:ext cx="2085340" cy="1630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4"/>
                </a:solidFill>
                <a:effectLst/>
              </a:rPr>
              <a:t>工业：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4"/>
                </a:solidFill>
                <a:effectLst/>
              </a:rPr>
              <a:t>气体泄漏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4"/>
                </a:solidFill>
                <a:effectLst/>
              </a:rPr>
              <a:t>排气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4"/>
                </a:solidFill>
                <a:effectLst/>
              </a:rPr>
              <a:t>温度监控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4"/>
                </a:solidFill>
                <a:effectLst/>
              </a:rPr>
              <a:t>排风设定</a:t>
            </a:r>
            <a:endParaRPr lang="zh-CN" altLang="en-US" sz="20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2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组合 13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51735" y="3750867"/>
            <a:ext cx="3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研究内容与思路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命名文件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-69850"/>
            <a:ext cx="7492365" cy="7040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458" y="190206"/>
            <a:ext cx="2051958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相关特点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H="1">
            <a:off x="10566400" y="3760470"/>
            <a:ext cx="883920" cy="468000"/>
          </a:xfrm>
          <a:prstGeom prst="rect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10566400" y="3978910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10566400" y="4689475"/>
            <a:ext cx="883920" cy="468000"/>
          </a:xfrm>
          <a:prstGeom prst="rect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flipV="1">
            <a:off x="10566400" y="4907915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10567035" y="5618480"/>
            <a:ext cx="883920" cy="468000"/>
          </a:xfrm>
          <a:prstGeom prst="rect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flipV="1">
            <a:off x="10567035" y="5836920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10559415" y="2817495"/>
            <a:ext cx="883920" cy="468000"/>
          </a:xfrm>
          <a:prstGeom prst="rect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10559415" y="3035935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10565765" y="1875155"/>
            <a:ext cx="883920" cy="468000"/>
          </a:xfrm>
          <a:prstGeom prst="rect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角三角形 11"/>
          <p:cNvSpPr/>
          <p:nvPr/>
        </p:nvSpPr>
        <p:spPr>
          <a:xfrm flipV="1">
            <a:off x="10565765" y="2093595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8184" y="1423670"/>
            <a:ext cx="9836785" cy="482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1767205" y="1634490"/>
            <a:ext cx="4337685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第四层传输层协议，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稳定性高，具有互校验译码效果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 flipH="1">
            <a:off x="942975" y="1562735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1767205" y="2563495"/>
            <a:ext cx="4337685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第七层应用层协议，基于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TCP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，灵活性高，配置方便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942975" y="2491740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1767205" y="3492500"/>
            <a:ext cx="4337685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打包整理，数据清晰，占用空间小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942975" y="3420745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20"/>
          <p:cNvSpPr txBox="1"/>
          <p:nvPr/>
        </p:nvSpPr>
        <p:spPr>
          <a:xfrm flipH="1">
            <a:off x="942975" y="4349750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文本框 22"/>
          <p:cNvSpPr txBox="1"/>
          <p:nvPr/>
        </p:nvSpPr>
        <p:spPr>
          <a:xfrm flipH="1">
            <a:off x="1767205" y="5358765"/>
            <a:ext cx="4337685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免开窗孔，独立匹配，分立工作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3" name="文本框 20"/>
          <p:cNvSpPr txBox="1"/>
          <p:nvPr/>
        </p:nvSpPr>
        <p:spPr>
          <a:xfrm flipH="1">
            <a:off x="942975" y="5278755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E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五边形 65"/>
          <p:cNvSpPr/>
          <p:nvPr/>
        </p:nvSpPr>
        <p:spPr>
          <a:xfrm flipH="1">
            <a:off x="7338695" y="1624330"/>
            <a:ext cx="3439795" cy="504000"/>
          </a:xfrm>
          <a:prstGeom prst="homePlat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五边形 66"/>
          <p:cNvSpPr/>
          <p:nvPr/>
        </p:nvSpPr>
        <p:spPr>
          <a:xfrm flipH="1">
            <a:off x="7338695" y="2560955"/>
            <a:ext cx="3439795" cy="504000"/>
          </a:xfrm>
          <a:prstGeom prst="homePlat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五边形 67"/>
          <p:cNvSpPr/>
          <p:nvPr/>
        </p:nvSpPr>
        <p:spPr>
          <a:xfrm flipH="1">
            <a:off x="7338695" y="3497580"/>
            <a:ext cx="3439795" cy="504000"/>
          </a:xfrm>
          <a:prstGeom prst="homePlat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五边形 68"/>
          <p:cNvSpPr/>
          <p:nvPr/>
        </p:nvSpPr>
        <p:spPr>
          <a:xfrm flipH="1">
            <a:off x="7338695" y="4434205"/>
            <a:ext cx="3439795" cy="504000"/>
          </a:xfrm>
          <a:prstGeom prst="homePlat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五边形 69"/>
          <p:cNvSpPr/>
          <p:nvPr/>
        </p:nvSpPr>
        <p:spPr>
          <a:xfrm flipH="1">
            <a:off x="7338695" y="5370830"/>
            <a:ext cx="3439795" cy="504000"/>
          </a:xfrm>
          <a:prstGeom prst="homePlat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702550" y="5439410"/>
            <a:ext cx="3075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分立式模块特点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99375" y="4502150"/>
            <a:ext cx="3075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传感器特点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702550" y="3567430"/>
            <a:ext cx="3075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josn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数据传输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特点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02550" y="2631440"/>
            <a:ext cx="3075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MQTT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优点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702550" y="1695450"/>
            <a:ext cx="3075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TCP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优点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942975" y="2368550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42975" y="3298192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42975" y="4227834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42975" y="5157475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67205" y="4434205"/>
            <a:ext cx="403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AM2320 i2c</a:t>
            </a:r>
            <a:r>
              <a:rPr lang="zh-CN" altLang="en-US" sz="1400"/>
              <a:t>双总线控制数据稳定</a:t>
            </a:r>
            <a:endParaRPr lang="zh-CN" altLang="en-US" sz="1400"/>
          </a:p>
          <a:p>
            <a:r>
              <a:rPr lang="zh-CN" altLang="en-US" sz="1400"/>
              <a:t>气体传感独立数据分析（</a:t>
            </a:r>
            <a:r>
              <a:rPr lang="en-US" altLang="zh-CN" sz="1400"/>
              <a:t>0-723.2</a:t>
            </a:r>
            <a:r>
              <a:rPr lang="zh-CN" altLang="en-US" sz="1200"/>
              <a:t>）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3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组合 13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51735" y="3775069"/>
            <a:ext cx="3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研究方法与过程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LIDE.ICON" val="#405338;#405367;#407199;"/>
</p:tagLst>
</file>

<file path=ppt/tags/tag2.xml><?xml version="1.0" encoding="utf-8"?>
<p:tagLst xmlns:p="http://schemas.openxmlformats.org/presentationml/2006/main">
  <p:tag name="ISLIDE.ICON" val="#407181;"/>
</p:tagLst>
</file>

<file path=ppt/tags/tag3.xml><?xml version="1.0" encoding="utf-8"?>
<p:tagLst xmlns:p="http://schemas.openxmlformats.org/presentationml/2006/main">
  <p:tag name="ISLIDE.ICON" val="#393395;#32154;#92148;#3215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演示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 Light</vt:lpstr>
      <vt:lpstr>微软雅黑</vt:lpstr>
      <vt:lpstr>等线</vt:lpstr>
      <vt:lpstr>Calibri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弦～震～鸣～鼎</cp:lastModifiedBy>
  <cp:revision>16</cp:revision>
  <dcterms:created xsi:type="dcterms:W3CDTF">2020-10-19T07:10:00Z</dcterms:created>
  <dcterms:modified xsi:type="dcterms:W3CDTF">2020-11-26T05:17:05Z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