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2" r:id="rId1"/>
    <p:sldMasterId id="2147483912" r:id="rId2"/>
  </p:sldMasterIdLst>
  <p:notesMasterIdLst>
    <p:notesMasterId r:id="rId96"/>
  </p:notesMasterIdLst>
  <p:handoutMasterIdLst>
    <p:handoutMasterId r:id="rId97"/>
  </p:handoutMasterIdLst>
  <p:sldIdLst>
    <p:sldId id="390" r:id="rId3"/>
    <p:sldId id="382" r:id="rId4"/>
    <p:sldId id="383" r:id="rId5"/>
    <p:sldId id="384" r:id="rId6"/>
    <p:sldId id="385" r:id="rId7"/>
    <p:sldId id="386" r:id="rId8"/>
    <p:sldId id="387" r:id="rId9"/>
    <p:sldId id="263" r:id="rId10"/>
    <p:sldId id="259" r:id="rId11"/>
    <p:sldId id="264" r:id="rId12"/>
    <p:sldId id="265" r:id="rId13"/>
    <p:sldId id="307" r:id="rId14"/>
    <p:sldId id="266" r:id="rId15"/>
    <p:sldId id="267" r:id="rId16"/>
    <p:sldId id="375" r:id="rId17"/>
    <p:sldId id="268" r:id="rId18"/>
    <p:sldId id="376" r:id="rId19"/>
    <p:sldId id="269" r:id="rId20"/>
    <p:sldId id="377" r:id="rId21"/>
    <p:sldId id="378" r:id="rId22"/>
    <p:sldId id="270" r:id="rId23"/>
    <p:sldId id="379" r:id="rId24"/>
    <p:sldId id="380" r:id="rId25"/>
    <p:sldId id="323" r:id="rId26"/>
    <p:sldId id="325" r:id="rId27"/>
    <p:sldId id="326" r:id="rId28"/>
    <p:sldId id="327" r:id="rId29"/>
    <p:sldId id="328" r:id="rId30"/>
    <p:sldId id="329" r:id="rId31"/>
    <p:sldId id="330" r:id="rId32"/>
    <p:sldId id="331" r:id="rId33"/>
    <p:sldId id="332" r:id="rId34"/>
    <p:sldId id="334" r:id="rId35"/>
    <p:sldId id="333" r:id="rId36"/>
    <p:sldId id="335" r:id="rId37"/>
    <p:sldId id="336" r:id="rId38"/>
    <p:sldId id="337" r:id="rId39"/>
    <p:sldId id="338" r:id="rId40"/>
    <p:sldId id="339" r:id="rId41"/>
    <p:sldId id="351" r:id="rId42"/>
    <p:sldId id="340" r:id="rId43"/>
    <p:sldId id="341" r:id="rId44"/>
    <p:sldId id="342" r:id="rId45"/>
    <p:sldId id="343" r:id="rId46"/>
    <p:sldId id="344" r:id="rId47"/>
    <p:sldId id="345" r:id="rId48"/>
    <p:sldId id="346" r:id="rId49"/>
    <p:sldId id="347" r:id="rId50"/>
    <p:sldId id="348" r:id="rId51"/>
    <p:sldId id="349" r:id="rId52"/>
    <p:sldId id="350" r:id="rId53"/>
    <p:sldId id="352" r:id="rId54"/>
    <p:sldId id="291" r:id="rId55"/>
    <p:sldId id="292" r:id="rId56"/>
    <p:sldId id="293" r:id="rId57"/>
    <p:sldId id="294" r:id="rId58"/>
    <p:sldId id="295" r:id="rId59"/>
    <p:sldId id="296" r:id="rId60"/>
    <p:sldId id="297" r:id="rId61"/>
    <p:sldId id="298" r:id="rId62"/>
    <p:sldId id="299" r:id="rId63"/>
    <p:sldId id="300" r:id="rId64"/>
    <p:sldId id="303" r:id="rId65"/>
    <p:sldId id="304" r:id="rId66"/>
    <p:sldId id="369" r:id="rId67"/>
    <p:sldId id="302" r:id="rId68"/>
    <p:sldId id="305" r:id="rId69"/>
    <p:sldId id="306" r:id="rId70"/>
    <p:sldId id="308" r:id="rId71"/>
    <p:sldId id="310" r:id="rId72"/>
    <p:sldId id="318" r:id="rId73"/>
    <p:sldId id="319" r:id="rId74"/>
    <p:sldId id="320" r:id="rId75"/>
    <p:sldId id="321" r:id="rId76"/>
    <p:sldId id="322" r:id="rId77"/>
    <p:sldId id="388" r:id="rId78"/>
    <p:sldId id="389" r:id="rId79"/>
    <p:sldId id="372" r:id="rId80"/>
    <p:sldId id="353" r:id="rId81"/>
    <p:sldId id="354" r:id="rId82"/>
    <p:sldId id="355" r:id="rId83"/>
    <p:sldId id="357" r:id="rId84"/>
    <p:sldId id="358" r:id="rId85"/>
    <p:sldId id="359" r:id="rId86"/>
    <p:sldId id="360" r:id="rId87"/>
    <p:sldId id="361" r:id="rId88"/>
    <p:sldId id="362" r:id="rId89"/>
    <p:sldId id="363" r:id="rId90"/>
    <p:sldId id="364" r:id="rId91"/>
    <p:sldId id="365" r:id="rId92"/>
    <p:sldId id="366" r:id="rId93"/>
    <p:sldId id="367" r:id="rId94"/>
    <p:sldId id="368" r:id="rId95"/>
  </p:sldIdLst>
  <p:sldSz cx="7920038"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55C9F"/>
    <a:srgbClr val="E5E8F0"/>
    <a:srgbClr val="86C5F5"/>
    <a:srgbClr val="95B4C6"/>
    <a:srgbClr val="003A84"/>
    <a:srgbClr val="000000"/>
    <a:srgbClr val="E3BAB6"/>
    <a:srgbClr val="EFC3BE"/>
    <a:srgbClr val="CEE3DD"/>
    <a:srgbClr val="6D77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39"/>
    <p:restoredTop sz="94713"/>
  </p:normalViewPr>
  <p:slideViewPr>
    <p:cSldViewPr snapToGrid="0" snapToObjects="1">
      <p:cViewPr varScale="1">
        <p:scale>
          <a:sx n="106" d="100"/>
          <a:sy n="106" d="100"/>
        </p:scale>
        <p:origin x="1816"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6" d="100"/>
          <a:sy n="86" d="100"/>
        </p:scale>
        <p:origin x="3928" y="20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presProps" Target="presProps.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8F22ED-E0C5-C24C-BDAE-0429F7F6C7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23241C-CA56-4C4A-84FE-F141C08E99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DE7D0F-52A4-CB4D-87BD-9B84E965659C}" type="datetimeFigureOut">
              <a:rPr lang="en-US" smtClean="0"/>
              <a:t>12/4/20</a:t>
            </a:fld>
            <a:endParaRPr lang="en-US"/>
          </a:p>
        </p:txBody>
      </p:sp>
      <p:sp>
        <p:nvSpPr>
          <p:cNvPr id="4" name="Footer Placeholder 3">
            <a:extLst>
              <a:ext uri="{FF2B5EF4-FFF2-40B4-BE49-F238E27FC236}">
                <a16:creationId xmlns:a16="http://schemas.microsoft.com/office/drawing/2014/main" id="{A3726395-B9E8-B64E-9E73-0FAAFC0B57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85A616D-87E8-ED4F-A70C-9E70AE23B8B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8122FC-1310-6348-BE9A-EB1ABA7E436D}" type="slidenum">
              <a:rPr lang="en-US" smtClean="0"/>
              <a:t>‹#›</a:t>
            </a:fld>
            <a:endParaRPr lang="en-US"/>
          </a:p>
        </p:txBody>
      </p:sp>
    </p:spTree>
    <p:extLst>
      <p:ext uri="{BB962C8B-B14F-4D97-AF65-F5344CB8AC3E}">
        <p14:creationId xmlns:p14="http://schemas.microsoft.com/office/powerpoint/2010/main" val="1967234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FA5BD5-D22F-7741-9A8D-507CEA9BFCAA}" type="datetimeFigureOut">
              <a:rPr lang="en-US" smtClean="0"/>
              <a:t>12/4/20</a:t>
            </a:fld>
            <a:endParaRPr lang="en-US"/>
          </a:p>
        </p:txBody>
      </p:sp>
      <p:sp>
        <p:nvSpPr>
          <p:cNvPr id="4" name="Slide Image Placeholder 3"/>
          <p:cNvSpPr>
            <a:spLocks noGrp="1" noRot="1" noChangeAspect="1"/>
          </p:cNvSpPr>
          <p:nvPr>
            <p:ph type="sldImg" idx="2"/>
          </p:nvPr>
        </p:nvSpPr>
        <p:spPr>
          <a:xfrm>
            <a:off x="1646238" y="1143000"/>
            <a:ext cx="35655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379D2-6833-C94C-8ABD-E10B5DA65E83}" type="slidenum">
              <a:rPr lang="en-US" smtClean="0"/>
              <a:t>‹#›</a:t>
            </a:fld>
            <a:endParaRPr lang="en-US"/>
          </a:p>
        </p:txBody>
      </p:sp>
    </p:spTree>
    <p:extLst>
      <p:ext uri="{BB962C8B-B14F-4D97-AF65-F5344CB8AC3E}">
        <p14:creationId xmlns:p14="http://schemas.microsoft.com/office/powerpoint/2010/main" val="1471259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379D2-6833-C94C-8ABD-E10B5DA65E83}" type="slidenum">
              <a:rPr lang="en-US" smtClean="0"/>
              <a:t>11</a:t>
            </a:fld>
            <a:endParaRPr lang="en-US"/>
          </a:p>
        </p:txBody>
      </p:sp>
    </p:spTree>
    <p:extLst>
      <p:ext uri="{BB962C8B-B14F-4D97-AF65-F5344CB8AC3E}">
        <p14:creationId xmlns:p14="http://schemas.microsoft.com/office/powerpoint/2010/main" val="1998514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2379D2-6833-C94C-8ABD-E10B5DA65E83}" type="slidenum">
              <a:rPr lang="en-US" smtClean="0"/>
              <a:t>38</a:t>
            </a:fld>
            <a:endParaRPr lang="en-US"/>
          </a:p>
        </p:txBody>
      </p:sp>
    </p:spTree>
    <p:extLst>
      <p:ext uri="{BB962C8B-B14F-4D97-AF65-F5344CB8AC3E}">
        <p14:creationId xmlns:p14="http://schemas.microsoft.com/office/powerpoint/2010/main" val="3394834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379D2-6833-C94C-8ABD-E10B5DA65E83}" type="slidenum">
              <a:rPr lang="en-US" smtClean="0"/>
              <a:t>53</a:t>
            </a:fld>
            <a:endParaRPr lang="en-US"/>
          </a:p>
        </p:txBody>
      </p:sp>
    </p:spTree>
    <p:extLst>
      <p:ext uri="{BB962C8B-B14F-4D97-AF65-F5344CB8AC3E}">
        <p14:creationId xmlns:p14="http://schemas.microsoft.com/office/powerpoint/2010/main" val="2953675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379D2-6833-C94C-8ABD-E10B5DA65E83}" type="slidenum">
              <a:rPr lang="en-US" smtClean="0"/>
              <a:t>54</a:t>
            </a:fld>
            <a:endParaRPr lang="en-US"/>
          </a:p>
        </p:txBody>
      </p:sp>
    </p:spTree>
    <p:extLst>
      <p:ext uri="{BB962C8B-B14F-4D97-AF65-F5344CB8AC3E}">
        <p14:creationId xmlns:p14="http://schemas.microsoft.com/office/powerpoint/2010/main" val="1667880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379D2-6833-C94C-8ABD-E10B5DA65E83}" type="slidenum">
              <a:rPr lang="en-US" smtClean="0"/>
              <a:t>55</a:t>
            </a:fld>
            <a:endParaRPr lang="en-US"/>
          </a:p>
        </p:txBody>
      </p:sp>
    </p:spTree>
    <p:extLst>
      <p:ext uri="{BB962C8B-B14F-4D97-AF65-F5344CB8AC3E}">
        <p14:creationId xmlns:p14="http://schemas.microsoft.com/office/powerpoint/2010/main" val="560338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379D2-6833-C94C-8ABD-E10B5DA65E83}" type="slidenum">
              <a:rPr lang="en-US" smtClean="0"/>
              <a:t>56</a:t>
            </a:fld>
            <a:endParaRPr lang="en-US"/>
          </a:p>
        </p:txBody>
      </p:sp>
    </p:spTree>
    <p:extLst>
      <p:ext uri="{BB962C8B-B14F-4D97-AF65-F5344CB8AC3E}">
        <p14:creationId xmlns:p14="http://schemas.microsoft.com/office/powerpoint/2010/main" val="1700654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2379D2-6833-C94C-8ABD-E10B5DA65E83}" type="slidenum">
              <a:rPr lang="en-US" smtClean="0"/>
              <a:t>72</a:t>
            </a:fld>
            <a:endParaRPr lang="en-US"/>
          </a:p>
        </p:txBody>
      </p:sp>
    </p:spTree>
    <p:extLst>
      <p:ext uri="{BB962C8B-B14F-4D97-AF65-F5344CB8AC3E}">
        <p14:creationId xmlns:p14="http://schemas.microsoft.com/office/powerpoint/2010/main" val="92394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2379D2-6833-C94C-8ABD-E10B5DA65E83}" type="slidenum">
              <a:rPr lang="en-US" smtClean="0"/>
              <a:t>74</a:t>
            </a:fld>
            <a:endParaRPr lang="en-US"/>
          </a:p>
        </p:txBody>
      </p:sp>
    </p:spTree>
    <p:extLst>
      <p:ext uri="{BB962C8B-B14F-4D97-AF65-F5344CB8AC3E}">
        <p14:creationId xmlns:p14="http://schemas.microsoft.com/office/powerpoint/2010/main" val="1404720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2379D2-6833-C94C-8ABD-E10B5DA65E83}" type="slidenum">
              <a:rPr lang="en-US" smtClean="0"/>
              <a:t>75</a:t>
            </a:fld>
            <a:endParaRPr lang="en-US"/>
          </a:p>
        </p:txBody>
      </p:sp>
    </p:spTree>
    <p:extLst>
      <p:ext uri="{BB962C8B-B14F-4D97-AF65-F5344CB8AC3E}">
        <p14:creationId xmlns:p14="http://schemas.microsoft.com/office/powerpoint/2010/main" val="1686798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2379D2-6833-C94C-8ABD-E10B5DA65E83}" type="slidenum">
              <a:rPr lang="en-US" smtClean="0"/>
              <a:t>78</a:t>
            </a:fld>
            <a:endParaRPr lang="en-US"/>
          </a:p>
        </p:txBody>
      </p:sp>
    </p:spTree>
    <p:extLst>
      <p:ext uri="{BB962C8B-B14F-4D97-AF65-F5344CB8AC3E}">
        <p14:creationId xmlns:p14="http://schemas.microsoft.com/office/powerpoint/2010/main" val="3370216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379D2-6833-C94C-8ABD-E10B5DA65E83}" type="slidenum">
              <a:rPr lang="en-US" smtClean="0"/>
              <a:t>12</a:t>
            </a:fld>
            <a:endParaRPr lang="en-US"/>
          </a:p>
        </p:txBody>
      </p:sp>
    </p:spTree>
    <p:extLst>
      <p:ext uri="{BB962C8B-B14F-4D97-AF65-F5344CB8AC3E}">
        <p14:creationId xmlns:p14="http://schemas.microsoft.com/office/powerpoint/2010/main" val="29528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379D2-6833-C94C-8ABD-E10B5DA65E83}" type="slidenum">
              <a:rPr lang="en-US" smtClean="0"/>
              <a:t>13</a:t>
            </a:fld>
            <a:endParaRPr lang="en-US"/>
          </a:p>
        </p:txBody>
      </p:sp>
    </p:spTree>
    <p:extLst>
      <p:ext uri="{BB962C8B-B14F-4D97-AF65-F5344CB8AC3E}">
        <p14:creationId xmlns:p14="http://schemas.microsoft.com/office/powerpoint/2010/main" val="1932054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379D2-6833-C94C-8ABD-E10B5DA65E83}" type="slidenum">
              <a:rPr lang="en-US" smtClean="0"/>
              <a:t>14</a:t>
            </a:fld>
            <a:endParaRPr lang="en-US"/>
          </a:p>
        </p:txBody>
      </p:sp>
    </p:spTree>
    <p:extLst>
      <p:ext uri="{BB962C8B-B14F-4D97-AF65-F5344CB8AC3E}">
        <p14:creationId xmlns:p14="http://schemas.microsoft.com/office/powerpoint/2010/main" val="3946990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379D2-6833-C94C-8ABD-E10B5DA65E83}" type="slidenum">
              <a:rPr lang="en-US" smtClean="0"/>
              <a:t>15</a:t>
            </a:fld>
            <a:endParaRPr lang="en-US"/>
          </a:p>
        </p:txBody>
      </p:sp>
    </p:spTree>
    <p:extLst>
      <p:ext uri="{BB962C8B-B14F-4D97-AF65-F5344CB8AC3E}">
        <p14:creationId xmlns:p14="http://schemas.microsoft.com/office/powerpoint/2010/main" val="1617140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379D2-6833-C94C-8ABD-E10B5DA65E83}" type="slidenum">
              <a:rPr lang="en-US" smtClean="0"/>
              <a:t>16</a:t>
            </a:fld>
            <a:endParaRPr lang="en-US"/>
          </a:p>
        </p:txBody>
      </p:sp>
    </p:spTree>
    <p:extLst>
      <p:ext uri="{BB962C8B-B14F-4D97-AF65-F5344CB8AC3E}">
        <p14:creationId xmlns:p14="http://schemas.microsoft.com/office/powerpoint/2010/main" val="2340891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379D2-6833-C94C-8ABD-E10B5DA65E83}" type="slidenum">
              <a:rPr lang="en-US" smtClean="0"/>
              <a:t>17</a:t>
            </a:fld>
            <a:endParaRPr lang="en-US"/>
          </a:p>
        </p:txBody>
      </p:sp>
    </p:spTree>
    <p:extLst>
      <p:ext uri="{BB962C8B-B14F-4D97-AF65-F5344CB8AC3E}">
        <p14:creationId xmlns:p14="http://schemas.microsoft.com/office/powerpoint/2010/main" val="3795541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379D2-6833-C94C-8ABD-E10B5DA65E83}" type="slidenum">
              <a:rPr lang="en-US" smtClean="0"/>
              <a:t>18</a:t>
            </a:fld>
            <a:endParaRPr lang="en-US"/>
          </a:p>
        </p:txBody>
      </p:sp>
    </p:spTree>
    <p:extLst>
      <p:ext uri="{BB962C8B-B14F-4D97-AF65-F5344CB8AC3E}">
        <p14:creationId xmlns:p14="http://schemas.microsoft.com/office/powerpoint/2010/main" val="1243292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379D2-6833-C94C-8ABD-E10B5DA65E83}" type="slidenum">
              <a:rPr lang="en-US" smtClean="0"/>
              <a:t>19</a:t>
            </a:fld>
            <a:endParaRPr lang="en-US"/>
          </a:p>
        </p:txBody>
      </p:sp>
    </p:spTree>
    <p:extLst>
      <p:ext uri="{BB962C8B-B14F-4D97-AF65-F5344CB8AC3E}">
        <p14:creationId xmlns:p14="http://schemas.microsoft.com/office/powerpoint/2010/main" val="1198739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51" name="Group 450"/>
          <p:cNvGrpSpPr/>
          <p:nvPr/>
        </p:nvGrpSpPr>
        <p:grpSpPr>
          <a:xfrm>
            <a:off x="1" y="0"/>
            <a:ext cx="8276165"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111364" y="1168329"/>
            <a:ext cx="570454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177172" y="2055278"/>
            <a:ext cx="5567971" cy="1810636"/>
          </a:xfrm>
        </p:spPr>
        <p:txBody>
          <a:bodyPr bIns="0" anchor="b">
            <a:normAutofit/>
          </a:bodyPr>
          <a:lstStyle>
            <a:lvl1pPr algn="ctr">
              <a:lnSpc>
                <a:spcPct val="80000"/>
              </a:lnSpc>
              <a:defRPr sz="4157" spc="-98">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177172" y="3941492"/>
            <a:ext cx="5567971" cy="1334120"/>
          </a:xfrm>
        </p:spPr>
        <p:txBody>
          <a:bodyPr tIns="0">
            <a:normAutofit/>
          </a:bodyPr>
          <a:lstStyle>
            <a:lvl1pPr marL="0" indent="0" algn="ctr">
              <a:lnSpc>
                <a:spcPct val="100000"/>
              </a:lnSpc>
              <a:buNone/>
              <a:defRPr sz="1559" b="0">
                <a:solidFill>
                  <a:srgbClr val="FFFEFF"/>
                </a:solidFill>
              </a:defRPr>
            </a:lvl1pPr>
            <a:lvl2pPr marL="296986" indent="0" algn="ctr">
              <a:buNone/>
              <a:defRPr sz="1299"/>
            </a:lvl2pPr>
            <a:lvl3pPr marL="593971" indent="0" algn="ctr">
              <a:buNone/>
              <a:defRPr sz="1169"/>
            </a:lvl3pPr>
            <a:lvl4pPr marL="890957" indent="0" algn="ctr">
              <a:buNone/>
              <a:defRPr sz="1039"/>
            </a:lvl4pPr>
            <a:lvl5pPr marL="1187943" indent="0" algn="ctr">
              <a:buNone/>
              <a:defRPr sz="1039"/>
            </a:lvl5pPr>
            <a:lvl6pPr marL="1484928" indent="0" algn="ctr">
              <a:buNone/>
              <a:defRPr sz="1039"/>
            </a:lvl6pPr>
            <a:lvl7pPr marL="1781914" indent="0" algn="ctr">
              <a:buNone/>
              <a:defRPr sz="1039"/>
            </a:lvl7pPr>
            <a:lvl8pPr marL="2078900" indent="0" algn="ctr">
              <a:buNone/>
              <a:defRPr sz="1039"/>
            </a:lvl8pPr>
            <a:lvl9pPr marL="2375886" indent="0" algn="ctr">
              <a:buNone/>
              <a:defRPr sz="1039"/>
            </a:lvl9pPr>
          </a:lstStyle>
          <a:p>
            <a:r>
              <a:rPr lang="en-GB"/>
              <a:t>Click to edit Master subtitle style</a:t>
            </a:r>
            <a:endParaRPr lang="en-US" dirty="0"/>
          </a:p>
        </p:txBody>
      </p:sp>
      <p:sp>
        <p:nvSpPr>
          <p:cNvPr id="4" name="Date Placeholder 3"/>
          <p:cNvSpPr>
            <a:spLocks noGrp="1"/>
          </p:cNvSpPr>
          <p:nvPr>
            <p:ph type="dt" sz="half" idx="10"/>
          </p:nvPr>
        </p:nvSpPr>
        <p:spPr>
          <a:xfrm>
            <a:off x="554403" y="320040"/>
            <a:ext cx="2376011" cy="320040"/>
          </a:xfrm>
        </p:spPr>
        <p:txBody>
          <a:bodyPr vert="horz" lIns="91440" tIns="45720" rIns="91440" bIns="45720" rtlCol="0" anchor="ctr"/>
          <a:lstStyle>
            <a:lvl1pPr>
              <a:defRPr lang="en-US"/>
            </a:lvl1pPr>
          </a:lstStyle>
          <a:p>
            <a:fld id="{CCBD4BBF-2D4B-CE47-8C38-638BD92B0F3A}" type="datetimeFigureOut">
              <a:rPr lang="en-US" smtClean="0"/>
              <a:t>12/4/20</a:t>
            </a:fld>
            <a:endParaRPr lang="en-US"/>
          </a:p>
        </p:txBody>
      </p:sp>
      <p:sp>
        <p:nvSpPr>
          <p:cNvPr id="5" name="Footer Placeholder 4"/>
          <p:cNvSpPr>
            <a:spLocks noGrp="1"/>
          </p:cNvSpPr>
          <p:nvPr>
            <p:ph type="ftr" sz="quarter" idx="11"/>
          </p:nvPr>
        </p:nvSpPr>
        <p:spPr>
          <a:xfrm>
            <a:off x="554402" y="6227064"/>
            <a:ext cx="6803313"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6763712" y="320040"/>
            <a:ext cx="594003" cy="320040"/>
          </a:xfrm>
        </p:spPr>
        <p:txBody>
          <a:bodyPr/>
          <a:lstStyle/>
          <a:p>
            <a:fld id="{A2EEF5FD-05BE-4446-8742-131C2A9273A2}" type="slidenum">
              <a:rPr lang="en-US" smtClean="0"/>
              <a:t>‹#›</a:t>
            </a:fld>
            <a:endParaRPr lang="en-US"/>
          </a:p>
        </p:txBody>
      </p:sp>
    </p:spTree>
    <p:extLst>
      <p:ext uri="{BB962C8B-B14F-4D97-AF65-F5344CB8AC3E}">
        <p14:creationId xmlns:p14="http://schemas.microsoft.com/office/powerpoint/2010/main" val="31355290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247913" y="1"/>
            <a:ext cx="8160618"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554402" y="1699589"/>
            <a:ext cx="2846634"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26905" y="2349926"/>
            <a:ext cx="2697018" cy="2472774"/>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3824629" y="794719"/>
            <a:ext cx="3547424"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CBD4BBF-2D4B-CE47-8C38-638BD92B0F3A}" type="datetimeFigureOut">
              <a:rPr lang="en-US" smtClean="0"/>
              <a:t>12/4/20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EF5FD-05BE-4446-8742-131C2A9273A2}" type="slidenum">
              <a:rPr lang="en-US" smtClean="0"/>
              <a:t>‹#›</a:t>
            </a:fld>
            <a:endParaRPr lang="en-US"/>
          </a:p>
        </p:txBody>
      </p:sp>
    </p:spTree>
    <p:extLst>
      <p:ext uri="{BB962C8B-B14F-4D97-AF65-F5344CB8AC3E}">
        <p14:creationId xmlns:p14="http://schemas.microsoft.com/office/powerpoint/2010/main" val="17886859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0" y="1"/>
            <a:ext cx="8160618"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4528327" y="1699589"/>
            <a:ext cx="2846634"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4602361" y="2349924"/>
            <a:ext cx="2695487" cy="2464951"/>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57156" y="802808"/>
            <a:ext cx="3567041" cy="5254802"/>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554403" y="320040"/>
            <a:ext cx="2376011" cy="320040"/>
          </a:xfrm>
        </p:spPr>
        <p:txBody>
          <a:bodyPr/>
          <a:lstStyle/>
          <a:p>
            <a:fld id="{CCBD4BBF-2D4B-CE47-8C38-638BD92B0F3A}" type="datetimeFigureOut">
              <a:rPr lang="en-US" smtClean="0"/>
              <a:t>12/4/20</a:t>
            </a:fld>
            <a:endParaRPr lang="en-US"/>
          </a:p>
        </p:txBody>
      </p:sp>
      <p:sp>
        <p:nvSpPr>
          <p:cNvPr id="5" name="Footer Placeholder 4"/>
          <p:cNvSpPr>
            <a:spLocks noGrp="1"/>
          </p:cNvSpPr>
          <p:nvPr>
            <p:ph type="ftr" sz="quarter" idx="11"/>
          </p:nvPr>
        </p:nvSpPr>
        <p:spPr>
          <a:xfrm>
            <a:off x="554402" y="6227064"/>
            <a:ext cx="6803313" cy="320040"/>
          </a:xfrm>
        </p:spPr>
        <p:txBody>
          <a:bodyPr/>
          <a:lstStyle/>
          <a:p>
            <a:endParaRPr lang="en-US"/>
          </a:p>
        </p:txBody>
      </p:sp>
      <p:sp>
        <p:nvSpPr>
          <p:cNvPr id="6" name="Slide Number Placeholder 5"/>
          <p:cNvSpPr>
            <a:spLocks noGrp="1"/>
          </p:cNvSpPr>
          <p:nvPr>
            <p:ph type="sldNum" sz="quarter" idx="12"/>
          </p:nvPr>
        </p:nvSpPr>
        <p:spPr>
          <a:xfrm>
            <a:off x="6763712" y="320040"/>
            <a:ext cx="594003" cy="320040"/>
          </a:xfrm>
        </p:spPr>
        <p:txBody>
          <a:bodyPr/>
          <a:lstStyle/>
          <a:p>
            <a:fld id="{A2EEF5FD-05BE-4446-8742-131C2A9273A2}" type="slidenum">
              <a:rPr lang="en-US" smtClean="0"/>
              <a:t>‹#›</a:t>
            </a:fld>
            <a:endParaRPr lang="en-US"/>
          </a:p>
        </p:txBody>
      </p:sp>
    </p:spTree>
    <p:extLst>
      <p:ext uri="{BB962C8B-B14F-4D97-AF65-F5344CB8AC3E}">
        <p14:creationId xmlns:p14="http://schemas.microsoft.com/office/powerpoint/2010/main" val="117934396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954701" y="2386744"/>
            <a:ext cx="6010637" cy="1645920"/>
          </a:xfrm>
          <a:solidFill>
            <a:srgbClr val="FFFFFF"/>
          </a:solidFill>
          <a:ln w="38100">
            <a:solidFill>
              <a:srgbClr val="404040"/>
            </a:solidFill>
          </a:ln>
        </p:spPr>
        <p:txBody>
          <a:bodyPr lIns="274320" rIns="274320" anchor="ctr" anchorCtr="1">
            <a:normAutofit/>
          </a:bodyPr>
          <a:lstStyle>
            <a:lvl1pPr algn="ctr">
              <a:defRPr sz="3031">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1750824" y="4352544"/>
            <a:ext cx="4418391" cy="1239894"/>
          </a:xfrm>
          <a:noFill/>
        </p:spPr>
        <p:txBody>
          <a:bodyPr>
            <a:normAutofit/>
          </a:bodyPr>
          <a:lstStyle>
            <a:lvl1pPr marL="0" indent="0" algn="ctr">
              <a:buNone/>
              <a:defRPr sz="1646">
                <a:solidFill>
                  <a:schemeClr val="tx1">
                    <a:lumMod val="75000"/>
                    <a:lumOff val="25000"/>
                  </a:schemeClr>
                </a:solidFill>
              </a:defRPr>
            </a:lvl1pPr>
            <a:lvl2pPr marL="395981" indent="0" algn="ctr">
              <a:buNone/>
              <a:defRPr sz="1646"/>
            </a:lvl2pPr>
            <a:lvl3pPr marL="791962" indent="0" algn="ctr">
              <a:buNone/>
              <a:defRPr sz="1559"/>
            </a:lvl3pPr>
            <a:lvl4pPr marL="1187943" indent="0" algn="ctr">
              <a:buNone/>
              <a:defRPr sz="1386"/>
            </a:lvl4pPr>
            <a:lvl5pPr marL="1583924" indent="0" algn="ctr">
              <a:buNone/>
              <a:defRPr sz="1386"/>
            </a:lvl5pPr>
            <a:lvl6pPr marL="1979905" indent="0" algn="ctr">
              <a:buNone/>
              <a:defRPr sz="1386"/>
            </a:lvl6pPr>
            <a:lvl7pPr marL="2375886" indent="0" algn="ctr">
              <a:buNone/>
              <a:defRPr sz="1386"/>
            </a:lvl7pPr>
            <a:lvl8pPr marL="2771866" indent="0" algn="ctr">
              <a:buNone/>
              <a:defRPr sz="1386"/>
            </a:lvl8pPr>
            <a:lvl9pPr marL="3167847" indent="0" algn="ctr">
              <a:buNone/>
              <a:defRPr sz="1386"/>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CCBD4BBF-2D4B-CE47-8C38-638BD92B0F3A}" type="datetimeFigureOut">
              <a:rPr lang="en-US" smtClean="0"/>
              <a:t>12/4/20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EEF5FD-05BE-4446-8742-131C2A9273A2}" type="slidenum">
              <a:rPr lang="en-US" smtClean="0"/>
              <a:t>‹#›</a:t>
            </a:fld>
            <a:endParaRPr lang="en-US"/>
          </a:p>
        </p:txBody>
      </p:sp>
    </p:spTree>
    <p:extLst>
      <p:ext uri="{BB962C8B-B14F-4D97-AF65-F5344CB8AC3E}">
        <p14:creationId xmlns:p14="http://schemas.microsoft.com/office/powerpoint/2010/main" val="129180613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35979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958325" y="2386744"/>
            <a:ext cx="6011309" cy="1645920"/>
          </a:xfrm>
          <a:solidFill>
            <a:srgbClr val="FFFFFF"/>
          </a:solidFill>
          <a:ln w="38100">
            <a:solidFill>
              <a:srgbClr val="404040"/>
            </a:solidFill>
          </a:ln>
        </p:spPr>
        <p:txBody>
          <a:bodyPr lIns="274320" rIns="274320" anchor="ctr" anchorCtr="1">
            <a:normAutofit/>
          </a:bodyPr>
          <a:lstStyle>
            <a:lvl1pPr>
              <a:defRPr sz="3031">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1750824" y="4352465"/>
            <a:ext cx="4418391" cy="1265082"/>
          </a:xfrm>
        </p:spPr>
        <p:txBody>
          <a:bodyPr anchor="t" anchorCtr="1">
            <a:normAutofit/>
          </a:bodyPr>
          <a:lstStyle>
            <a:lvl1pPr marL="0" indent="0">
              <a:buNone/>
              <a:defRPr sz="1646">
                <a:solidFill>
                  <a:schemeClr val="tx1"/>
                </a:solidFill>
              </a:defRPr>
            </a:lvl1pPr>
            <a:lvl2pPr marL="395981" indent="0">
              <a:buNone/>
              <a:defRPr sz="1646">
                <a:solidFill>
                  <a:schemeClr val="tx1">
                    <a:tint val="75000"/>
                  </a:schemeClr>
                </a:solidFill>
              </a:defRPr>
            </a:lvl2pPr>
            <a:lvl3pPr marL="791962" indent="0">
              <a:buNone/>
              <a:defRPr sz="1559">
                <a:solidFill>
                  <a:schemeClr val="tx1">
                    <a:tint val="75000"/>
                  </a:schemeClr>
                </a:solidFill>
              </a:defRPr>
            </a:lvl3pPr>
            <a:lvl4pPr marL="1187943" indent="0">
              <a:buNone/>
              <a:defRPr sz="1386">
                <a:solidFill>
                  <a:schemeClr val="tx1">
                    <a:tint val="75000"/>
                  </a:schemeClr>
                </a:solidFill>
              </a:defRPr>
            </a:lvl4pPr>
            <a:lvl5pPr marL="1583924" indent="0">
              <a:buNone/>
              <a:defRPr sz="1386">
                <a:solidFill>
                  <a:schemeClr val="tx1">
                    <a:tint val="75000"/>
                  </a:schemeClr>
                </a:solidFill>
              </a:defRPr>
            </a:lvl5pPr>
            <a:lvl6pPr marL="1979905" indent="0">
              <a:buNone/>
              <a:defRPr sz="1386">
                <a:solidFill>
                  <a:schemeClr val="tx1">
                    <a:tint val="75000"/>
                  </a:schemeClr>
                </a:solidFill>
              </a:defRPr>
            </a:lvl6pPr>
            <a:lvl7pPr marL="2375886" indent="0">
              <a:buNone/>
              <a:defRPr sz="1386">
                <a:solidFill>
                  <a:schemeClr val="tx1">
                    <a:tint val="75000"/>
                  </a:schemeClr>
                </a:solidFill>
              </a:defRPr>
            </a:lvl7pPr>
            <a:lvl8pPr marL="2771866" indent="0">
              <a:buNone/>
              <a:defRPr sz="1386">
                <a:solidFill>
                  <a:schemeClr val="tx1">
                    <a:tint val="75000"/>
                  </a:schemeClr>
                </a:solidFill>
              </a:defRPr>
            </a:lvl8pPr>
            <a:lvl9pPr marL="3167847" indent="0">
              <a:buNone/>
              <a:defRPr sz="1386">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CCBD4BBF-2D4B-CE47-8C38-638BD92B0F3A}" type="datetimeFigureOut">
              <a:rPr lang="en-US" smtClean="0"/>
              <a:t>12/4/20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EEF5FD-05BE-4446-8742-131C2A9273A2}" type="slidenum">
              <a:rPr lang="en-US" smtClean="0"/>
              <a:t>‹#›</a:t>
            </a:fld>
            <a:endParaRPr lang="en-US"/>
          </a:p>
        </p:txBody>
      </p:sp>
    </p:spTree>
    <p:extLst>
      <p:ext uri="{BB962C8B-B14F-4D97-AF65-F5344CB8AC3E}">
        <p14:creationId xmlns:p14="http://schemas.microsoft.com/office/powerpoint/2010/main" val="244062001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954700" y="2638044"/>
            <a:ext cx="2847908"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117430" y="2638044"/>
            <a:ext cx="285006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C764DE79-268F-4C1A-8933-263129D2AF90}" type="datetimeFigureOut">
              <a:rPr lang="en-US" smtClean="0"/>
              <a:t>12/4/20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00721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54700" y="2313435"/>
            <a:ext cx="2847908" cy="704087"/>
          </a:xfrm>
        </p:spPr>
        <p:txBody>
          <a:bodyPr anchor="b" anchorCtr="1">
            <a:normAutofit/>
          </a:bodyPr>
          <a:lstStyle>
            <a:lvl1pPr marL="0" indent="0" algn="ctr">
              <a:buNone/>
              <a:defRPr sz="1646" b="0" cap="all" spc="87" baseline="0">
                <a:solidFill>
                  <a:schemeClr val="accent2">
                    <a:lumMod val="75000"/>
                  </a:schemeClr>
                </a:solidFill>
              </a:defRPr>
            </a:lvl1pPr>
            <a:lvl2pPr marL="395981" indent="0">
              <a:buNone/>
              <a:defRPr sz="1646" b="1"/>
            </a:lvl2pPr>
            <a:lvl3pPr marL="791962" indent="0">
              <a:buNone/>
              <a:defRPr sz="1559" b="1"/>
            </a:lvl3pPr>
            <a:lvl4pPr marL="1187943" indent="0">
              <a:buNone/>
              <a:defRPr sz="1386" b="1"/>
            </a:lvl4pPr>
            <a:lvl5pPr marL="1583924" indent="0">
              <a:buNone/>
              <a:defRPr sz="1386" b="1"/>
            </a:lvl5pPr>
            <a:lvl6pPr marL="1979905" indent="0">
              <a:buNone/>
              <a:defRPr sz="1386" b="1"/>
            </a:lvl6pPr>
            <a:lvl7pPr marL="2375886" indent="0">
              <a:buNone/>
              <a:defRPr sz="1386" b="1"/>
            </a:lvl7pPr>
            <a:lvl8pPr marL="2771866" indent="0">
              <a:buNone/>
              <a:defRPr sz="1386" b="1"/>
            </a:lvl8pPr>
            <a:lvl9pPr marL="3167847" indent="0">
              <a:buNone/>
              <a:defRPr sz="1386" b="1"/>
            </a:lvl9pPr>
          </a:lstStyle>
          <a:p>
            <a:pPr lvl="0"/>
            <a:r>
              <a:rPr lang="en-GB"/>
              <a:t>Click to edit Master text styles</a:t>
            </a:r>
          </a:p>
        </p:txBody>
      </p:sp>
      <p:sp>
        <p:nvSpPr>
          <p:cNvPr id="4" name="Content Placeholder 3"/>
          <p:cNvSpPr>
            <a:spLocks noGrp="1"/>
          </p:cNvSpPr>
          <p:nvPr>
            <p:ph sz="half" idx="2"/>
          </p:nvPr>
        </p:nvSpPr>
        <p:spPr>
          <a:xfrm>
            <a:off x="954700" y="3143250"/>
            <a:ext cx="284790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4117430" y="3143250"/>
            <a:ext cx="2850067"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4117430" y="2313435"/>
            <a:ext cx="2850067" cy="704087"/>
          </a:xfrm>
        </p:spPr>
        <p:txBody>
          <a:bodyPr anchor="b" anchorCtr="1">
            <a:normAutofit/>
          </a:bodyPr>
          <a:lstStyle>
            <a:lvl1pPr marL="0" indent="0" algn="ctr">
              <a:buNone/>
              <a:defRPr sz="1646" b="0" cap="all" spc="87" baseline="0">
                <a:solidFill>
                  <a:schemeClr val="accent2">
                    <a:lumMod val="75000"/>
                  </a:schemeClr>
                </a:solidFill>
              </a:defRPr>
            </a:lvl1pPr>
            <a:lvl2pPr marL="395981" indent="0">
              <a:buNone/>
              <a:defRPr sz="1646" b="1"/>
            </a:lvl2pPr>
            <a:lvl3pPr marL="791962" indent="0">
              <a:buNone/>
              <a:defRPr sz="1559" b="1"/>
            </a:lvl3pPr>
            <a:lvl4pPr marL="1187943" indent="0">
              <a:buNone/>
              <a:defRPr sz="1386" b="1"/>
            </a:lvl4pPr>
            <a:lvl5pPr marL="1583924" indent="0">
              <a:buNone/>
              <a:defRPr sz="1386" b="1"/>
            </a:lvl5pPr>
            <a:lvl6pPr marL="1979905" indent="0">
              <a:buNone/>
              <a:defRPr sz="1386" b="1"/>
            </a:lvl6pPr>
            <a:lvl7pPr marL="2375886" indent="0">
              <a:buNone/>
              <a:defRPr sz="1386" b="1"/>
            </a:lvl7pPr>
            <a:lvl8pPr marL="2771866" indent="0">
              <a:buNone/>
              <a:defRPr sz="1386" b="1"/>
            </a:lvl8pPr>
            <a:lvl9pPr marL="3167847" indent="0">
              <a:buNone/>
              <a:defRPr sz="1386" b="1"/>
            </a:lvl9pPr>
          </a:lstStyle>
          <a:p>
            <a:pPr lvl="0"/>
            <a:r>
              <a:rPr lang="en-GB"/>
              <a:t>Click to edit Master text styles</a:t>
            </a:r>
          </a:p>
        </p:txBody>
      </p:sp>
      <p:sp>
        <p:nvSpPr>
          <p:cNvPr id="7" name="Date Placeholder 6"/>
          <p:cNvSpPr>
            <a:spLocks noGrp="1"/>
          </p:cNvSpPr>
          <p:nvPr>
            <p:ph type="dt" sz="half" idx="10"/>
          </p:nvPr>
        </p:nvSpPr>
        <p:spPr/>
        <p:txBody>
          <a:bodyPr/>
          <a:lstStyle/>
          <a:p>
            <a:fld id="{C764DE79-268F-4C1A-8933-263129D2AF90}" type="datetimeFigureOut">
              <a:rPr lang="en-US" smtClean="0"/>
              <a:t>12/4/20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351606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CBD4BBF-2D4B-CE47-8C38-638BD92B0F3A}" type="datetimeFigureOut">
              <a:rPr lang="en-US" smtClean="0"/>
              <a:t>12/4/20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EEF5FD-05BE-4446-8742-131C2A9273A2}" type="slidenum">
              <a:rPr lang="en-US" smtClean="0"/>
              <a:t>‹#›</a:t>
            </a:fld>
            <a:endParaRPr lang="en-US"/>
          </a:p>
        </p:txBody>
      </p:sp>
    </p:spTree>
    <p:extLst>
      <p:ext uri="{BB962C8B-B14F-4D97-AF65-F5344CB8AC3E}">
        <p14:creationId xmlns:p14="http://schemas.microsoft.com/office/powerpoint/2010/main" val="31290331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BD4BBF-2D4B-CE47-8C38-638BD92B0F3A}" type="datetimeFigureOut">
              <a:rPr lang="en-US" smtClean="0"/>
              <a:t>12/4/20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EEF5FD-05BE-4446-8742-131C2A9273A2}" type="slidenum">
              <a:rPr lang="en-US" smtClean="0"/>
              <a:t>‹#›</a:t>
            </a:fld>
            <a:endParaRPr lang="en-US"/>
          </a:p>
        </p:txBody>
      </p:sp>
    </p:spTree>
    <p:extLst>
      <p:ext uri="{BB962C8B-B14F-4D97-AF65-F5344CB8AC3E}">
        <p14:creationId xmlns:p14="http://schemas.microsoft.com/office/powerpoint/2010/main" val="4189910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396001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554943" y="2243830"/>
            <a:ext cx="2850134" cy="1141497"/>
          </a:xfrm>
          <a:solidFill>
            <a:srgbClr val="FFFFFF"/>
          </a:solidFill>
          <a:ln>
            <a:solidFill>
              <a:srgbClr val="404040"/>
            </a:solidFill>
          </a:ln>
        </p:spPr>
        <p:txBody>
          <a:bodyPr anchor="ctr" anchorCtr="1">
            <a:normAutofit/>
          </a:bodyPr>
          <a:lstStyle>
            <a:lvl1pPr>
              <a:defRPr sz="1819">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4375821" y="804672"/>
            <a:ext cx="3128415" cy="5248656"/>
          </a:xfrm>
        </p:spPr>
        <p:txBody>
          <a:bodyPr>
            <a:normAutofit/>
          </a:bodyPr>
          <a:lstStyle>
            <a:lvl1pPr>
              <a:defRPr sz="1646">
                <a:solidFill>
                  <a:schemeClr val="tx1"/>
                </a:solidFill>
              </a:defRPr>
            </a:lvl1pPr>
            <a:lvl2pPr>
              <a:defRPr sz="1386">
                <a:solidFill>
                  <a:schemeClr val="tx1"/>
                </a:solidFill>
              </a:defRPr>
            </a:lvl2pPr>
            <a:lvl3pPr>
              <a:defRPr sz="1386">
                <a:solidFill>
                  <a:schemeClr val="tx1"/>
                </a:solidFill>
              </a:defRPr>
            </a:lvl3pPr>
            <a:lvl4pPr>
              <a:defRPr sz="1386">
                <a:solidFill>
                  <a:schemeClr val="tx1"/>
                </a:solidFill>
              </a:defRPr>
            </a:lvl4pPr>
            <a:lvl5pPr>
              <a:defRPr sz="1386">
                <a:solidFill>
                  <a:schemeClr val="tx1"/>
                </a:solidFill>
              </a:defRPr>
            </a:lvl5pPr>
            <a:lvl6pPr>
              <a:defRPr sz="1386"/>
            </a:lvl6pPr>
            <a:lvl7pPr>
              <a:defRPr sz="1386"/>
            </a:lvl7pPr>
            <a:lvl8pPr>
              <a:defRPr sz="1386"/>
            </a:lvl8pPr>
            <a:lvl9pPr>
              <a:defRPr sz="1386"/>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47454" y="3549918"/>
            <a:ext cx="2465112" cy="2194036"/>
          </a:xfrm>
        </p:spPr>
        <p:txBody>
          <a:bodyPr anchor="t" anchorCtr="1">
            <a:normAutofit/>
          </a:bodyPr>
          <a:lstStyle>
            <a:lvl1pPr marL="0" indent="0" algn="ctr">
              <a:buNone/>
              <a:defRPr sz="1299">
                <a:solidFill>
                  <a:srgbClr val="FFFFFF"/>
                </a:solidFill>
              </a:defRPr>
            </a:lvl1pPr>
            <a:lvl2pPr marL="395981" indent="0">
              <a:buNone/>
              <a:defRPr sz="1213"/>
            </a:lvl2pPr>
            <a:lvl3pPr marL="791962" indent="0">
              <a:buNone/>
              <a:defRPr sz="1039"/>
            </a:lvl3pPr>
            <a:lvl4pPr marL="1187943" indent="0">
              <a:buNone/>
              <a:defRPr sz="866"/>
            </a:lvl4pPr>
            <a:lvl5pPr marL="1583924" indent="0">
              <a:buNone/>
              <a:defRPr sz="866"/>
            </a:lvl5pPr>
            <a:lvl6pPr marL="1979905" indent="0">
              <a:buNone/>
              <a:defRPr sz="866"/>
            </a:lvl6pPr>
            <a:lvl7pPr marL="2375886" indent="0">
              <a:buNone/>
              <a:defRPr sz="866"/>
            </a:lvl7pPr>
            <a:lvl8pPr marL="2771866" indent="0">
              <a:buNone/>
              <a:defRPr sz="866"/>
            </a:lvl8pPr>
            <a:lvl9pPr marL="3167847" indent="0">
              <a:buNone/>
              <a:defRPr sz="866"/>
            </a:lvl9pPr>
          </a:lstStyle>
          <a:p>
            <a:pPr lvl="0"/>
            <a:r>
              <a:rPr lang="en-GB"/>
              <a:t>Click to edit Master text styles</a:t>
            </a:r>
          </a:p>
        </p:txBody>
      </p:sp>
      <p:sp>
        <p:nvSpPr>
          <p:cNvPr id="9" name="Date Placeholder 8"/>
          <p:cNvSpPr>
            <a:spLocks noGrp="1"/>
          </p:cNvSpPr>
          <p:nvPr>
            <p:ph type="dt" sz="half" idx="10"/>
          </p:nvPr>
        </p:nvSpPr>
        <p:spPr/>
        <p:txBody>
          <a:bodyPr/>
          <a:lstStyle/>
          <a:p>
            <a:fld id="{C764DE79-268F-4C1A-8933-263129D2AF90}" type="datetimeFigureOut">
              <a:rPr lang="en-US" smtClean="0"/>
              <a:t>12/4/20</a:t>
            </a:fld>
            <a:endParaRPr lang="en-US" dirty="0"/>
          </a:p>
        </p:txBody>
      </p:sp>
      <p:sp>
        <p:nvSpPr>
          <p:cNvPr id="10" name="Footer Placeholder 9"/>
          <p:cNvSpPr>
            <a:spLocks noGrp="1"/>
          </p:cNvSpPr>
          <p:nvPr>
            <p:ph type="ftr" sz="quarter" idx="11"/>
          </p:nvPr>
        </p:nvSpPr>
        <p:spPr>
          <a:xfrm>
            <a:off x="554942" y="6236208"/>
            <a:ext cx="3296896" cy="320040"/>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46668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247913" y="1"/>
            <a:ext cx="8160618"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554402" y="1699589"/>
            <a:ext cx="2846634"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28435" y="2349924"/>
            <a:ext cx="2695488" cy="246495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3824629" y="803186"/>
            <a:ext cx="3543758"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CBD4BBF-2D4B-CE47-8C38-638BD92B0F3A}" type="datetimeFigureOut">
              <a:rPr lang="en-US" smtClean="0"/>
              <a:t>12/4/20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EF5FD-05BE-4446-8742-131C2A9273A2}" type="slidenum">
              <a:rPr lang="en-US" smtClean="0"/>
              <a:t>‹#›</a:t>
            </a:fld>
            <a:endParaRPr lang="en-US"/>
          </a:p>
        </p:txBody>
      </p:sp>
    </p:spTree>
    <p:extLst>
      <p:ext uri="{BB962C8B-B14F-4D97-AF65-F5344CB8AC3E}">
        <p14:creationId xmlns:p14="http://schemas.microsoft.com/office/powerpoint/2010/main" val="214892581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396001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554403" y="2243828"/>
            <a:ext cx="2851214" cy="1143000"/>
          </a:xfrm>
          <a:solidFill>
            <a:srgbClr val="FFFFFF"/>
          </a:solidFill>
          <a:ln>
            <a:solidFill>
              <a:srgbClr val="262626"/>
            </a:solidFill>
          </a:ln>
        </p:spPr>
        <p:txBody>
          <a:bodyPr anchor="ctr" anchorCtr="1">
            <a:noAutofit/>
          </a:bodyPr>
          <a:lstStyle>
            <a:lvl1pPr>
              <a:defRPr sz="1819">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3960019" y="-42172"/>
            <a:ext cx="3963980" cy="6858000"/>
          </a:xfrm>
          <a:solidFill>
            <a:schemeClr val="bg1">
              <a:lumMod val="75000"/>
            </a:schemeClr>
          </a:solidFill>
        </p:spPr>
        <p:txBody>
          <a:bodyPr anchor="t"/>
          <a:lstStyle>
            <a:lvl1pPr marL="0" indent="0">
              <a:buNone/>
              <a:defRPr sz="2772">
                <a:solidFill>
                  <a:schemeClr val="bg1">
                    <a:lumMod val="85000"/>
                    <a:lumOff val="15000"/>
                  </a:schemeClr>
                </a:solidFill>
              </a:defRPr>
            </a:lvl1pPr>
            <a:lvl2pPr marL="395981" indent="0">
              <a:buNone/>
              <a:defRPr sz="2425"/>
            </a:lvl2pPr>
            <a:lvl3pPr marL="791962" indent="0">
              <a:buNone/>
              <a:defRPr sz="2079"/>
            </a:lvl3pPr>
            <a:lvl4pPr marL="1187943" indent="0">
              <a:buNone/>
              <a:defRPr sz="1732"/>
            </a:lvl4pPr>
            <a:lvl5pPr marL="1583924" indent="0">
              <a:buNone/>
              <a:defRPr sz="1732"/>
            </a:lvl5pPr>
            <a:lvl6pPr marL="1979905" indent="0">
              <a:buNone/>
              <a:defRPr sz="1732"/>
            </a:lvl6pPr>
            <a:lvl7pPr marL="2375886" indent="0">
              <a:buNone/>
              <a:defRPr sz="1732"/>
            </a:lvl7pPr>
            <a:lvl8pPr marL="2771866" indent="0">
              <a:buNone/>
              <a:defRPr sz="1732"/>
            </a:lvl8pPr>
            <a:lvl9pPr marL="3167847" indent="0">
              <a:buNone/>
              <a:defRPr sz="1732"/>
            </a:lvl9pPr>
          </a:lstStyle>
          <a:p>
            <a:r>
              <a:rPr lang="en-GB"/>
              <a:t>Click icon to add picture</a:t>
            </a:r>
            <a:endParaRPr lang="en-US" dirty="0"/>
          </a:p>
        </p:txBody>
      </p:sp>
      <p:sp>
        <p:nvSpPr>
          <p:cNvPr id="4" name="Text Placeholder 3"/>
          <p:cNvSpPr>
            <a:spLocks noGrp="1"/>
          </p:cNvSpPr>
          <p:nvPr>
            <p:ph type="body" sz="half" idx="2"/>
          </p:nvPr>
        </p:nvSpPr>
        <p:spPr>
          <a:xfrm>
            <a:off x="747454" y="3549920"/>
            <a:ext cx="2465112" cy="2194037"/>
          </a:xfrm>
        </p:spPr>
        <p:txBody>
          <a:bodyPr anchor="t" anchorCtr="1">
            <a:normAutofit/>
          </a:bodyPr>
          <a:lstStyle>
            <a:lvl1pPr marL="0" indent="0" algn="ctr">
              <a:buNone/>
              <a:defRPr sz="1299">
                <a:solidFill>
                  <a:srgbClr val="FFFFFF"/>
                </a:solidFill>
              </a:defRPr>
            </a:lvl1pPr>
            <a:lvl2pPr marL="395981" indent="0">
              <a:buNone/>
              <a:defRPr sz="1213"/>
            </a:lvl2pPr>
            <a:lvl3pPr marL="791962" indent="0">
              <a:buNone/>
              <a:defRPr sz="1039"/>
            </a:lvl3pPr>
            <a:lvl4pPr marL="1187943" indent="0">
              <a:buNone/>
              <a:defRPr sz="866"/>
            </a:lvl4pPr>
            <a:lvl5pPr marL="1583924" indent="0">
              <a:buNone/>
              <a:defRPr sz="866"/>
            </a:lvl5pPr>
            <a:lvl6pPr marL="1979905" indent="0">
              <a:buNone/>
              <a:defRPr sz="866"/>
            </a:lvl6pPr>
            <a:lvl7pPr marL="2375886" indent="0">
              <a:buNone/>
              <a:defRPr sz="866"/>
            </a:lvl7pPr>
            <a:lvl8pPr marL="2771866" indent="0">
              <a:buNone/>
              <a:defRPr sz="866"/>
            </a:lvl8pPr>
            <a:lvl9pPr marL="3167847" indent="0">
              <a:buNone/>
              <a:defRPr sz="866"/>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CBD4BBF-2D4B-CE47-8C38-638BD92B0F3A}" type="datetimeFigureOut">
              <a:rPr lang="en-US" smtClean="0"/>
              <a:t>12/4/20</a:t>
            </a:fld>
            <a:endParaRPr lang="en-US"/>
          </a:p>
        </p:txBody>
      </p:sp>
      <p:sp>
        <p:nvSpPr>
          <p:cNvPr id="9" name="Footer Placeholder 8"/>
          <p:cNvSpPr>
            <a:spLocks noGrp="1"/>
          </p:cNvSpPr>
          <p:nvPr>
            <p:ph type="ftr" sz="quarter" idx="11"/>
          </p:nvPr>
        </p:nvSpPr>
        <p:spPr>
          <a:xfrm>
            <a:off x="554403" y="6236208"/>
            <a:ext cx="3294736" cy="320040"/>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2EEF5FD-05BE-4446-8742-131C2A9273A2}" type="slidenum">
              <a:rPr lang="en-US" smtClean="0"/>
              <a:t>‹#›</a:t>
            </a:fld>
            <a:endParaRPr lang="en-US"/>
          </a:p>
        </p:txBody>
      </p:sp>
    </p:spTree>
    <p:extLst>
      <p:ext uri="{BB962C8B-B14F-4D97-AF65-F5344CB8AC3E}">
        <p14:creationId xmlns:p14="http://schemas.microsoft.com/office/powerpoint/2010/main" val="36495894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482902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21143" y="937260"/>
            <a:ext cx="91288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91070" y="937260"/>
            <a:ext cx="4084895"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75640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1" y="0"/>
            <a:ext cx="8276165"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081761" y="1158902"/>
            <a:ext cx="373974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147304" y="2028827"/>
            <a:ext cx="3605724" cy="1732474"/>
          </a:xfrm>
        </p:spPr>
        <p:txBody>
          <a:bodyPr bIns="0" anchor="b">
            <a:normAutofit/>
          </a:bodyPr>
          <a:lstStyle>
            <a:lvl1pPr algn="ctr">
              <a:defRPr sz="3118">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2147304" y="3843339"/>
            <a:ext cx="3605724" cy="1426097"/>
          </a:xfrm>
        </p:spPr>
        <p:txBody>
          <a:bodyPr tIns="0">
            <a:normAutofit/>
          </a:bodyPr>
          <a:lstStyle>
            <a:lvl1pPr marL="0" indent="0" algn="ctr">
              <a:buNone/>
              <a:defRPr sz="1386">
                <a:solidFill>
                  <a:srgbClr val="FFFEFF"/>
                </a:solidFill>
              </a:defRPr>
            </a:lvl1pPr>
            <a:lvl2pPr marL="296986" indent="0">
              <a:buNone/>
              <a:defRPr sz="1299">
                <a:solidFill>
                  <a:schemeClr val="tx1">
                    <a:tint val="75000"/>
                  </a:schemeClr>
                </a:solidFill>
              </a:defRPr>
            </a:lvl2pPr>
            <a:lvl3pPr marL="593971" indent="0">
              <a:buNone/>
              <a:defRPr sz="1169">
                <a:solidFill>
                  <a:schemeClr val="tx1">
                    <a:tint val="75000"/>
                  </a:schemeClr>
                </a:solidFill>
              </a:defRPr>
            </a:lvl3pPr>
            <a:lvl4pPr marL="890957" indent="0">
              <a:buNone/>
              <a:defRPr sz="1039">
                <a:solidFill>
                  <a:schemeClr val="tx1">
                    <a:tint val="75000"/>
                  </a:schemeClr>
                </a:solidFill>
              </a:defRPr>
            </a:lvl4pPr>
            <a:lvl5pPr marL="1187943" indent="0">
              <a:buNone/>
              <a:defRPr sz="1039">
                <a:solidFill>
                  <a:schemeClr val="tx1">
                    <a:tint val="75000"/>
                  </a:schemeClr>
                </a:solidFill>
              </a:defRPr>
            </a:lvl5pPr>
            <a:lvl6pPr marL="1484928" indent="0">
              <a:buNone/>
              <a:defRPr sz="1039">
                <a:solidFill>
                  <a:schemeClr val="tx1">
                    <a:tint val="75000"/>
                  </a:schemeClr>
                </a:solidFill>
              </a:defRPr>
            </a:lvl6pPr>
            <a:lvl7pPr marL="1781914" indent="0">
              <a:buNone/>
              <a:defRPr sz="1039">
                <a:solidFill>
                  <a:schemeClr val="tx1">
                    <a:tint val="75000"/>
                  </a:schemeClr>
                </a:solidFill>
              </a:defRPr>
            </a:lvl7pPr>
            <a:lvl8pPr marL="2078900" indent="0">
              <a:buNone/>
              <a:defRPr sz="1039">
                <a:solidFill>
                  <a:schemeClr val="tx1">
                    <a:tint val="75000"/>
                  </a:schemeClr>
                </a:solidFill>
              </a:defRPr>
            </a:lvl8pPr>
            <a:lvl9pPr marL="2375886" indent="0">
              <a:buNone/>
              <a:defRPr sz="1039">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554403" y="320040"/>
            <a:ext cx="2376011" cy="320040"/>
          </a:xfrm>
        </p:spPr>
        <p:txBody>
          <a:bodyPr/>
          <a:lstStyle/>
          <a:p>
            <a:fld id="{CCBD4BBF-2D4B-CE47-8C38-638BD92B0F3A}" type="datetimeFigureOut">
              <a:rPr lang="en-US" smtClean="0"/>
              <a:t>12/4/20</a:t>
            </a:fld>
            <a:endParaRPr lang="en-US"/>
          </a:p>
        </p:txBody>
      </p:sp>
      <p:sp>
        <p:nvSpPr>
          <p:cNvPr id="5" name="Footer Placeholder 4"/>
          <p:cNvSpPr>
            <a:spLocks noGrp="1"/>
          </p:cNvSpPr>
          <p:nvPr>
            <p:ph type="ftr" sz="quarter" idx="11"/>
          </p:nvPr>
        </p:nvSpPr>
        <p:spPr>
          <a:xfrm>
            <a:off x="554402" y="6227064"/>
            <a:ext cx="6803313"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6763712" y="320040"/>
            <a:ext cx="594003" cy="320040"/>
          </a:xfrm>
        </p:spPr>
        <p:txBody>
          <a:bodyPr/>
          <a:lstStyle/>
          <a:p>
            <a:fld id="{A2EEF5FD-05BE-4446-8742-131C2A9273A2}" type="slidenum">
              <a:rPr lang="en-US" smtClean="0"/>
              <a:t>‹#›</a:t>
            </a:fld>
            <a:endParaRPr lang="en-US"/>
          </a:p>
        </p:txBody>
      </p:sp>
    </p:spTree>
    <p:extLst>
      <p:ext uri="{BB962C8B-B14F-4D97-AF65-F5344CB8AC3E}">
        <p14:creationId xmlns:p14="http://schemas.microsoft.com/office/powerpoint/2010/main" val="16588831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247913" y="1"/>
            <a:ext cx="8160618"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554402" y="1699589"/>
            <a:ext cx="2846634"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23584" y="2355068"/>
            <a:ext cx="2704249" cy="2459808"/>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3830975" y="804029"/>
            <a:ext cx="3543987" cy="245934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828610" y="3585104"/>
            <a:ext cx="3546351" cy="247064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554403" y="320040"/>
            <a:ext cx="2376011" cy="320040"/>
          </a:xfrm>
        </p:spPr>
        <p:txBody>
          <a:bodyPr/>
          <a:lstStyle/>
          <a:p>
            <a:fld id="{CCBD4BBF-2D4B-CE47-8C38-638BD92B0F3A}" type="datetimeFigureOut">
              <a:rPr lang="en-US" smtClean="0"/>
              <a:t>12/4/20</a:t>
            </a:fld>
            <a:endParaRPr lang="en-US"/>
          </a:p>
        </p:txBody>
      </p:sp>
      <p:sp>
        <p:nvSpPr>
          <p:cNvPr id="6" name="Footer Placeholder 5"/>
          <p:cNvSpPr>
            <a:spLocks noGrp="1"/>
          </p:cNvSpPr>
          <p:nvPr>
            <p:ph type="ftr" sz="quarter" idx="11"/>
          </p:nvPr>
        </p:nvSpPr>
        <p:spPr>
          <a:xfrm>
            <a:off x="554402" y="6227064"/>
            <a:ext cx="6803313" cy="320040"/>
          </a:xfrm>
        </p:spPr>
        <p:txBody>
          <a:bodyPr/>
          <a:lstStyle/>
          <a:p>
            <a:endParaRPr lang="en-US"/>
          </a:p>
        </p:txBody>
      </p:sp>
      <p:sp>
        <p:nvSpPr>
          <p:cNvPr id="7" name="Slide Number Placeholder 6"/>
          <p:cNvSpPr>
            <a:spLocks noGrp="1"/>
          </p:cNvSpPr>
          <p:nvPr>
            <p:ph type="sldNum" sz="quarter" idx="12"/>
          </p:nvPr>
        </p:nvSpPr>
        <p:spPr>
          <a:xfrm>
            <a:off x="6763712" y="320040"/>
            <a:ext cx="594003" cy="320040"/>
          </a:xfrm>
        </p:spPr>
        <p:txBody>
          <a:bodyPr/>
          <a:lstStyle/>
          <a:p>
            <a:fld id="{A2EEF5FD-05BE-4446-8742-131C2A9273A2}" type="slidenum">
              <a:rPr lang="en-US" smtClean="0"/>
              <a:t>‹#›</a:t>
            </a:fld>
            <a:endParaRPr lang="en-US"/>
          </a:p>
        </p:txBody>
      </p:sp>
    </p:spTree>
    <p:extLst>
      <p:ext uri="{BB962C8B-B14F-4D97-AF65-F5344CB8AC3E}">
        <p14:creationId xmlns:p14="http://schemas.microsoft.com/office/powerpoint/2010/main" val="38108537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247913" y="1"/>
            <a:ext cx="8160618"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554402" y="1699589"/>
            <a:ext cx="2846634"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23584" y="2355848"/>
            <a:ext cx="2704249" cy="2459028"/>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4076613" y="802200"/>
            <a:ext cx="3295792" cy="685800"/>
          </a:xfrm>
        </p:spPr>
        <p:txBody>
          <a:bodyPr anchor="ctr">
            <a:noAutofit/>
          </a:bodyPr>
          <a:lstStyle>
            <a:lvl1pPr marL="0" indent="0" algn="l">
              <a:lnSpc>
                <a:spcPct val="100000"/>
              </a:lnSpc>
              <a:buNone/>
              <a:defRPr sz="1559" b="0" cap="all" baseline="0">
                <a:solidFill>
                  <a:schemeClr val="accent1"/>
                </a:solidFill>
              </a:defRPr>
            </a:lvl1pPr>
            <a:lvl2pPr marL="296986" indent="0">
              <a:buNone/>
              <a:defRPr sz="1299" b="1"/>
            </a:lvl2pPr>
            <a:lvl3pPr marL="593971" indent="0">
              <a:buNone/>
              <a:defRPr sz="1169" b="1"/>
            </a:lvl3pPr>
            <a:lvl4pPr marL="890957" indent="0">
              <a:buNone/>
              <a:defRPr sz="1039" b="1"/>
            </a:lvl4pPr>
            <a:lvl5pPr marL="1187943" indent="0">
              <a:buNone/>
              <a:defRPr sz="1039" b="1"/>
            </a:lvl5pPr>
            <a:lvl6pPr marL="1484928" indent="0">
              <a:buNone/>
              <a:defRPr sz="1039" b="1"/>
            </a:lvl6pPr>
            <a:lvl7pPr marL="1781914" indent="0">
              <a:buNone/>
              <a:defRPr sz="1039" b="1"/>
            </a:lvl7pPr>
            <a:lvl8pPr marL="2078900" indent="0">
              <a:buNone/>
              <a:defRPr sz="1039" b="1"/>
            </a:lvl8pPr>
            <a:lvl9pPr marL="2375886" indent="0">
              <a:buNone/>
              <a:defRPr sz="1039" b="1"/>
            </a:lvl9pPr>
          </a:lstStyle>
          <a:p>
            <a:pPr lvl="0"/>
            <a:r>
              <a:rPr lang="en-GB"/>
              <a:t>Click to edit Master text styles</a:t>
            </a:r>
          </a:p>
        </p:txBody>
      </p:sp>
      <p:sp>
        <p:nvSpPr>
          <p:cNvPr id="4" name="Content Placeholder 3"/>
          <p:cNvSpPr>
            <a:spLocks noGrp="1"/>
          </p:cNvSpPr>
          <p:nvPr>
            <p:ph sz="half" idx="2"/>
          </p:nvPr>
        </p:nvSpPr>
        <p:spPr>
          <a:xfrm>
            <a:off x="4076633" y="1487999"/>
            <a:ext cx="3295403" cy="17753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066564" y="3585518"/>
            <a:ext cx="3308396" cy="685800"/>
          </a:xfrm>
        </p:spPr>
        <p:txBody>
          <a:bodyPr anchor="ctr">
            <a:noAutofit/>
          </a:bodyPr>
          <a:lstStyle>
            <a:lvl1pPr marL="0" indent="0" algn="l">
              <a:lnSpc>
                <a:spcPct val="100000"/>
              </a:lnSpc>
              <a:buNone/>
              <a:defRPr sz="1559" b="0" cap="all" baseline="0">
                <a:solidFill>
                  <a:schemeClr val="accent1"/>
                </a:solidFill>
              </a:defRPr>
            </a:lvl1pPr>
            <a:lvl2pPr marL="296986" indent="0">
              <a:buNone/>
              <a:defRPr sz="1299" b="1"/>
            </a:lvl2pPr>
            <a:lvl3pPr marL="593971" indent="0">
              <a:buNone/>
              <a:defRPr sz="1169" b="1"/>
            </a:lvl3pPr>
            <a:lvl4pPr marL="890957" indent="0">
              <a:buNone/>
              <a:defRPr sz="1039" b="1"/>
            </a:lvl4pPr>
            <a:lvl5pPr marL="1187943" indent="0">
              <a:buNone/>
              <a:defRPr sz="1039" b="1"/>
            </a:lvl5pPr>
            <a:lvl6pPr marL="1484928" indent="0">
              <a:buNone/>
              <a:defRPr sz="1039" b="1"/>
            </a:lvl6pPr>
            <a:lvl7pPr marL="1781914" indent="0">
              <a:buNone/>
              <a:defRPr sz="1039" b="1"/>
            </a:lvl7pPr>
            <a:lvl8pPr marL="2078900" indent="0">
              <a:buNone/>
              <a:defRPr sz="1039" b="1"/>
            </a:lvl8pPr>
            <a:lvl9pPr marL="2375886" indent="0">
              <a:buNone/>
              <a:defRPr sz="1039" b="1"/>
            </a:lvl9pPr>
          </a:lstStyle>
          <a:p>
            <a:pPr lvl="0"/>
            <a:r>
              <a:rPr lang="en-GB"/>
              <a:t>Click to edit Master text styles</a:t>
            </a:r>
          </a:p>
        </p:txBody>
      </p:sp>
      <p:sp>
        <p:nvSpPr>
          <p:cNvPr id="6" name="Content Placeholder 5"/>
          <p:cNvSpPr>
            <a:spLocks noGrp="1"/>
          </p:cNvSpPr>
          <p:nvPr>
            <p:ph sz="quarter" idx="4"/>
          </p:nvPr>
        </p:nvSpPr>
        <p:spPr>
          <a:xfrm>
            <a:off x="4066564" y="4270332"/>
            <a:ext cx="3308396" cy="17854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554403" y="320040"/>
            <a:ext cx="2376011" cy="320040"/>
          </a:xfrm>
        </p:spPr>
        <p:txBody>
          <a:bodyPr/>
          <a:lstStyle/>
          <a:p>
            <a:fld id="{CCBD4BBF-2D4B-CE47-8C38-638BD92B0F3A}" type="datetimeFigureOut">
              <a:rPr lang="en-US" smtClean="0"/>
              <a:t>12/4/20</a:t>
            </a:fld>
            <a:endParaRPr lang="en-US"/>
          </a:p>
        </p:txBody>
      </p:sp>
      <p:sp>
        <p:nvSpPr>
          <p:cNvPr id="8" name="Footer Placeholder 7"/>
          <p:cNvSpPr>
            <a:spLocks noGrp="1"/>
          </p:cNvSpPr>
          <p:nvPr>
            <p:ph type="ftr" sz="quarter" idx="11"/>
          </p:nvPr>
        </p:nvSpPr>
        <p:spPr>
          <a:xfrm>
            <a:off x="554402" y="6227064"/>
            <a:ext cx="6803313" cy="320040"/>
          </a:xfrm>
        </p:spPr>
        <p:txBody>
          <a:bodyPr/>
          <a:lstStyle/>
          <a:p>
            <a:endParaRPr lang="en-US"/>
          </a:p>
        </p:txBody>
      </p:sp>
      <p:sp>
        <p:nvSpPr>
          <p:cNvPr id="9" name="Slide Number Placeholder 8"/>
          <p:cNvSpPr>
            <a:spLocks noGrp="1"/>
          </p:cNvSpPr>
          <p:nvPr>
            <p:ph type="sldNum" sz="quarter" idx="12"/>
          </p:nvPr>
        </p:nvSpPr>
        <p:spPr>
          <a:xfrm>
            <a:off x="6763712" y="320040"/>
            <a:ext cx="594003" cy="320040"/>
          </a:xfrm>
        </p:spPr>
        <p:txBody>
          <a:bodyPr/>
          <a:lstStyle/>
          <a:p>
            <a:fld id="{A2EEF5FD-05BE-4446-8742-131C2A9273A2}" type="slidenum">
              <a:rPr lang="en-US" smtClean="0"/>
              <a:t>‹#›</a:t>
            </a:fld>
            <a:endParaRPr lang="en-US"/>
          </a:p>
        </p:txBody>
      </p:sp>
    </p:spTree>
    <p:extLst>
      <p:ext uri="{BB962C8B-B14F-4D97-AF65-F5344CB8AC3E}">
        <p14:creationId xmlns:p14="http://schemas.microsoft.com/office/powerpoint/2010/main" val="419127958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247913" y="1"/>
            <a:ext cx="8160618"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554402" y="1699589"/>
            <a:ext cx="2846634"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28436" y="2349924"/>
            <a:ext cx="2695487" cy="246495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CBD4BBF-2D4B-CE47-8C38-638BD92B0F3A}" type="datetimeFigureOut">
              <a:rPr lang="en-US" smtClean="0"/>
              <a:t>12/4/20</a:t>
            </a:fld>
            <a:endParaRPr lang="en-US"/>
          </a:p>
        </p:txBody>
      </p:sp>
      <p:sp>
        <p:nvSpPr>
          <p:cNvPr id="4" name="Footer Placeholder 3"/>
          <p:cNvSpPr>
            <a:spLocks noGrp="1"/>
          </p:cNvSpPr>
          <p:nvPr>
            <p:ph type="ftr" sz="quarter" idx="11"/>
          </p:nvPr>
        </p:nvSpPr>
        <p:spPr>
          <a:xfrm>
            <a:off x="554402" y="6227064"/>
            <a:ext cx="6803313" cy="320040"/>
          </a:xfrm>
        </p:spPr>
        <p:txBody>
          <a:bodyPr/>
          <a:lstStyle/>
          <a:p>
            <a:endParaRPr lang="en-US"/>
          </a:p>
        </p:txBody>
      </p:sp>
      <p:sp>
        <p:nvSpPr>
          <p:cNvPr id="5" name="Slide Number Placeholder 4"/>
          <p:cNvSpPr>
            <a:spLocks noGrp="1"/>
          </p:cNvSpPr>
          <p:nvPr>
            <p:ph type="sldNum" sz="quarter" idx="12"/>
          </p:nvPr>
        </p:nvSpPr>
        <p:spPr/>
        <p:txBody>
          <a:bodyPr/>
          <a:lstStyle/>
          <a:p>
            <a:fld id="{A2EEF5FD-05BE-4446-8742-131C2A9273A2}" type="slidenum">
              <a:rPr lang="en-US" smtClean="0"/>
              <a:t>‹#›</a:t>
            </a:fld>
            <a:endParaRPr lang="en-US"/>
          </a:p>
        </p:txBody>
      </p:sp>
    </p:spTree>
    <p:extLst>
      <p:ext uri="{BB962C8B-B14F-4D97-AF65-F5344CB8AC3E}">
        <p14:creationId xmlns:p14="http://schemas.microsoft.com/office/powerpoint/2010/main" val="8783616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4403" y="320040"/>
            <a:ext cx="2376011" cy="320040"/>
          </a:xfrm>
        </p:spPr>
        <p:txBody>
          <a:bodyPr/>
          <a:lstStyle/>
          <a:p>
            <a:fld id="{CCBD4BBF-2D4B-CE47-8C38-638BD92B0F3A}" type="datetimeFigureOut">
              <a:rPr lang="en-US" smtClean="0"/>
              <a:t>12/4/20</a:t>
            </a:fld>
            <a:endParaRPr lang="en-US"/>
          </a:p>
        </p:txBody>
      </p:sp>
      <p:sp>
        <p:nvSpPr>
          <p:cNvPr id="3" name="Footer Placeholder 2"/>
          <p:cNvSpPr>
            <a:spLocks noGrp="1"/>
          </p:cNvSpPr>
          <p:nvPr>
            <p:ph type="ftr" sz="quarter" idx="11"/>
          </p:nvPr>
        </p:nvSpPr>
        <p:spPr>
          <a:xfrm>
            <a:off x="554402" y="6227064"/>
            <a:ext cx="6803313" cy="320040"/>
          </a:xfrm>
        </p:spPr>
        <p:txBody>
          <a:bodyPr/>
          <a:lstStyle/>
          <a:p>
            <a:endParaRPr lang="en-US"/>
          </a:p>
        </p:txBody>
      </p:sp>
      <p:sp>
        <p:nvSpPr>
          <p:cNvPr id="4" name="Slide Number Placeholder 3"/>
          <p:cNvSpPr>
            <a:spLocks noGrp="1"/>
          </p:cNvSpPr>
          <p:nvPr>
            <p:ph type="sldNum" sz="quarter" idx="12"/>
          </p:nvPr>
        </p:nvSpPr>
        <p:spPr>
          <a:xfrm>
            <a:off x="6763712" y="320040"/>
            <a:ext cx="594003" cy="320040"/>
          </a:xfrm>
        </p:spPr>
        <p:txBody>
          <a:bodyPr/>
          <a:lstStyle/>
          <a:p>
            <a:fld id="{A2EEF5FD-05BE-4446-8742-131C2A9273A2}" type="slidenum">
              <a:rPr lang="en-US" smtClean="0"/>
              <a:t>‹#›</a:t>
            </a:fld>
            <a:endParaRPr lang="en-US"/>
          </a:p>
        </p:txBody>
      </p:sp>
    </p:spTree>
    <p:extLst>
      <p:ext uri="{BB962C8B-B14F-4D97-AF65-F5344CB8AC3E}">
        <p14:creationId xmlns:p14="http://schemas.microsoft.com/office/powerpoint/2010/main" val="19487453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247913" y="1"/>
            <a:ext cx="8160618"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554402" y="1699589"/>
            <a:ext cx="2846634"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28436" y="2349925"/>
            <a:ext cx="2695487" cy="1225399"/>
          </a:xfrm>
        </p:spPr>
        <p:txBody>
          <a:bodyPr bIns="0" anchor="b">
            <a:noAutofit/>
          </a:bodyPr>
          <a:lstStyle>
            <a:lvl1pPr algn="ctr">
              <a:defRPr sz="2425">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3824629" y="801391"/>
            <a:ext cx="3547424" cy="524949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8436" y="3575324"/>
            <a:ext cx="2695487" cy="1239552"/>
          </a:xfrm>
        </p:spPr>
        <p:txBody>
          <a:bodyPr>
            <a:normAutofit/>
          </a:bodyPr>
          <a:lstStyle>
            <a:lvl1pPr marL="0" indent="0" algn="ctr">
              <a:buNone/>
              <a:defRPr sz="1213">
                <a:solidFill>
                  <a:srgbClr val="FFFEFF"/>
                </a:solidFill>
              </a:defRPr>
            </a:lvl1pPr>
            <a:lvl2pPr marL="296986" indent="0">
              <a:buNone/>
              <a:defRPr sz="909"/>
            </a:lvl2pPr>
            <a:lvl3pPr marL="593971" indent="0">
              <a:buNone/>
              <a:defRPr sz="779"/>
            </a:lvl3pPr>
            <a:lvl4pPr marL="890957" indent="0">
              <a:buNone/>
              <a:defRPr sz="650"/>
            </a:lvl4pPr>
            <a:lvl5pPr marL="1187943" indent="0">
              <a:buNone/>
              <a:defRPr sz="650"/>
            </a:lvl5pPr>
            <a:lvl6pPr marL="1484928" indent="0">
              <a:buNone/>
              <a:defRPr sz="650"/>
            </a:lvl6pPr>
            <a:lvl7pPr marL="1781914" indent="0">
              <a:buNone/>
              <a:defRPr sz="650"/>
            </a:lvl7pPr>
            <a:lvl8pPr marL="2078900" indent="0">
              <a:buNone/>
              <a:defRPr sz="650"/>
            </a:lvl8pPr>
            <a:lvl9pPr marL="2375886" indent="0">
              <a:buNone/>
              <a:defRPr sz="650"/>
            </a:lvl9pPr>
          </a:lstStyle>
          <a:p>
            <a:pPr lvl="0"/>
            <a:r>
              <a:rPr lang="en-GB"/>
              <a:t>Click to edit Master text styles</a:t>
            </a:r>
          </a:p>
        </p:txBody>
      </p:sp>
      <p:sp>
        <p:nvSpPr>
          <p:cNvPr id="5" name="Date Placeholder 4"/>
          <p:cNvSpPr>
            <a:spLocks noGrp="1"/>
          </p:cNvSpPr>
          <p:nvPr>
            <p:ph type="dt" sz="half" idx="10"/>
          </p:nvPr>
        </p:nvSpPr>
        <p:spPr/>
        <p:txBody>
          <a:bodyPr/>
          <a:lstStyle/>
          <a:p>
            <a:fld id="{CCBD4BBF-2D4B-CE47-8C38-638BD92B0F3A}" type="datetimeFigureOut">
              <a:rPr lang="en-US" smtClean="0"/>
              <a:t>12/4/20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EF5FD-05BE-4446-8742-131C2A9273A2}" type="slidenum">
              <a:rPr lang="en-US" smtClean="0"/>
              <a:t>‹#›</a:t>
            </a:fld>
            <a:endParaRPr lang="en-US"/>
          </a:p>
        </p:txBody>
      </p:sp>
    </p:spTree>
    <p:extLst>
      <p:ext uri="{BB962C8B-B14F-4D97-AF65-F5344CB8AC3E}">
        <p14:creationId xmlns:p14="http://schemas.microsoft.com/office/powerpoint/2010/main" val="142367792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1" y="0"/>
            <a:ext cx="8276165"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558199" y="1698332"/>
            <a:ext cx="3774449"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4897774" y="0"/>
            <a:ext cx="3022264" cy="6858000"/>
          </a:xfrm>
          <a:solidFill>
            <a:schemeClr val="bg1">
              <a:lumMod val="65000"/>
              <a:lumOff val="35000"/>
            </a:schemeClr>
          </a:solidFill>
          <a:ln w="9525" cap="sq">
            <a:noFill/>
            <a:miter lim="800000"/>
          </a:ln>
          <a:effectLst/>
        </p:spPr>
        <p:txBody>
          <a:bodyPr anchor="t"/>
          <a:lstStyle>
            <a:lvl1pPr marL="0" indent="0" algn="ctr">
              <a:buNone/>
              <a:defRPr sz="2079"/>
            </a:lvl1pPr>
            <a:lvl2pPr marL="296986" indent="0">
              <a:buNone/>
              <a:defRPr sz="1819"/>
            </a:lvl2pPr>
            <a:lvl3pPr marL="593971" indent="0">
              <a:buNone/>
              <a:defRPr sz="1559"/>
            </a:lvl3pPr>
            <a:lvl4pPr marL="890957" indent="0">
              <a:buNone/>
              <a:defRPr sz="1299"/>
            </a:lvl4pPr>
            <a:lvl5pPr marL="1187943" indent="0">
              <a:buNone/>
              <a:defRPr sz="1299"/>
            </a:lvl5pPr>
            <a:lvl6pPr marL="1484928" indent="0">
              <a:buNone/>
              <a:defRPr sz="1299"/>
            </a:lvl6pPr>
            <a:lvl7pPr marL="1781914" indent="0">
              <a:buNone/>
              <a:defRPr sz="1299"/>
            </a:lvl7pPr>
            <a:lvl8pPr marL="2078900" indent="0">
              <a:buNone/>
              <a:defRPr sz="1299"/>
            </a:lvl8pPr>
            <a:lvl9pPr marL="2375886" indent="0">
              <a:buNone/>
              <a:defRPr sz="1299"/>
            </a:lvl9pPr>
          </a:lstStyle>
          <a:p>
            <a:r>
              <a:rPr lang="en-GB"/>
              <a:t>Click icon to add picture</a:t>
            </a:r>
            <a:endParaRPr lang="en-US" dirty="0"/>
          </a:p>
        </p:txBody>
      </p:sp>
      <p:sp>
        <p:nvSpPr>
          <p:cNvPr id="2" name="Title 1"/>
          <p:cNvSpPr>
            <a:spLocks noGrp="1"/>
          </p:cNvSpPr>
          <p:nvPr>
            <p:ph type="title"/>
          </p:nvPr>
        </p:nvSpPr>
        <p:spPr>
          <a:xfrm>
            <a:off x="626730" y="2336403"/>
            <a:ext cx="3635791" cy="1265539"/>
          </a:xfrm>
        </p:spPr>
        <p:txBody>
          <a:bodyPr bIns="0" anchor="b">
            <a:normAutofit/>
          </a:bodyPr>
          <a:lstStyle>
            <a:lvl1pPr>
              <a:defRPr sz="2772">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625629" y="3601942"/>
            <a:ext cx="3637167" cy="1214535"/>
          </a:xfrm>
        </p:spPr>
        <p:txBody>
          <a:bodyPr>
            <a:normAutofit/>
          </a:bodyPr>
          <a:lstStyle>
            <a:lvl1pPr marL="0" indent="0" algn="ctr">
              <a:buNone/>
              <a:defRPr sz="1213">
                <a:solidFill>
                  <a:srgbClr val="FFFEFF"/>
                </a:solidFill>
              </a:defRPr>
            </a:lvl1pPr>
            <a:lvl2pPr marL="296986" indent="0">
              <a:buNone/>
              <a:defRPr sz="909"/>
            </a:lvl2pPr>
            <a:lvl3pPr marL="593971" indent="0">
              <a:buNone/>
              <a:defRPr sz="779"/>
            </a:lvl3pPr>
            <a:lvl4pPr marL="890957" indent="0">
              <a:buNone/>
              <a:defRPr sz="650"/>
            </a:lvl4pPr>
            <a:lvl5pPr marL="1187943" indent="0">
              <a:buNone/>
              <a:defRPr sz="650"/>
            </a:lvl5pPr>
            <a:lvl6pPr marL="1484928" indent="0">
              <a:buNone/>
              <a:defRPr sz="650"/>
            </a:lvl6pPr>
            <a:lvl7pPr marL="1781914" indent="0">
              <a:buNone/>
              <a:defRPr sz="650"/>
            </a:lvl7pPr>
            <a:lvl8pPr marL="2078900" indent="0">
              <a:buNone/>
              <a:defRPr sz="650"/>
            </a:lvl8pPr>
            <a:lvl9pPr marL="2375886" indent="0">
              <a:buNone/>
              <a:defRPr sz="650"/>
            </a:lvl9pPr>
          </a:lstStyle>
          <a:p>
            <a:pPr lvl="0"/>
            <a:r>
              <a:rPr lang="en-GB"/>
              <a:t>Click to edit Master text styles</a:t>
            </a:r>
          </a:p>
        </p:txBody>
      </p:sp>
      <p:sp>
        <p:nvSpPr>
          <p:cNvPr id="5" name="Date Placeholder 4"/>
          <p:cNvSpPr>
            <a:spLocks noGrp="1"/>
          </p:cNvSpPr>
          <p:nvPr>
            <p:ph type="dt" sz="half" idx="10"/>
          </p:nvPr>
        </p:nvSpPr>
        <p:spPr>
          <a:xfrm>
            <a:off x="554403" y="320040"/>
            <a:ext cx="2376011" cy="320040"/>
          </a:xfrm>
        </p:spPr>
        <p:txBody>
          <a:bodyPr/>
          <a:lstStyle/>
          <a:p>
            <a:fld id="{CCBD4BBF-2D4B-CE47-8C38-638BD92B0F3A}" type="datetimeFigureOut">
              <a:rPr lang="en-US" smtClean="0"/>
              <a:t>12/4/20</a:t>
            </a:fld>
            <a:endParaRPr lang="en-US"/>
          </a:p>
        </p:txBody>
      </p:sp>
      <p:sp>
        <p:nvSpPr>
          <p:cNvPr id="6" name="Footer Placeholder 5"/>
          <p:cNvSpPr>
            <a:spLocks noGrp="1"/>
          </p:cNvSpPr>
          <p:nvPr>
            <p:ph type="ftr" sz="quarter" idx="11"/>
          </p:nvPr>
        </p:nvSpPr>
        <p:spPr>
          <a:xfrm>
            <a:off x="554403" y="6227064"/>
            <a:ext cx="3775219" cy="320040"/>
          </a:xfrm>
        </p:spPr>
        <p:txBody>
          <a:bodyPr/>
          <a:lstStyle/>
          <a:p>
            <a:endParaRPr lang="en-US"/>
          </a:p>
        </p:txBody>
      </p:sp>
      <p:sp>
        <p:nvSpPr>
          <p:cNvPr id="7" name="Slide Number Placeholder 6"/>
          <p:cNvSpPr>
            <a:spLocks noGrp="1"/>
          </p:cNvSpPr>
          <p:nvPr>
            <p:ph type="sldNum" sz="quarter" idx="12"/>
          </p:nvPr>
        </p:nvSpPr>
        <p:spPr>
          <a:xfrm>
            <a:off x="3737820" y="320040"/>
            <a:ext cx="594003" cy="320040"/>
          </a:xfrm>
        </p:spPr>
        <p:txBody>
          <a:bodyPr/>
          <a:lstStyle/>
          <a:p>
            <a:fld id="{A2EEF5FD-05BE-4446-8742-131C2A9273A2}" type="slidenum">
              <a:rPr lang="en-US" smtClean="0"/>
              <a:t>‹#›</a:t>
            </a:fld>
            <a:endParaRPr lang="en-US"/>
          </a:p>
        </p:txBody>
      </p:sp>
    </p:spTree>
    <p:extLst>
      <p:ext uri="{BB962C8B-B14F-4D97-AF65-F5344CB8AC3E}">
        <p14:creationId xmlns:p14="http://schemas.microsoft.com/office/powerpoint/2010/main" val="174501249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436" y="2349925"/>
            <a:ext cx="2695487" cy="2464952"/>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3824630" y="794719"/>
            <a:ext cx="3533086" cy="525709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554403" y="320040"/>
            <a:ext cx="2376011" cy="320040"/>
          </a:xfrm>
          <a:prstGeom prst="rect">
            <a:avLst/>
          </a:prstGeom>
        </p:spPr>
        <p:txBody>
          <a:bodyPr vert="horz" lIns="91440" tIns="45720" rIns="91440" bIns="45720" rtlCol="0" anchor="ctr"/>
          <a:lstStyle>
            <a:lvl1pPr algn="l">
              <a:defRPr sz="866">
                <a:solidFill>
                  <a:schemeClr val="tx1">
                    <a:tint val="75000"/>
                  </a:schemeClr>
                </a:solidFill>
              </a:defRPr>
            </a:lvl1pPr>
          </a:lstStyle>
          <a:p>
            <a:fld id="{C764DE79-268F-4C1A-8933-263129D2AF90}" type="datetimeFigureOut">
              <a:rPr lang="en-US" smtClean="0"/>
              <a:t>12/4/20</a:t>
            </a:fld>
            <a:endParaRPr lang="en-US" dirty="0"/>
          </a:p>
        </p:txBody>
      </p:sp>
      <p:sp>
        <p:nvSpPr>
          <p:cNvPr id="5" name="Footer Placeholder 4"/>
          <p:cNvSpPr>
            <a:spLocks noGrp="1"/>
          </p:cNvSpPr>
          <p:nvPr>
            <p:ph type="ftr" sz="quarter" idx="3"/>
          </p:nvPr>
        </p:nvSpPr>
        <p:spPr>
          <a:xfrm>
            <a:off x="554402" y="6227064"/>
            <a:ext cx="6803313" cy="320040"/>
          </a:xfrm>
          <a:prstGeom prst="rect">
            <a:avLst/>
          </a:prstGeom>
        </p:spPr>
        <p:txBody>
          <a:bodyPr vert="horz" lIns="91440" tIns="45720" rIns="91440" bIns="45720" rtlCol="0" anchor="ctr"/>
          <a:lstStyle>
            <a:lvl1pPr algn="r">
              <a:defRPr sz="86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63712" y="320040"/>
            <a:ext cx="594003" cy="320040"/>
          </a:xfrm>
          <a:prstGeom prst="rect">
            <a:avLst/>
          </a:prstGeom>
        </p:spPr>
        <p:txBody>
          <a:bodyPr vert="horz" lIns="91440" tIns="45720" rIns="91440" bIns="45720" rtlCol="0" anchor="ctr"/>
          <a:lstStyle>
            <a:lvl1pPr algn="r">
              <a:defRPr sz="866">
                <a:solidFill>
                  <a:schemeClr val="tx1">
                    <a:tint val="75000"/>
                  </a:schemeClr>
                </a:solidFill>
              </a:defRPr>
            </a:lvl1pPr>
          </a:lstStyle>
          <a:p>
            <a:fld id="{48F63A3B-78C7-47BE-AE5E-E10140E04643}" type="slidenum">
              <a:rPr lang="en-US" smtClean="0"/>
              <a:t>‹#›</a:t>
            </a:fld>
            <a:endParaRPr lang="en-US" dirty="0"/>
          </a:p>
        </p:txBody>
      </p:sp>
      <p:sp>
        <p:nvSpPr>
          <p:cNvPr id="7" name="Rounded Rectangle 6">
            <a:extLst>
              <a:ext uri="{FF2B5EF4-FFF2-40B4-BE49-F238E27FC236}">
                <a16:creationId xmlns:a16="http://schemas.microsoft.com/office/drawing/2014/main" id="{C6C5EF1C-E28B-ED4A-BB11-E74810DA2580}"/>
              </a:ext>
            </a:extLst>
          </p:cNvPr>
          <p:cNvSpPr/>
          <p:nvPr userDrawn="1"/>
        </p:nvSpPr>
        <p:spPr>
          <a:xfrm>
            <a:off x="766357" y="320040"/>
            <a:ext cx="3671280" cy="6250807"/>
          </a:xfrm>
          <a:prstGeom prst="roundRect">
            <a:avLst>
              <a:gd name="adj" fmla="val 5168"/>
            </a:avLst>
          </a:prstGeom>
          <a:solidFill>
            <a:srgbClr val="E5E8F0"/>
          </a:solid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8" tIns="43924" rIns="87848" bIns="43924" numCol="1" spcCol="0" rtlCol="0" fromWordArt="0" anchor="ctr" anchorCtr="0" forceAA="0" compatLnSpc="1">
            <a:prstTxWarp prst="textNoShape">
              <a:avLst/>
            </a:prstTxWarp>
            <a:noAutofit/>
          </a:bodyPr>
          <a:lstStyle/>
          <a:p>
            <a:pPr algn="ctr"/>
            <a:endParaRPr lang="en-US" sz="1729"/>
          </a:p>
        </p:txBody>
      </p:sp>
    </p:spTree>
    <p:extLst>
      <p:ext uri="{BB962C8B-B14F-4D97-AF65-F5344CB8AC3E}">
        <p14:creationId xmlns:p14="http://schemas.microsoft.com/office/powerpoint/2010/main" val="1642273474"/>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593971" rtl="0" eaLnBrk="1" latinLnBrk="0" hangingPunct="1">
        <a:lnSpc>
          <a:spcPct val="85000"/>
        </a:lnSpc>
        <a:spcBef>
          <a:spcPct val="0"/>
        </a:spcBef>
        <a:buNone/>
        <a:defRPr sz="2772" b="0" i="0" kern="1200" cap="none" spc="-98">
          <a:solidFill>
            <a:schemeClr val="tx1"/>
          </a:solidFill>
          <a:effectLst/>
          <a:latin typeface="+mj-lt"/>
          <a:ea typeface="+mj-ea"/>
          <a:cs typeface="+mj-cs"/>
        </a:defRPr>
      </a:lvl1pPr>
    </p:titleStyle>
    <p:bodyStyle>
      <a:lvl1pPr marL="148493" indent="-148493" algn="l" defTabSz="593971" rtl="0" eaLnBrk="1" latinLnBrk="0" hangingPunct="1">
        <a:lnSpc>
          <a:spcPct val="120000"/>
        </a:lnSpc>
        <a:spcBef>
          <a:spcPts val="650"/>
        </a:spcBef>
        <a:buClr>
          <a:schemeClr val="accent1"/>
        </a:buClr>
        <a:buSzPct val="110000"/>
        <a:buFont typeface="Wingdings" panose="05000000000000000000" pitchFamily="2" charset="2"/>
        <a:buChar char="§"/>
        <a:defRPr sz="1386" kern="1200">
          <a:solidFill>
            <a:schemeClr val="tx1"/>
          </a:solidFill>
          <a:effectLst/>
          <a:latin typeface="+mn-lt"/>
          <a:ea typeface="+mn-ea"/>
          <a:cs typeface="+mn-cs"/>
        </a:defRPr>
      </a:lvl1pPr>
      <a:lvl2pPr marL="445479" indent="-148493" algn="l" defTabSz="593971" rtl="0" eaLnBrk="1" latinLnBrk="0" hangingPunct="1">
        <a:lnSpc>
          <a:spcPct val="120000"/>
        </a:lnSpc>
        <a:spcBef>
          <a:spcPts val="325"/>
        </a:spcBef>
        <a:buClr>
          <a:schemeClr val="accent1"/>
        </a:buClr>
        <a:buSzPct val="110000"/>
        <a:buFont typeface="Wingdings" panose="05000000000000000000" pitchFamily="2" charset="2"/>
        <a:buChar char="§"/>
        <a:defRPr sz="1213" kern="1200">
          <a:solidFill>
            <a:schemeClr val="tx1"/>
          </a:solidFill>
          <a:effectLst/>
          <a:latin typeface="+mn-lt"/>
          <a:ea typeface="+mn-ea"/>
          <a:cs typeface="+mn-cs"/>
        </a:defRPr>
      </a:lvl2pPr>
      <a:lvl3pPr marL="742464" indent="-148493" algn="l" defTabSz="593971" rtl="0" eaLnBrk="1" latinLnBrk="0" hangingPunct="1">
        <a:lnSpc>
          <a:spcPct val="120000"/>
        </a:lnSpc>
        <a:spcBef>
          <a:spcPts val="325"/>
        </a:spcBef>
        <a:buClr>
          <a:schemeClr val="accent1"/>
        </a:buClr>
        <a:buSzPct val="110000"/>
        <a:buFont typeface="Wingdings" panose="05000000000000000000" pitchFamily="2" charset="2"/>
        <a:buChar char="§"/>
        <a:defRPr sz="1039" kern="1200">
          <a:solidFill>
            <a:schemeClr val="tx1"/>
          </a:solidFill>
          <a:effectLst/>
          <a:latin typeface="+mn-lt"/>
          <a:ea typeface="+mn-ea"/>
          <a:cs typeface="+mn-cs"/>
        </a:defRPr>
      </a:lvl3pPr>
      <a:lvl4pPr marL="1039450" indent="-148493" algn="l" defTabSz="593971" rtl="0" eaLnBrk="1" latinLnBrk="0" hangingPunct="1">
        <a:lnSpc>
          <a:spcPct val="120000"/>
        </a:lnSpc>
        <a:spcBef>
          <a:spcPts val="325"/>
        </a:spcBef>
        <a:buClr>
          <a:schemeClr val="accent1"/>
        </a:buClr>
        <a:buSzPct val="110000"/>
        <a:buFont typeface="Wingdings" panose="05000000000000000000" pitchFamily="2" charset="2"/>
        <a:buChar char="§"/>
        <a:defRPr sz="1039" kern="1200">
          <a:solidFill>
            <a:schemeClr val="tx1"/>
          </a:solidFill>
          <a:effectLst/>
          <a:latin typeface="+mn-lt"/>
          <a:ea typeface="+mn-ea"/>
          <a:cs typeface="+mn-cs"/>
        </a:defRPr>
      </a:lvl4pPr>
      <a:lvl5pPr marL="1336436" indent="-148493" algn="l" defTabSz="593971" rtl="0" eaLnBrk="1" latinLnBrk="0" hangingPunct="1">
        <a:lnSpc>
          <a:spcPct val="120000"/>
        </a:lnSpc>
        <a:spcBef>
          <a:spcPts val="325"/>
        </a:spcBef>
        <a:buClr>
          <a:schemeClr val="accent1"/>
        </a:buClr>
        <a:buSzPct val="110000"/>
        <a:buFont typeface="Wingdings" panose="05000000000000000000" pitchFamily="2" charset="2"/>
        <a:buChar char="§"/>
        <a:defRPr sz="1039" kern="1200">
          <a:solidFill>
            <a:schemeClr val="tx1"/>
          </a:solidFill>
          <a:effectLst/>
          <a:latin typeface="+mn-lt"/>
          <a:ea typeface="+mn-ea"/>
          <a:cs typeface="+mn-cs"/>
        </a:defRPr>
      </a:lvl5pPr>
      <a:lvl6pPr marL="1633421" indent="-148493" algn="l" defTabSz="593971" rtl="0" eaLnBrk="1" latinLnBrk="0" hangingPunct="1">
        <a:lnSpc>
          <a:spcPct val="120000"/>
        </a:lnSpc>
        <a:spcBef>
          <a:spcPts val="325"/>
        </a:spcBef>
        <a:buClr>
          <a:schemeClr val="accent1"/>
        </a:buClr>
        <a:buSzPct val="110000"/>
        <a:buFont typeface="Wingdings" panose="05000000000000000000" pitchFamily="2" charset="2"/>
        <a:buChar char="§"/>
        <a:defRPr sz="779" kern="1200">
          <a:solidFill>
            <a:schemeClr val="tx1"/>
          </a:solidFill>
          <a:effectLst/>
          <a:latin typeface="+mn-lt"/>
          <a:ea typeface="+mn-ea"/>
          <a:cs typeface="+mn-cs"/>
        </a:defRPr>
      </a:lvl6pPr>
      <a:lvl7pPr marL="1930407" indent="-148493" algn="l" defTabSz="593971" rtl="0" eaLnBrk="1" latinLnBrk="0" hangingPunct="1">
        <a:lnSpc>
          <a:spcPct val="120000"/>
        </a:lnSpc>
        <a:spcBef>
          <a:spcPts val="325"/>
        </a:spcBef>
        <a:buClr>
          <a:schemeClr val="accent1"/>
        </a:buClr>
        <a:buSzPct val="110000"/>
        <a:buFont typeface="Wingdings" panose="05000000000000000000" pitchFamily="2" charset="2"/>
        <a:buChar char="§"/>
        <a:defRPr sz="779" kern="1200">
          <a:solidFill>
            <a:schemeClr val="tx1"/>
          </a:solidFill>
          <a:effectLst/>
          <a:latin typeface="+mn-lt"/>
          <a:ea typeface="+mn-ea"/>
          <a:cs typeface="+mn-cs"/>
        </a:defRPr>
      </a:lvl7pPr>
      <a:lvl8pPr marL="2227393" indent="-148493" algn="l" defTabSz="593971" rtl="0" eaLnBrk="1" latinLnBrk="0" hangingPunct="1">
        <a:lnSpc>
          <a:spcPct val="120000"/>
        </a:lnSpc>
        <a:spcBef>
          <a:spcPts val="325"/>
        </a:spcBef>
        <a:buClr>
          <a:schemeClr val="accent1"/>
        </a:buClr>
        <a:buSzPct val="110000"/>
        <a:buFont typeface="Wingdings" panose="05000000000000000000" pitchFamily="2" charset="2"/>
        <a:buChar char="§"/>
        <a:defRPr sz="779" kern="1200">
          <a:solidFill>
            <a:schemeClr val="tx1"/>
          </a:solidFill>
          <a:effectLst/>
          <a:latin typeface="+mn-lt"/>
          <a:ea typeface="+mn-ea"/>
          <a:cs typeface="+mn-cs"/>
        </a:defRPr>
      </a:lvl8pPr>
      <a:lvl9pPr marL="2524378" indent="-148493" algn="l" defTabSz="593971" rtl="0" eaLnBrk="1" latinLnBrk="0" hangingPunct="1">
        <a:lnSpc>
          <a:spcPct val="120000"/>
        </a:lnSpc>
        <a:spcBef>
          <a:spcPts val="325"/>
        </a:spcBef>
        <a:buClr>
          <a:schemeClr val="accent1"/>
        </a:buClr>
        <a:buSzPct val="110000"/>
        <a:buFont typeface="Wingdings" panose="05000000000000000000" pitchFamily="2" charset="2"/>
        <a:buChar char="§"/>
        <a:defRPr sz="779" kern="1200">
          <a:solidFill>
            <a:schemeClr val="tx1"/>
          </a:solidFill>
          <a:effectLst/>
          <a:latin typeface="+mn-lt"/>
          <a:ea typeface="+mn-ea"/>
          <a:cs typeface="+mn-cs"/>
        </a:defRPr>
      </a:lvl9pPr>
    </p:bodyStyle>
    <p:otherStyle>
      <a:defPPr>
        <a:defRPr lang="en-US"/>
      </a:defPPr>
      <a:lvl1pPr marL="0" algn="l" defTabSz="593971" rtl="0" eaLnBrk="1" latinLnBrk="0" hangingPunct="1">
        <a:defRPr sz="1169" kern="1200">
          <a:solidFill>
            <a:schemeClr val="tx1"/>
          </a:solidFill>
          <a:latin typeface="+mn-lt"/>
          <a:ea typeface="+mn-ea"/>
          <a:cs typeface="+mn-cs"/>
        </a:defRPr>
      </a:lvl1pPr>
      <a:lvl2pPr marL="296986" algn="l" defTabSz="593971" rtl="0" eaLnBrk="1" latinLnBrk="0" hangingPunct="1">
        <a:defRPr sz="1169" kern="1200">
          <a:solidFill>
            <a:schemeClr val="tx1"/>
          </a:solidFill>
          <a:latin typeface="+mn-lt"/>
          <a:ea typeface="+mn-ea"/>
          <a:cs typeface="+mn-cs"/>
        </a:defRPr>
      </a:lvl2pPr>
      <a:lvl3pPr marL="593971" algn="l" defTabSz="593971" rtl="0" eaLnBrk="1" latinLnBrk="0" hangingPunct="1">
        <a:defRPr sz="1169" kern="1200">
          <a:solidFill>
            <a:schemeClr val="tx1"/>
          </a:solidFill>
          <a:latin typeface="+mn-lt"/>
          <a:ea typeface="+mn-ea"/>
          <a:cs typeface="+mn-cs"/>
        </a:defRPr>
      </a:lvl3pPr>
      <a:lvl4pPr marL="890957" algn="l" defTabSz="593971" rtl="0" eaLnBrk="1" latinLnBrk="0" hangingPunct="1">
        <a:defRPr sz="1169" kern="1200">
          <a:solidFill>
            <a:schemeClr val="tx1"/>
          </a:solidFill>
          <a:latin typeface="+mn-lt"/>
          <a:ea typeface="+mn-ea"/>
          <a:cs typeface="+mn-cs"/>
        </a:defRPr>
      </a:lvl4pPr>
      <a:lvl5pPr marL="1187943" algn="l" defTabSz="593971" rtl="0" eaLnBrk="1" latinLnBrk="0" hangingPunct="1">
        <a:defRPr sz="1169" kern="1200">
          <a:solidFill>
            <a:schemeClr val="tx1"/>
          </a:solidFill>
          <a:latin typeface="+mn-lt"/>
          <a:ea typeface="+mn-ea"/>
          <a:cs typeface="+mn-cs"/>
        </a:defRPr>
      </a:lvl5pPr>
      <a:lvl6pPr marL="1484928" algn="l" defTabSz="593971" rtl="0" eaLnBrk="1" latinLnBrk="0" hangingPunct="1">
        <a:defRPr sz="1169" kern="1200">
          <a:solidFill>
            <a:schemeClr val="tx1"/>
          </a:solidFill>
          <a:latin typeface="+mn-lt"/>
          <a:ea typeface="+mn-ea"/>
          <a:cs typeface="+mn-cs"/>
        </a:defRPr>
      </a:lvl6pPr>
      <a:lvl7pPr marL="1781914" algn="l" defTabSz="593971" rtl="0" eaLnBrk="1" latinLnBrk="0" hangingPunct="1">
        <a:defRPr sz="1169" kern="1200">
          <a:solidFill>
            <a:schemeClr val="tx1"/>
          </a:solidFill>
          <a:latin typeface="+mn-lt"/>
          <a:ea typeface="+mn-ea"/>
          <a:cs typeface="+mn-cs"/>
        </a:defRPr>
      </a:lvl7pPr>
      <a:lvl8pPr marL="2078900" algn="l" defTabSz="593971" rtl="0" eaLnBrk="1" latinLnBrk="0" hangingPunct="1">
        <a:defRPr sz="1169" kern="1200">
          <a:solidFill>
            <a:schemeClr val="tx1"/>
          </a:solidFill>
          <a:latin typeface="+mn-lt"/>
          <a:ea typeface="+mn-ea"/>
          <a:cs typeface="+mn-cs"/>
        </a:defRPr>
      </a:lvl8pPr>
      <a:lvl9pPr marL="2375886" algn="l" defTabSz="593971" rtl="0" eaLnBrk="1" latinLnBrk="0" hangingPunct="1">
        <a:defRPr sz="116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391070" y="964692"/>
            <a:ext cx="5142962"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391070" y="2638046"/>
            <a:ext cx="5142962"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178637" y="6238816"/>
            <a:ext cx="1788860" cy="323968"/>
          </a:xfrm>
          <a:prstGeom prst="rect">
            <a:avLst/>
          </a:prstGeom>
        </p:spPr>
        <p:txBody>
          <a:bodyPr vert="horz" lIns="91440" tIns="45720" rIns="91440" bIns="45720" rtlCol="0" anchor="ctr"/>
          <a:lstStyle>
            <a:lvl1pPr algn="r">
              <a:defRPr sz="866">
                <a:solidFill>
                  <a:schemeClr val="tx1">
                    <a:alpha val="70000"/>
                  </a:schemeClr>
                </a:solidFill>
              </a:defRPr>
            </a:lvl1pPr>
          </a:lstStyle>
          <a:p>
            <a:fld id="{C764DE79-268F-4C1A-8933-263129D2AF90}" type="datetimeFigureOut">
              <a:rPr lang="en-US" smtClean="0"/>
              <a:t>12/4/20</a:t>
            </a:fld>
            <a:endParaRPr lang="en-US" dirty="0"/>
          </a:p>
        </p:txBody>
      </p:sp>
      <p:sp>
        <p:nvSpPr>
          <p:cNvPr id="5" name="Footer Placeholder 4"/>
          <p:cNvSpPr>
            <a:spLocks noGrp="1"/>
          </p:cNvSpPr>
          <p:nvPr>
            <p:ph type="ftr" sz="quarter" idx="3"/>
          </p:nvPr>
        </p:nvSpPr>
        <p:spPr>
          <a:xfrm>
            <a:off x="954700" y="6236208"/>
            <a:ext cx="3946736" cy="320040"/>
          </a:xfrm>
          <a:prstGeom prst="rect">
            <a:avLst/>
          </a:prstGeom>
        </p:spPr>
        <p:txBody>
          <a:bodyPr vert="horz" lIns="91440" tIns="45720" rIns="91440" bIns="45720" rtlCol="0" anchor="ctr"/>
          <a:lstStyle>
            <a:lvl1pPr algn="l">
              <a:defRPr sz="866">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7137139" y="6217920"/>
            <a:ext cx="316802" cy="365760"/>
          </a:xfrm>
          <a:prstGeom prst="ellipse">
            <a:avLst/>
          </a:prstGeom>
          <a:solidFill>
            <a:srgbClr val="1D1D1D">
              <a:alpha val="69804"/>
            </a:srgbClr>
          </a:solidFill>
        </p:spPr>
        <p:txBody>
          <a:bodyPr vert="horz" lIns="18288" tIns="45720" rIns="18288" bIns="45720" rtlCol="0" anchor="ctr">
            <a:noAutofit/>
          </a:bodyPr>
          <a:lstStyle>
            <a:lvl1pPr algn="ctr">
              <a:defRPr sz="953" spc="0" baseline="0">
                <a:solidFill>
                  <a:srgbClr val="FFFFFF"/>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989421680"/>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ctr" defTabSz="791962" rtl="0" eaLnBrk="1" latinLnBrk="0" hangingPunct="1">
        <a:lnSpc>
          <a:spcPct val="90000"/>
        </a:lnSpc>
        <a:spcBef>
          <a:spcPct val="0"/>
        </a:spcBef>
        <a:buNone/>
        <a:defRPr sz="2252" kern="1200" cap="all" spc="173" baseline="0">
          <a:solidFill>
            <a:srgbClr val="262626"/>
          </a:solidFill>
          <a:latin typeface="+mj-lt"/>
          <a:ea typeface="+mj-ea"/>
          <a:cs typeface="+mj-cs"/>
        </a:defRPr>
      </a:lvl1pPr>
    </p:titleStyle>
    <p:bodyStyle>
      <a:lvl1pPr marL="197990" indent="-197990" algn="l" defTabSz="791962" rtl="0" eaLnBrk="1" latinLnBrk="0" hangingPunct="1">
        <a:lnSpc>
          <a:spcPct val="100000"/>
        </a:lnSpc>
        <a:spcBef>
          <a:spcPts val="866"/>
        </a:spcBef>
        <a:buClr>
          <a:schemeClr val="accent2"/>
        </a:buClr>
        <a:buFont typeface="Arial" panose="020B0604020202020204" pitchFamily="34" charset="0"/>
        <a:buChar char="•"/>
        <a:defRPr sz="1559" kern="1200">
          <a:solidFill>
            <a:schemeClr val="tx1">
              <a:lumMod val="85000"/>
              <a:lumOff val="15000"/>
            </a:schemeClr>
          </a:solidFill>
          <a:latin typeface="+mn-lt"/>
          <a:ea typeface="+mn-ea"/>
          <a:cs typeface="+mn-cs"/>
        </a:defRPr>
      </a:lvl1pPr>
      <a:lvl2pPr marL="395981" indent="-197990" algn="l" defTabSz="791962" rtl="0" eaLnBrk="1" latinLnBrk="0" hangingPunct="1">
        <a:lnSpc>
          <a:spcPct val="100000"/>
        </a:lnSpc>
        <a:spcBef>
          <a:spcPts val="866"/>
        </a:spcBef>
        <a:buClr>
          <a:schemeClr val="accent2"/>
        </a:buClr>
        <a:buFont typeface="Arial" panose="020B0604020202020204" pitchFamily="34" charset="0"/>
        <a:buChar char="•"/>
        <a:defRPr sz="1386" kern="1200">
          <a:solidFill>
            <a:schemeClr val="tx1">
              <a:lumMod val="85000"/>
              <a:lumOff val="15000"/>
            </a:schemeClr>
          </a:solidFill>
          <a:latin typeface="+mn-lt"/>
          <a:ea typeface="+mn-ea"/>
          <a:cs typeface="+mn-cs"/>
        </a:defRPr>
      </a:lvl2pPr>
      <a:lvl3pPr marL="593971" indent="-197990" algn="l" defTabSz="791962" rtl="0" eaLnBrk="1" latinLnBrk="0" hangingPunct="1">
        <a:lnSpc>
          <a:spcPct val="100000"/>
        </a:lnSpc>
        <a:spcBef>
          <a:spcPts val="866"/>
        </a:spcBef>
        <a:buClr>
          <a:schemeClr val="accent2"/>
        </a:buClr>
        <a:buFont typeface="Arial" panose="020B0604020202020204" pitchFamily="34" charset="0"/>
        <a:buChar char="•"/>
        <a:defRPr sz="1386" kern="1200">
          <a:solidFill>
            <a:schemeClr val="tx1">
              <a:lumMod val="85000"/>
              <a:lumOff val="15000"/>
            </a:schemeClr>
          </a:solidFill>
          <a:latin typeface="+mn-lt"/>
          <a:ea typeface="+mn-ea"/>
          <a:cs typeface="+mn-cs"/>
        </a:defRPr>
      </a:lvl3pPr>
      <a:lvl4pPr marL="791962" indent="-197990" algn="l" defTabSz="791962" rtl="0" eaLnBrk="1" latinLnBrk="0" hangingPunct="1">
        <a:lnSpc>
          <a:spcPct val="100000"/>
        </a:lnSpc>
        <a:spcBef>
          <a:spcPts val="866"/>
        </a:spcBef>
        <a:buClr>
          <a:schemeClr val="accent2"/>
        </a:buClr>
        <a:buFont typeface="Arial" panose="020B0604020202020204" pitchFamily="34" charset="0"/>
        <a:buChar char="•"/>
        <a:defRPr sz="1386" kern="1200">
          <a:solidFill>
            <a:schemeClr val="tx1">
              <a:lumMod val="85000"/>
              <a:lumOff val="15000"/>
            </a:schemeClr>
          </a:solidFill>
          <a:latin typeface="+mn-lt"/>
          <a:ea typeface="+mn-ea"/>
          <a:cs typeface="+mn-cs"/>
        </a:defRPr>
      </a:lvl4pPr>
      <a:lvl5pPr marL="989952" indent="-197990" algn="l" defTabSz="791962" rtl="0" eaLnBrk="1" latinLnBrk="0" hangingPunct="1">
        <a:lnSpc>
          <a:spcPct val="100000"/>
        </a:lnSpc>
        <a:spcBef>
          <a:spcPts val="866"/>
        </a:spcBef>
        <a:buClr>
          <a:schemeClr val="accent2"/>
        </a:buClr>
        <a:buFont typeface="Arial" panose="020B0604020202020204" pitchFamily="34" charset="0"/>
        <a:buChar char="•"/>
        <a:defRPr sz="1386" kern="1200">
          <a:solidFill>
            <a:schemeClr val="tx1">
              <a:lumMod val="85000"/>
              <a:lumOff val="15000"/>
            </a:schemeClr>
          </a:solidFill>
          <a:latin typeface="+mn-lt"/>
          <a:ea typeface="+mn-ea"/>
          <a:cs typeface="+mn-cs"/>
        </a:defRPr>
      </a:lvl5pPr>
      <a:lvl6pPr marL="1138445" indent="-197990" algn="l" defTabSz="791962" rtl="0" eaLnBrk="1" latinLnBrk="0" hangingPunct="1">
        <a:lnSpc>
          <a:spcPct val="100000"/>
        </a:lnSpc>
        <a:spcBef>
          <a:spcPts val="866"/>
        </a:spcBef>
        <a:buClr>
          <a:schemeClr val="accent2"/>
        </a:buClr>
        <a:buFont typeface="Arial" panose="020B0604020202020204" pitchFamily="34" charset="0"/>
        <a:buChar char="•"/>
        <a:defRPr sz="1386" kern="1200">
          <a:solidFill>
            <a:schemeClr val="tx1"/>
          </a:solidFill>
          <a:latin typeface="+mn-lt"/>
          <a:ea typeface="+mn-ea"/>
          <a:cs typeface="+mn-cs"/>
        </a:defRPr>
      </a:lvl6pPr>
      <a:lvl7pPr marL="1286938" indent="-197990" algn="l" defTabSz="791962" rtl="0" eaLnBrk="1" latinLnBrk="0" hangingPunct="1">
        <a:lnSpc>
          <a:spcPct val="100000"/>
        </a:lnSpc>
        <a:spcBef>
          <a:spcPts val="866"/>
        </a:spcBef>
        <a:buClr>
          <a:schemeClr val="accent2"/>
        </a:buClr>
        <a:buFont typeface="Arial" panose="020B0604020202020204" pitchFamily="34" charset="0"/>
        <a:buChar char="•"/>
        <a:defRPr sz="1386" kern="1200">
          <a:solidFill>
            <a:schemeClr val="tx1"/>
          </a:solidFill>
          <a:latin typeface="+mn-lt"/>
          <a:ea typeface="+mn-ea"/>
          <a:cs typeface="+mn-cs"/>
        </a:defRPr>
      </a:lvl7pPr>
      <a:lvl8pPr marL="1435431" indent="-197990" algn="l" defTabSz="791962" rtl="0" eaLnBrk="1" latinLnBrk="0" hangingPunct="1">
        <a:lnSpc>
          <a:spcPct val="100000"/>
        </a:lnSpc>
        <a:spcBef>
          <a:spcPts val="866"/>
        </a:spcBef>
        <a:buClr>
          <a:schemeClr val="accent2"/>
        </a:buClr>
        <a:buFont typeface="Arial" panose="020B0604020202020204" pitchFamily="34" charset="0"/>
        <a:buChar char="•"/>
        <a:defRPr sz="1386" kern="1200" baseline="0">
          <a:solidFill>
            <a:schemeClr val="tx1"/>
          </a:solidFill>
          <a:latin typeface="+mn-lt"/>
          <a:ea typeface="+mn-ea"/>
          <a:cs typeface="+mn-cs"/>
        </a:defRPr>
      </a:lvl8pPr>
      <a:lvl9pPr marL="1583924" indent="-197990" algn="l" defTabSz="791962" rtl="0" eaLnBrk="1" latinLnBrk="0" hangingPunct="1">
        <a:lnSpc>
          <a:spcPct val="100000"/>
        </a:lnSpc>
        <a:spcBef>
          <a:spcPts val="866"/>
        </a:spcBef>
        <a:buClr>
          <a:schemeClr val="accent2"/>
        </a:buClr>
        <a:buFont typeface="Arial" panose="020B0604020202020204" pitchFamily="34" charset="0"/>
        <a:buChar char="•"/>
        <a:defRPr sz="1386" kern="1200" baseline="0">
          <a:solidFill>
            <a:schemeClr val="tx1"/>
          </a:solidFill>
          <a:latin typeface="+mn-lt"/>
          <a:ea typeface="+mn-ea"/>
          <a:cs typeface="+mn-cs"/>
        </a:defRPr>
      </a:lvl9pPr>
    </p:bodyStyle>
    <p:otherStyle>
      <a:defPPr>
        <a:defRPr lang="en-US"/>
      </a:defPPr>
      <a:lvl1pPr marL="0" algn="l" defTabSz="791962" rtl="0" eaLnBrk="1" latinLnBrk="0" hangingPunct="1">
        <a:defRPr sz="1559" kern="1200">
          <a:solidFill>
            <a:schemeClr val="tx1"/>
          </a:solidFill>
          <a:latin typeface="+mn-lt"/>
          <a:ea typeface="+mn-ea"/>
          <a:cs typeface="+mn-cs"/>
        </a:defRPr>
      </a:lvl1pPr>
      <a:lvl2pPr marL="395981" algn="l" defTabSz="791962" rtl="0" eaLnBrk="1" latinLnBrk="0" hangingPunct="1">
        <a:defRPr sz="1559" kern="1200">
          <a:solidFill>
            <a:schemeClr val="tx1"/>
          </a:solidFill>
          <a:latin typeface="+mn-lt"/>
          <a:ea typeface="+mn-ea"/>
          <a:cs typeface="+mn-cs"/>
        </a:defRPr>
      </a:lvl2pPr>
      <a:lvl3pPr marL="791962" algn="l" defTabSz="791962" rtl="0" eaLnBrk="1" latinLnBrk="0" hangingPunct="1">
        <a:defRPr sz="1559" kern="1200">
          <a:solidFill>
            <a:schemeClr val="tx1"/>
          </a:solidFill>
          <a:latin typeface="+mn-lt"/>
          <a:ea typeface="+mn-ea"/>
          <a:cs typeface="+mn-cs"/>
        </a:defRPr>
      </a:lvl3pPr>
      <a:lvl4pPr marL="1187943" algn="l" defTabSz="791962" rtl="0" eaLnBrk="1" latinLnBrk="0" hangingPunct="1">
        <a:defRPr sz="1559" kern="1200">
          <a:solidFill>
            <a:schemeClr val="tx1"/>
          </a:solidFill>
          <a:latin typeface="+mn-lt"/>
          <a:ea typeface="+mn-ea"/>
          <a:cs typeface="+mn-cs"/>
        </a:defRPr>
      </a:lvl4pPr>
      <a:lvl5pPr marL="1583924" algn="l" defTabSz="791962" rtl="0" eaLnBrk="1" latinLnBrk="0" hangingPunct="1">
        <a:defRPr sz="1559" kern="1200">
          <a:solidFill>
            <a:schemeClr val="tx1"/>
          </a:solidFill>
          <a:latin typeface="+mn-lt"/>
          <a:ea typeface="+mn-ea"/>
          <a:cs typeface="+mn-cs"/>
        </a:defRPr>
      </a:lvl5pPr>
      <a:lvl6pPr marL="1979905" algn="l" defTabSz="791962" rtl="0" eaLnBrk="1" latinLnBrk="0" hangingPunct="1">
        <a:defRPr sz="1559" kern="1200">
          <a:solidFill>
            <a:schemeClr val="tx1"/>
          </a:solidFill>
          <a:latin typeface="+mn-lt"/>
          <a:ea typeface="+mn-ea"/>
          <a:cs typeface="+mn-cs"/>
        </a:defRPr>
      </a:lvl6pPr>
      <a:lvl7pPr marL="2375886" algn="l" defTabSz="791962" rtl="0" eaLnBrk="1" latinLnBrk="0" hangingPunct="1">
        <a:defRPr sz="1559" kern="1200">
          <a:solidFill>
            <a:schemeClr val="tx1"/>
          </a:solidFill>
          <a:latin typeface="+mn-lt"/>
          <a:ea typeface="+mn-ea"/>
          <a:cs typeface="+mn-cs"/>
        </a:defRPr>
      </a:lvl7pPr>
      <a:lvl8pPr marL="2771866" algn="l" defTabSz="791962" rtl="0" eaLnBrk="1" latinLnBrk="0" hangingPunct="1">
        <a:defRPr sz="1559" kern="1200">
          <a:solidFill>
            <a:schemeClr val="tx1"/>
          </a:solidFill>
          <a:latin typeface="+mn-lt"/>
          <a:ea typeface="+mn-ea"/>
          <a:cs typeface="+mn-cs"/>
        </a:defRPr>
      </a:lvl8pPr>
      <a:lvl9pPr marL="3167847" algn="l" defTabSz="791962" rtl="0" eaLnBrk="1" latinLnBrk="0" hangingPunct="1">
        <a:defRPr sz="155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3" Type="http://schemas.openxmlformats.org/officeDocument/2006/relationships/slide" Target="slide13.xml"/><Relationship Id="rId18" Type="http://schemas.openxmlformats.org/officeDocument/2006/relationships/image" Target="../media/image27.svg"/><Relationship Id="rId26" Type="http://schemas.openxmlformats.org/officeDocument/2006/relationships/image" Target="../media/image3.svg"/><Relationship Id="rId3" Type="http://schemas.openxmlformats.org/officeDocument/2006/relationships/image" Target="../media/image17.svg"/><Relationship Id="rId21" Type="http://schemas.openxmlformats.org/officeDocument/2006/relationships/slide" Target="slide24.xml"/><Relationship Id="rId34" Type="http://schemas.openxmlformats.org/officeDocument/2006/relationships/image" Target="../media/image9.svg"/><Relationship Id="rId7" Type="http://schemas.openxmlformats.org/officeDocument/2006/relationships/image" Target="../media/image20.png"/><Relationship Id="rId12" Type="http://schemas.openxmlformats.org/officeDocument/2006/relationships/slide" Target="slide8.xml"/><Relationship Id="rId17" Type="http://schemas.openxmlformats.org/officeDocument/2006/relationships/image" Target="../media/image26.png"/><Relationship Id="rId25" Type="http://schemas.openxmlformats.org/officeDocument/2006/relationships/image" Target="../media/image2.png"/><Relationship Id="rId33" Type="http://schemas.openxmlformats.org/officeDocument/2006/relationships/image" Target="../media/image8.png"/><Relationship Id="rId2" Type="http://schemas.openxmlformats.org/officeDocument/2006/relationships/image" Target="../media/image16.png"/><Relationship Id="rId16" Type="http://schemas.openxmlformats.org/officeDocument/2006/relationships/slide" Target="slide21.xml"/><Relationship Id="rId20" Type="http://schemas.openxmlformats.org/officeDocument/2006/relationships/image" Target="../media/image15.svg"/><Relationship Id="rId29" Type="http://schemas.openxmlformats.org/officeDocument/2006/relationships/image" Target="../media/image5.svg"/><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slide" Target="slide9.xml"/><Relationship Id="rId24" Type="http://schemas.openxmlformats.org/officeDocument/2006/relationships/slide" Target="slide67.xml"/><Relationship Id="rId32" Type="http://schemas.openxmlformats.org/officeDocument/2006/relationships/slide" Target="slide79.xml"/><Relationship Id="rId5" Type="http://schemas.openxmlformats.org/officeDocument/2006/relationships/image" Target="../media/image18.png"/><Relationship Id="rId15" Type="http://schemas.openxmlformats.org/officeDocument/2006/relationships/image" Target="../media/image25.svg"/><Relationship Id="rId23" Type="http://schemas.openxmlformats.org/officeDocument/2006/relationships/image" Target="../media/image11.svg"/><Relationship Id="rId28" Type="http://schemas.openxmlformats.org/officeDocument/2006/relationships/image" Target="../media/image4.png"/><Relationship Id="rId10" Type="http://schemas.openxmlformats.org/officeDocument/2006/relationships/image" Target="../media/image23.svg"/><Relationship Id="rId19" Type="http://schemas.openxmlformats.org/officeDocument/2006/relationships/image" Target="../media/image14.png"/><Relationship Id="rId31" Type="http://schemas.openxmlformats.org/officeDocument/2006/relationships/image" Target="../media/image7.svg"/><Relationship Id="rId4" Type="http://schemas.openxmlformats.org/officeDocument/2006/relationships/slide" Target="slide11.xml"/><Relationship Id="rId9" Type="http://schemas.openxmlformats.org/officeDocument/2006/relationships/image" Target="../media/image22.png"/><Relationship Id="rId14" Type="http://schemas.openxmlformats.org/officeDocument/2006/relationships/image" Target="../media/image24.png"/><Relationship Id="rId22" Type="http://schemas.openxmlformats.org/officeDocument/2006/relationships/image" Target="../media/image10.png"/><Relationship Id="rId27" Type="http://schemas.openxmlformats.org/officeDocument/2006/relationships/slide" Target="slide53.xml"/><Relationship Id="rId30" Type="http://schemas.openxmlformats.org/officeDocument/2006/relationships/image" Target="../media/image6.png"/><Relationship Id="rId8" Type="http://schemas.openxmlformats.org/officeDocument/2006/relationships/image" Target="../media/image21.svg"/></Relationships>
</file>

<file path=ppt/slides/_rels/slide11.xml.rels><?xml version="1.0" encoding="UTF-8" standalone="yes"?>
<Relationships xmlns="http://schemas.openxmlformats.org/package/2006/relationships"><Relationship Id="rId13" Type="http://schemas.openxmlformats.org/officeDocument/2006/relationships/slide" Target="slide9.xml"/><Relationship Id="rId18" Type="http://schemas.openxmlformats.org/officeDocument/2006/relationships/image" Target="../media/image26.png"/><Relationship Id="rId26" Type="http://schemas.openxmlformats.org/officeDocument/2006/relationships/image" Target="../media/image11.svg"/><Relationship Id="rId21" Type="http://schemas.openxmlformats.org/officeDocument/2006/relationships/image" Target="../media/image15.svg"/><Relationship Id="rId34" Type="http://schemas.openxmlformats.org/officeDocument/2006/relationships/image" Target="../media/image7.sv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slide" Target="slide21.xml"/><Relationship Id="rId25" Type="http://schemas.openxmlformats.org/officeDocument/2006/relationships/image" Target="../media/image10.png"/><Relationship Id="rId33" Type="http://schemas.openxmlformats.org/officeDocument/2006/relationships/image" Target="../media/image6.png"/><Relationship Id="rId38" Type="http://schemas.openxmlformats.org/officeDocument/2006/relationships/slide" Target="slide69.xml"/><Relationship Id="rId2" Type="http://schemas.openxmlformats.org/officeDocument/2006/relationships/notesSlide" Target="../notesSlides/notesSlide1.xml"/><Relationship Id="rId16" Type="http://schemas.openxmlformats.org/officeDocument/2006/relationships/image" Target="../media/image25.svg"/><Relationship Id="rId20" Type="http://schemas.openxmlformats.org/officeDocument/2006/relationships/image" Target="../media/image14.png"/><Relationship Id="rId29" Type="http://schemas.openxmlformats.org/officeDocument/2006/relationships/image" Target="../media/image3.svg"/><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image" Target="../media/image22.png"/><Relationship Id="rId24" Type="http://schemas.openxmlformats.org/officeDocument/2006/relationships/slide" Target="slide24.xml"/><Relationship Id="rId32" Type="http://schemas.openxmlformats.org/officeDocument/2006/relationships/image" Target="../media/image5.svg"/><Relationship Id="rId37" Type="http://schemas.openxmlformats.org/officeDocument/2006/relationships/image" Target="../media/image9.svg"/><Relationship Id="rId5" Type="http://schemas.openxmlformats.org/officeDocument/2006/relationships/slide" Target="slide10.xml"/><Relationship Id="rId15" Type="http://schemas.openxmlformats.org/officeDocument/2006/relationships/image" Target="../media/image24.png"/><Relationship Id="rId23" Type="http://schemas.openxmlformats.org/officeDocument/2006/relationships/image" Target="../media/image29.svg"/><Relationship Id="rId28" Type="http://schemas.openxmlformats.org/officeDocument/2006/relationships/image" Target="../media/image2.png"/><Relationship Id="rId36" Type="http://schemas.openxmlformats.org/officeDocument/2006/relationships/image" Target="../media/image8.png"/><Relationship Id="rId10" Type="http://schemas.openxmlformats.org/officeDocument/2006/relationships/image" Target="../media/image21.svg"/><Relationship Id="rId19" Type="http://schemas.openxmlformats.org/officeDocument/2006/relationships/image" Target="../media/image27.svg"/><Relationship Id="rId31" Type="http://schemas.openxmlformats.org/officeDocument/2006/relationships/image" Target="../media/image4.pn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slide" Target="slide13.xml"/><Relationship Id="rId22" Type="http://schemas.openxmlformats.org/officeDocument/2006/relationships/image" Target="../media/image28.png"/><Relationship Id="rId27" Type="http://schemas.openxmlformats.org/officeDocument/2006/relationships/slide" Target="slide67.xml"/><Relationship Id="rId30" Type="http://schemas.openxmlformats.org/officeDocument/2006/relationships/slide" Target="slide53.xml"/><Relationship Id="rId35" Type="http://schemas.openxmlformats.org/officeDocument/2006/relationships/slide" Target="slide79.xml"/><Relationship Id="rId8" Type="http://schemas.openxmlformats.org/officeDocument/2006/relationships/image" Target="../media/image19.svg"/><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3" Type="http://schemas.openxmlformats.org/officeDocument/2006/relationships/slide" Target="slide9.xml"/><Relationship Id="rId18" Type="http://schemas.openxmlformats.org/officeDocument/2006/relationships/image" Target="../media/image26.png"/><Relationship Id="rId26" Type="http://schemas.openxmlformats.org/officeDocument/2006/relationships/image" Target="../media/image11.svg"/><Relationship Id="rId21" Type="http://schemas.openxmlformats.org/officeDocument/2006/relationships/image" Target="../media/image15.svg"/><Relationship Id="rId34" Type="http://schemas.openxmlformats.org/officeDocument/2006/relationships/image" Target="../media/image7.sv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slide" Target="slide21.xml"/><Relationship Id="rId25" Type="http://schemas.openxmlformats.org/officeDocument/2006/relationships/image" Target="../media/image10.png"/><Relationship Id="rId33" Type="http://schemas.openxmlformats.org/officeDocument/2006/relationships/image" Target="../media/image6.png"/><Relationship Id="rId38" Type="http://schemas.openxmlformats.org/officeDocument/2006/relationships/slide" Target="slide69.xml"/><Relationship Id="rId2" Type="http://schemas.openxmlformats.org/officeDocument/2006/relationships/notesSlide" Target="../notesSlides/notesSlide2.xml"/><Relationship Id="rId16" Type="http://schemas.openxmlformats.org/officeDocument/2006/relationships/image" Target="../media/image25.svg"/><Relationship Id="rId20" Type="http://schemas.openxmlformats.org/officeDocument/2006/relationships/image" Target="../media/image14.png"/><Relationship Id="rId29" Type="http://schemas.openxmlformats.org/officeDocument/2006/relationships/image" Target="../media/image3.svg"/><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image" Target="../media/image22.png"/><Relationship Id="rId24" Type="http://schemas.openxmlformats.org/officeDocument/2006/relationships/slide" Target="slide24.xml"/><Relationship Id="rId32" Type="http://schemas.openxmlformats.org/officeDocument/2006/relationships/image" Target="../media/image5.svg"/><Relationship Id="rId37" Type="http://schemas.openxmlformats.org/officeDocument/2006/relationships/image" Target="../media/image9.svg"/><Relationship Id="rId5" Type="http://schemas.openxmlformats.org/officeDocument/2006/relationships/slide" Target="slide10.xml"/><Relationship Id="rId15" Type="http://schemas.openxmlformats.org/officeDocument/2006/relationships/image" Target="../media/image24.png"/><Relationship Id="rId23" Type="http://schemas.openxmlformats.org/officeDocument/2006/relationships/image" Target="../media/image29.svg"/><Relationship Id="rId28" Type="http://schemas.openxmlformats.org/officeDocument/2006/relationships/image" Target="../media/image2.png"/><Relationship Id="rId36" Type="http://schemas.openxmlformats.org/officeDocument/2006/relationships/image" Target="../media/image8.png"/><Relationship Id="rId10" Type="http://schemas.openxmlformats.org/officeDocument/2006/relationships/image" Target="../media/image21.svg"/><Relationship Id="rId19" Type="http://schemas.openxmlformats.org/officeDocument/2006/relationships/image" Target="../media/image27.svg"/><Relationship Id="rId31" Type="http://schemas.openxmlformats.org/officeDocument/2006/relationships/image" Target="../media/image4.pn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slide" Target="slide13.xml"/><Relationship Id="rId22" Type="http://schemas.openxmlformats.org/officeDocument/2006/relationships/image" Target="../media/image28.png"/><Relationship Id="rId27" Type="http://schemas.openxmlformats.org/officeDocument/2006/relationships/slide" Target="slide67.xml"/><Relationship Id="rId30" Type="http://schemas.openxmlformats.org/officeDocument/2006/relationships/slide" Target="slide53.xml"/><Relationship Id="rId35" Type="http://schemas.openxmlformats.org/officeDocument/2006/relationships/slide" Target="slide79.xml"/><Relationship Id="rId8" Type="http://schemas.openxmlformats.org/officeDocument/2006/relationships/image" Target="../media/image19.svg"/><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slide" Target="slide18.xml"/><Relationship Id="rId26" Type="http://schemas.openxmlformats.org/officeDocument/2006/relationships/image" Target="../media/image11.svg"/><Relationship Id="rId21" Type="http://schemas.openxmlformats.org/officeDocument/2006/relationships/image" Target="../media/image27.svg"/><Relationship Id="rId34" Type="http://schemas.openxmlformats.org/officeDocument/2006/relationships/image" Target="../media/image6.png"/><Relationship Id="rId7" Type="http://schemas.openxmlformats.org/officeDocument/2006/relationships/slide" Target="slide10.xml"/><Relationship Id="rId12" Type="http://schemas.openxmlformats.org/officeDocument/2006/relationships/image" Target="../media/image21.svg"/><Relationship Id="rId17" Type="http://schemas.openxmlformats.org/officeDocument/2006/relationships/slide" Target="slide16.xml"/><Relationship Id="rId25" Type="http://schemas.openxmlformats.org/officeDocument/2006/relationships/image" Target="../media/image10.png"/><Relationship Id="rId33" Type="http://schemas.openxmlformats.org/officeDocument/2006/relationships/slide" Target="slide8.xml"/><Relationship Id="rId38" Type="http://schemas.openxmlformats.org/officeDocument/2006/relationships/image" Target="../media/image9.svg"/><Relationship Id="rId2" Type="http://schemas.openxmlformats.org/officeDocument/2006/relationships/notesSlide" Target="../notesSlides/notesSlide3.xml"/><Relationship Id="rId16" Type="http://schemas.openxmlformats.org/officeDocument/2006/relationships/slide" Target="slide14.xml"/><Relationship Id="rId20" Type="http://schemas.openxmlformats.org/officeDocument/2006/relationships/image" Target="../media/image26.png"/><Relationship Id="rId29" Type="http://schemas.openxmlformats.org/officeDocument/2006/relationships/image" Target="../media/image3.svg"/><Relationship Id="rId1" Type="http://schemas.openxmlformats.org/officeDocument/2006/relationships/slideLayout" Target="../slideLayouts/slideLayout7.xml"/><Relationship Id="rId6" Type="http://schemas.openxmlformats.org/officeDocument/2006/relationships/image" Target="../media/image31.svg"/><Relationship Id="rId11" Type="http://schemas.openxmlformats.org/officeDocument/2006/relationships/image" Target="../media/image20.png"/><Relationship Id="rId24" Type="http://schemas.openxmlformats.org/officeDocument/2006/relationships/slide" Target="slide24.xml"/><Relationship Id="rId32" Type="http://schemas.openxmlformats.org/officeDocument/2006/relationships/image" Target="../media/image5.svg"/><Relationship Id="rId37" Type="http://schemas.openxmlformats.org/officeDocument/2006/relationships/image" Target="../media/image8.png"/><Relationship Id="rId5" Type="http://schemas.openxmlformats.org/officeDocument/2006/relationships/image" Target="../media/image30.png"/><Relationship Id="rId15" Type="http://schemas.openxmlformats.org/officeDocument/2006/relationships/slide" Target="slide9.xml"/><Relationship Id="rId23" Type="http://schemas.openxmlformats.org/officeDocument/2006/relationships/image" Target="../media/image15.svg"/><Relationship Id="rId28" Type="http://schemas.openxmlformats.org/officeDocument/2006/relationships/image" Target="../media/image2.png"/><Relationship Id="rId36" Type="http://schemas.openxmlformats.org/officeDocument/2006/relationships/slide" Target="slide79.xml"/><Relationship Id="rId10" Type="http://schemas.openxmlformats.org/officeDocument/2006/relationships/image" Target="../media/image19.svg"/><Relationship Id="rId19" Type="http://schemas.openxmlformats.org/officeDocument/2006/relationships/slide" Target="slide21.xml"/><Relationship Id="rId31" Type="http://schemas.openxmlformats.org/officeDocument/2006/relationships/image" Target="../media/image4.png"/><Relationship Id="rId4" Type="http://schemas.openxmlformats.org/officeDocument/2006/relationships/image" Target="../media/image17.svg"/><Relationship Id="rId9" Type="http://schemas.openxmlformats.org/officeDocument/2006/relationships/image" Target="../media/image18.png"/><Relationship Id="rId14" Type="http://schemas.openxmlformats.org/officeDocument/2006/relationships/image" Target="../media/image23.svg"/><Relationship Id="rId22" Type="http://schemas.openxmlformats.org/officeDocument/2006/relationships/image" Target="../media/image14.png"/><Relationship Id="rId27" Type="http://schemas.openxmlformats.org/officeDocument/2006/relationships/slide" Target="slide67.xml"/><Relationship Id="rId30" Type="http://schemas.openxmlformats.org/officeDocument/2006/relationships/slide" Target="slide53.xml"/><Relationship Id="rId35" Type="http://schemas.openxmlformats.org/officeDocument/2006/relationships/image" Target="../media/image7.svg"/><Relationship Id="rId8" Type="http://schemas.openxmlformats.org/officeDocument/2006/relationships/slide" Target="slide11.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10.png"/><Relationship Id="rId18" Type="http://schemas.openxmlformats.org/officeDocument/2006/relationships/image" Target="../media/image5.svg"/><Relationship Id="rId26" Type="http://schemas.openxmlformats.org/officeDocument/2006/relationships/slide" Target="slide21.xml"/><Relationship Id="rId3" Type="http://schemas.openxmlformats.org/officeDocument/2006/relationships/image" Target="../media/image16.png"/><Relationship Id="rId21" Type="http://schemas.openxmlformats.org/officeDocument/2006/relationships/image" Target="../media/image8.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4.png"/><Relationship Id="rId25" Type="http://schemas.openxmlformats.org/officeDocument/2006/relationships/slide" Target="slide18.xml"/><Relationship Id="rId2" Type="http://schemas.openxmlformats.org/officeDocument/2006/relationships/notesSlide" Target="../notesSlides/notesSlide4.xml"/><Relationship Id="rId16" Type="http://schemas.openxmlformats.org/officeDocument/2006/relationships/image" Target="../media/image3.svg"/><Relationship Id="rId20" Type="http://schemas.openxmlformats.org/officeDocument/2006/relationships/image" Target="../media/image7.svg"/><Relationship Id="rId29"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31.svg"/><Relationship Id="rId11" Type="http://schemas.openxmlformats.org/officeDocument/2006/relationships/image" Target="../media/image22.png"/><Relationship Id="rId24" Type="http://schemas.openxmlformats.org/officeDocument/2006/relationships/slide" Target="slide16.xml"/><Relationship Id="rId5" Type="http://schemas.openxmlformats.org/officeDocument/2006/relationships/image" Target="../media/image30.png"/><Relationship Id="rId15" Type="http://schemas.openxmlformats.org/officeDocument/2006/relationships/image" Target="../media/image2.png"/><Relationship Id="rId23" Type="http://schemas.openxmlformats.org/officeDocument/2006/relationships/slide" Target="slide15.xml"/><Relationship Id="rId28" Type="http://schemas.openxmlformats.org/officeDocument/2006/relationships/image" Target="../media/image27.svg"/><Relationship Id="rId10" Type="http://schemas.openxmlformats.org/officeDocument/2006/relationships/image" Target="../media/image21.svg"/><Relationship Id="rId19" Type="http://schemas.openxmlformats.org/officeDocument/2006/relationships/image" Target="../media/image6.pn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image" Target="../media/image11.svg"/><Relationship Id="rId22" Type="http://schemas.openxmlformats.org/officeDocument/2006/relationships/image" Target="../media/image9.svg"/><Relationship Id="rId27" Type="http://schemas.openxmlformats.org/officeDocument/2006/relationships/image" Target="../media/image26.png"/><Relationship Id="rId30" Type="http://schemas.openxmlformats.org/officeDocument/2006/relationships/image" Target="../media/image15.svg"/></Relationships>
</file>

<file path=ppt/slides/_rels/slide15.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slide" Target="slide18.xml"/><Relationship Id="rId26" Type="http://schemas.openxmlformats.org/officeDocument/2006/relationships/image" Target="../media/image11.svg"/><Relationship Id="rId21" Type="http://schemas.openxmlformats.org/officeDocument/2006/relationships/image" Target="../media/image27.svg"/><Relationship Id="rId34" Type="http://schemas.openxmlformats.org/officeDocument/2006/relationships/image" Target="../media/image6.png"/><Relationship Id="rId7" Type="http://schemas.openxmlformats.org/officeDocument/2006/relationships/slide" Target="slide10.xml"/><Relationship Id="rId12" Type="http://schemas.openxmlformats.org/officeDocument/2006/relationships/image" Target="../media/image21.svg"/><Relationship Id="rId17" Type="http://schemas.openxmlformats.org/officeDocument/2006/relationships/slide" Target="slide16.xml"/><Relationship Id="rId25" Type="http://schemas.openxmlformats.org/officeDocument/2006/relationships/image" Target="../media/image10.png"/><Relationship Id="rId33" Type="http://schemas.openxmlformats.org/officeDocument/2006/relationships/slide" Target="slide8.xml"/><Relationship Id="rId38" Type="http://schemas.openxmlformats.org/officeDocument/2006/relationships/image" Target="../media/image9.svg"/><Relationship Id="rId2" Type="http://schemas.openxmlformats.org/officeDocument/2006/relationships/notesSlide" Target="../notesSlides/notesSlide5.xml"/><Relationship Id="rId16" Type="http://schemas.openxmlformats.org/officeDocument/2006/relationships/slide" Target="slide14.xml"/><Relationship Id="rId20" Type="http://schemas.openxmlformats.org/officeDocument/2006/relationships/image" Target="../media/image26.png"/><Relationship Id="rId29" Type="http://schemas.openxmlformats.org/officeDocument/2006/relationships/image" Target="../media/image3.svg"/><Relationship Id="rId1" Type="http://schemas.openxmlformats.org/officeDocument/2006/relationships/slideLayout" Target="../slideLayouts/slideLayout7.xml"/><Relationship Id="rId6" Type="http://schemas.openxmlformats.org/officeDocument/2006/relationships/image" Target="../media/image31.svg"/><Relationship Id="rId11" Type="http://schemas.openxmlformats.org/officeDocument/2006/relationships/image" Target="../media/image20.png"/><Relationship Id="rId24" Type="http://schemas.openxmlformats.org/officeDocument/2006/relationships/slide" Target="slide24.xml"/><Relationship Id="rId32" Type="http://schemas.openxmlformats.org/officeDocument/2006/relationships/image" Target="../media/image5.svg"/><Relationship Id="rId37" Type="http://schemas.openxmlformats.org/officeDocument/2006/relationships/image" Target="../media/image8.png"/><Relationship Id="rId5" Type="http://schemas.openxmlformats.org/officeDocument/2006/relationships/image" Target="../media/image30.png"/><Relationship Id="rId15" Type="http://schemas.openxmlformats.org/officeDocument/2006/relationships/slide" Target="slide9.xml"/><Relationship Id="rId23" Type="http://schemas.openxmlformats.org/officeDocument/2006/relationships/image" Target="../media/image15.svg"/><Relationship Id="rId28" Type="http://schemas.openxmlformats.org/officeDocument/2006/relationships/image" Target="../media/image2.png"/><Relationship Id="rId36" Type="http://schemas.openxmlformats.org/officeDocument/2006/relationships/slide" Target="slide79.xml"/><Relationship Id="rId10" Type="http://schemas.openxmlformats.org/officeDocument/2006/relationships/image" Target="../media/image19.svg"/><Relationship Id="rId19" Type="http://schemas.openxmlformats.org/officeDocument/2006/relationships/slide" Target="slide21.xml"/><Relationship Id="rId31" Type="http://schemas.openxmlformats.org/officeDocument/2006/relationships/image" Target="../media/image4.png"/><Relationship Id="rId4" Type="http://schemas.openxmlformats.org/officeDocument/2006/relationships/image" Target="../media/image17.svg"/><Relationship Id="rId9" Type="http://schemas.openxmlformats.org/officeDocument/2006/relationships/image" Target="../media/image18.png"/><Relationship Id="rId14" Type="http://schemas.openxmlformats.org/officeDocument/2006/relationships/image" Target="../media/image23.svg"/><Relationship Id="rId22" Type="http://schemas.openxmlformats.org/officeDocument/2006/relationships/image" Target="../media/image14.png"/><Relationship Id="rId27" Type="http://schemas.openxmlformats.org/officeDocument/2006/relationships/slide" Target="slide67.xml"/><Relationship Id="rId30" Type="http://schemas.openxmlformats.org/officeDocument/2006/relationships/slide" Target="slide53.xml"/><Relationship Id="rId35" Type="http://schemas.openxmlformats.org/officeDocument/2006/relationships/image" Target="../media/image7.svg"/><Relationship Id="rId8" Type="http://schemas.openxmlformats.org/officeDocument/2006/relationships/slide" Target="slide11.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1.svg"/><Relationship Id="rId18" Type="http://schemas.openxmlformats.org/officeDocument/2006/relationships/image" Target="../media/image2.png"/><Relationship Id="rId26" Type="http://schemas.openxmlformats.org/officeDocument/2006/relationships/slide" Target="slide14.xml"/><Relationship Id="rId3" Type="http://schemas.openxmlformats.org/officeDocument/2006/relationships/slide" Target="slide21.xml"/><Relationship Id="rId21" Type="http://schemas.openxmlformats.org/officeDocument/2006/relationships/image" Target="../media/image5.svg"/><Relationship Id="rId7" Type="http://schemas.openxmlformats.org/officeDocument/2006/relationships/image" Target="../media/image17.svg"/><Relationship Id="rId12" Type="http://schemas.openxmlformats.org/officeDocument/2006/relationships/image" Target="../media/image20.png"/><Relationship Id="rId17" Type="http://schemas.openxmlformats.org/officeDocument/2006/relationships/image" Target="../media/image11.svg"/><Relationship Id="rId25" Type="http://schemas.openxmlformats.org/officeDocument/2006/relationships/image" Target="../media/image9.svg"/><Relationship Id="rId2" Type="http://schemas.openxmlformats.org/officeDocument/2006/relationships/notesSlide" Target="../notesSlides/notesSlide6.xml"/><Relationship Id="rId16" Type="http://schemas.openxmlformats.org/officeDocument/2006/relationships/image" Target="../media/image10.png"/><Relationship Id="rId20" Type="http://schemas.openxmlformats.org/officeDocument/2006/relationships/image" Target="../media/image4.png"/><Relationship Id="rId29"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19.svg"/><Relationship Id="rId24" Type="http://schemas.openxmlformats.org/officeDocument/2006/relationships/image" Target="../media/image8.png"/><Relationship Id="rId5" Type="http://schemas.openxmlformats.org/officeDocument/2006/relationships/image" Target="../media/image27.svg"/><Relationship Id="rId15" Type="http://schemas.openxmlformats.org/officeDocument/2006/relationships/image" Target="../media/image23.svg"/><Relationship Id="rId23" Type="http://schemas.openxmlformats.org/officeDocument/2006/relationships/image" Target="../media/image7.svg"/><Relationship Id="rId28" Type="http://schemas.openxmlformats.org/officeDocument/2006/relationships/slide" Target="slide17.xml"/><Relationship Id="rId10" Type="http://schemas.openxmlformats.org/officeDocument/2006/relationships/image" Target="../media/image18.png"/><Relationship Id="rId19" Type="http://schemas.openxmlformats.org/officeDocument/2006/relationships/image" Target="../media/image3.svg"/><Relationship Id="rId4" Type="http://schemas.openxmlformats.org/officeDocument/2006/relationships/image" Target="../media/image26.png"/><Relationship Id="rId9" Type="http://schemas.openxmlformats.org/officeDocument/2006/relationships/image" Target="../media/image31.svg"/><Relationship Id="rId14" Type="http://schemas.openxmlformats.org/officeDocument/2006/relationships/image" Target="../media/image22.png"/><Relationship Id="rId22" Type="http://schemas.openxmlformats.org/officeDocument/2006/relationships/image" Target="../media/image6.png"/><Relationship Id="rId27" Type="http://schemas.openxmlformats.org/officeDocument/2006/relationships/slide" Target="slide18.xml"/><Relationship Id="rId30" Type="http://schemas.openxmlformats.org/officeDocument/2006/relationships/image" Target="../media/image15.svg"/></Relationships>
</file>

<file path=ppt/slides/_rels/slide17.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slide" Target="slide18.xml"/><Relationship Id="rId26" Type="http://schemas.openxmlformats.org/officeDocument/2006/relationships/image" Target="../media/image11.svg"/><Relationship Id="rId21" Type="http://schemas.openxmlformats.org/officeDocument/2006/relationships/image" Target="../media/image27.svg"/><Relationship Id="rId34" Type="http://schemas.openxmlformats.org/officeDocument/2006/relationships/image" Target="../media/image6.png"/><Relationship Id="rId7" Type="http://schemas.openxmlformats.org/officeDocument/2006/relationships/slide" Target="slide10.xml"/><Relationship Id="rId12" Type="http://schemas.openxmlformats.org/officeDocument/2006/relationships/image" Target="../media/image21.svg"/><Relationship Id="rId17" Type="http://schemas.openxmlformats.org/officeDocument/2006/relationships/slide" Target="slide16.xml"/><Relationship Id="rId25" Type="http://schemas.openxmlformats.org/officeDocument/2006/relationships/image" Target="../media/image10.png"/><Relationship Id="rId33" Type="http://schemas.openxmlformats.org/officeDocument/2006/relationships/slide" Target="slide8.xml"/><Relationship Id="rId38" Type="http://schemas.openxmlformats.org/officeDocument/2006/relationships/image" Target="../media/image9.svg"/><Relationship Id="rId2" Type="http://schemas.openxmlformats.org/officeDocument/2006/relationships/notesSlide" Target="../notesSlides/notesSlide7.xml"/><Relationship Id="rId16" Type="http://schemas.openxmlformats.org/officeDocument/2006/relationships/slide" Target="slide14.xml"/><Relationship Id="rId20" Type="http://schemas.openxmlformats.org/officeDocument/2006/relationships/image" Target="../media/image26.png"/><Relationship Id="rId29" Type="http://schemas.openxmlformats.org/officeDocument/2006/relationships/image" Target="../media/image3.svg"/><Relationship Id="rId1" Type="http://schemas.openxmlformats.org/officeDocument/2006/relationships/slideLayout" Target="../slideLayouts/slideLayout7.xml"/><Relationship Id="rId6" Type="http://schemas.openxmlformats.org/officeDocument/2006/relationships/image" Target="../media/image31.svg"/><Relationship Id="rId11" Type="http://schemas.openxmlformats.org/officeDocument/2006/relationships/image" Target="../media/image20.png"/><Relationship Id="rId24" Type="http://schemas.openxmlformats.org/officeDocument/2006/relationships/slide" Target="slide24.xml"/><Relationship Id="rId32" Type="http://schemas.openxmlformats.org/officeDocument/2006/relationships/image" Target="../media/image5.svg"/><Relationship Id="rId37" Type="http://schemas.openxmlformats.org/officeDocument/2006/relationships/image" Target="../media/image8.png"/><Relationship Id="rId5" Type="http://schemas.openxmlformats.org/officeDocument/2006/relationships/image" Target="../media/image30.png"/><Relationship Id="rId15" Type="http://schemas.openxmlformats.org/officeDocument/2006/relationships/slide" Target="slide9.xml"/><Relationship Id="rId23" Type="http://schemas.openxmlformats.org/officeDocument/2006/relationships/image" Target="../media/image15.svg"/><Relationship Id="rId28" Type="http://schemas.openxmlformats.org/officeDocument/2006/relationships/image" Target="../media/image2.png"/><Relationship Id="rId36" Type="http://schemas.openxmlformats.org/officeDocument/2006/relationships/slide" Target="slide79.xml"/><Relationship Id="rId10" Type="http://schemas.openxmlformats.org/officeDocument/2006/relationships/image" Target="../media/image19.svg"/><Relationship Id="rId19" Type="http://schemas.openxmlformats.org/officeDocument/2006/relationships/slide" Target="slide21.xml"/><Relationship Id="rId31" Type="http://schemas.openxmlformats.org/officeDocument/2006/relationships/image" Target="../media/image4.png"/><Relationship Id="rId4" Type="http://schemas.openxmlformats.org/officeDocument/2006/relationships/image" Target="../media/image17.svg"/><Relationship Id="rId9" Type="http://schemas.openxmlformats.org/officeDocument/2006/relationships/image" Target="../media/image18.png"/><Relationship Id="rId14" Type="http://schemas.openxmlformats.org/officeDocument/2006/relationships/image" Target="../media/image23.svg"/><Relationship Id="rId22" Type="http://schemas.openxmlformats.org/officeDocument/2006/relationships/image" Target="../media/image14.png"/><Relationship Id="rId27" Type="http://schemas.openxmlformats.org/officeDocument/2006/relationships/slide" Target="slide67.xml"/><Relationship Id="rId30" Type="http://schemas.openxmlformats.org/officeDocument/2006/relationships/slide" Target="slide53.xml"/><Relationship Id="rId35" Type="http://schemas.openxmlformats.org/officeDocument/2006/relationships/image" Target="../media/image7.svg"/><Relationship Id="rId8" Type="http://schemas.openxmlformats.org/officeDocument/2006/relationships/slide" Target="slide11.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10.png"/><Relationship Id="rId18" Type="http://schemas.openxmlformats.org/officeDocument/2006/relationships/image" Target="../media/image5.svg"/><Relationship Id="rId26" Type="http://schemas.openxmlformats.org/officeDocument/2006/relationships/slide" Target="slide21.xml"/><Relationship Id="rId3" Type="http://schemas.openxmlformats.org/officeDocument/2006/relationships/image" Target="../media/image16.png"/><Relationship Id="rId21" Type="http://schemas.openxmlformats.org/officeDocument/2006/relationships/image" Target="../media/image8.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4.png"/><Relationship Id="rId25" Type="http://schemas.openxmlformats.org/officeDocument/2006/relationships/slide" Target="slide19.xml"/><Relationship Id="rId2" Type="http://schemas.openxmlformats.org/officeDocument/2006/relationships/notesSlide" Target="../notesSlides/notesSlide8.xml"/><Relationship Id="rId16" Type="http://schemas.openxmlformats.org/officeDocument/2006/relationships/image" Target="../media/image3.svg"/><Relationship Id="rId20" Type="http://schemas.openxmlformats.org/officeDocument/2006/relationships/image" Target="../media/image7.svg"/><Relationship Id="rId29"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31.svg"/><Relationship Id="rId11" Type="http://schemas.openxmlformats.org/officeDocument/2006/relationships/image" Target="../media/image22.png"/><Relationship Id="rId24" Type="http://schemas.openxmlformats.org/officeDocument/2006/relationships/slide" Target="slide16.xml"/><Relationship Id="rId5" Type="http://schemas.openxmlformats.org/officeDocument/2006/relationships/image" Target="../media/image30.png"/><Relationship Id="rId15" Type="http://schemas.openxmlformats.org/officeDocument/2006/relationships/image" Target="../media/image2.png"/><Relationship Id="rId23" Type="http://schemas.openxmlformats.org/officeDocument/2006/relationships/slide" Target="slide14.xml"/><Relationship Id="rId28" Type="http://schemas.openxmlformats.org/officeDocument/2006/relationships/image" Target="../media/image27.svg"/><Relationship Id="rId10" Type="http://schemas.openxmlformats.org/officeDocument/2006/relationships/image" Target="../media/image21.svg"/><Relationship Id="rId19" Type="http://schemas.openxmlformats.org/officeDocument/2006/relationships/image" Target="../media/image6.pn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image" Target="../media/image11.svg"/><Relationship Id="rId22" Type="http://schemas.openxmlformats.org/officeDocument/2006/relationships/image" Target="../media/image9.svg"/><Relationship Id="rId27" Type="http://schemas.openxmlformats.org/officeDocument/2006/relationships/image" Target="../media/image26.png"/><Relationship Id="rId30" Type="http://schemas.openxmlformats.org/officeDocument/2006/relationships/image" Target="../media/image15.svg"/></Relationships>
</file>

<file path=ppt/slides/_rels/slide19.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slide" Target="slide18.xml"/><Relationship Id="rId26" Type="http://schemas.openxmlformats.org/officeDocument/2006/relationships/image" Target="../media/image11.svg"/><Relationship Id="rId21" Type="http://schemas.openxmlformats.org/officeDocument/2006/relationships/image" Target="../media/image27.svg"/><Relationship Id="rId34" Type="http://schemas.openxmlformats.org/officeDocument/2006/relationships/image" Target="../media/image6.png"/><Relationship Id="rId7" Type="http://schemas.openxmlformats.org/officeDocument/2006/relationships/slide" Target="slide10.xml"/><Relationship Id="rId12" Type="http://schemas.openxmlformats.org/officeDocument/2006/relationships/image" Target="../media/image21.svg"/><Relationship Id="rId17" Type="http://schemas.openxmlformats.org/officeDocument/2006/relationships/slide" Target="slide16.xml"/><Relationship Id="rId25" Type="http://schemas.openxmlformats.org/officeDocument/2006/relationships/image" Target="../media/image10.png"/><Relationship Id="rId33" Type="http://schemas.openxmlformats.org/officeDocument/2006/relationships/slide" Target="slide8.xml"/><Relationship Id="rId38" Type="http://schemas.openxmlformats.org/officeDocument/2006/relationships/image" Target="../media/image9.svg"/><Relationship Id="rId2" Type="http://schemas.openxmlformats.org/officeDocument/2006/relationships/notesSlide" Target="../notesSlides/notesSlide9.xml"/><Relationship Id="rId16" Type="http://schemas.openxmlformats.org/officeDocument/2006/relationships/slide" Target="slide14.xml"/><Relationship Id="rId20" Type="http://schemas.openxmlformats.org/officeDocument/2006/relationships/image" Target="../media/image26.png"/><Relationship Id="rId29" Type="http://schemas.openxmlformats.org/officeDocument/2006/relationships/image" Target="../media/image3.svg"/><Relationship Id="rId1" Type="http://schemas.openxmlformats.org/officeDocument/2006/relationships/slideLayout" Target="../slideLayouts/slideLayout7.xml"/><Relationship Id="rId6" Type="http://schemas.openxmlformats.org/officeDocument/2006/relationships/image" Target="../media/image31.svg"/><Relationship Id="rId11" Type="http://schemas.openxmlformats.org/officeDocument/2006/relationships/image" Target="../media/image20.png"/><Relationship Id="rId24" Type="http://schemas.openxmlformats.org/officeDocument/2006/relationships/slide" Target="slide24.xml"/><Relationship Id="rId32" Type="http://schemas.openxmlformats.org/officeDocument/2006/relationships/image" Target="../media/image5.svg"/><Relationship Id="rId37" Type="http://schemas.openxmlformats.org/officeDocument/2006/relationships/image" Target="../media/image8.png"/><Relationship Id="rId5" Type="http://schemas.openxmlformats.org/officeDocument/2006/relationships/image" Target="../media/image30.png"/><Relationship Id="rId15" Type="http://schemas.openxmlformats.org/officeDocument/2006/relationships/slide" Target="slide9.xml"/><Relationship Id="rId23" Type="http://schemas.openxmlformats.org/officeDocument/2006/relationships/image" Target="../media/image15.svg"/><Relationship Id="rId28" Type="http://schemas.openxmlformats.org/officeDocument/2006/relationships/image" Target="../media/image2.png"/><Relationship Id="rId36" Type="http://schemas.openxmlformats.org/officeDocument/2006/relationships/slide" Target="slide79.xml"/><Relationship Id="rId10" Type="http://schemas.openxmlformats.org/officeDocument/2006/relationships/image" Target="../media/image19.svg"/><Relationship Id="rId19" Type="http://schemas.openxmlformats.org/officeDocument/2006/relationships/slide" Target="slide21.xml"/><Relationship Id="rId31" Type="http://schemas.openxmlformats.org/officeDocument/2006/relationships/image" Target="../media/image4.png"/><Relationship Id="rId4" Type="http://schemas.openxmlformats.org/officeDocument/2006/relationships/image" Target="../media/image17.svg"/><Relationship Id="rId9" Type="http://schemas.openxmlformats.org/officeDocument/2006/relationships/image" Target="../media/image18.png"/><Relationship Id="rId14" Type="http://schemas.openxmlformats.org/officeDocument/2006/relationships/image" Target="../media/image23.svg"/><Relationship Id="rId22" Type="http://schemas.openxmlformats.org/officeDocument/2006/relationships/image" Target="../media/image14.png"/><Relationship Id="rId27" Type="http://schemas.openxmlformats.org/officeDocument/2006/relationships/slide" Target="slide67.xml"/><Relationship Id="rId30" Type="http://schemas.openxmlformats.org/officeDocument/2006/relationships/slide" Target="slide53.xml"/><Relationship Id="rId35" Type="http://schemas.openxmlformats.org/officeDocument/2006/relationships/image" Target="../media/image7.svg"/><Relationship Id="rId8" Type="http://schemas.openxmlformats.org/officeDocument/2006/relationships/slide" Target="slide11.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20.xml.rels><?xml version="1.0" encoding="UTF-8" standalone="yes"?>
<Relationships xmlns="http://schemas.openxmlformats.org/package/2006/relationships"><Relationship Id="rId13" Type="http://schemas.openxmlformats.org/officeDocument/2006/relationships/image" Target="../media/image3.svg"/><Relationship Id="rId18" Type="http://schemas.openxmlformats.org/officeDocument/2006/relationships/image" Target="../media/image6.png"/><Relationship Id="rId26" Type="http://schemas.openxmlformats.org/officeDocument/2006/relationships/image" Target="../media/image21.svg"/><Relationship Id="rId3" Type="http://schemas.openxmlformats.org/officeDocument/2006/relationships/image" Target="../media/image15.svg"/><Relationship Id="rId21" Type="http://schemas.openxmlformats.org/officeDocument/2006/relationships/image" Target="../media/image8.png"/><Relationship Id="rId34" Type="http://schemas.openxmlformats.org/officeDocument/2006/relationships/image" Target="../media/image26.png"/><Relationship Id="rId7" Type="http://schemas.openxmlformats.org/officeDocument/2006/relationships/slide" Target="slide11.xml"/><Relationship Id="rId12" Type="http://schemas.openxmlformats.org/officeDocument/2006/relationships/image" Target="../media/image2.png"/><Relationship Id="rId17" Type="http://schemas.openxmlformats.org/officeDocument/2006/relationships/slide" Target="slide8.xml"/><Relationship Id="rId25" Type="http://schemas.openxmlformats.org/officeDocument/2006/relationships/image" Target="../media/image20.png"/><Relationship Id="rId33" Type="http://schemas.openxmlformats.org/officeDocument/2006/relationships/slide" Target="slide21.xml"/><Relationship Id="rId2" Type="http://schemas.openxmlformats.org/officeDocument/2006/relationships/image" Target="../media/image14.png"/><Relationship Id="rId16" Type="http://schemas.openxmlformats.org/officeDocument/2006/relationships/image" Target="../media/image5.svg"/><Relationship Id="rId20" Type="http://schemas.openxmlformats.org/officeDocument/2006/relationships/slide" Target="slide79.xml"/><Relationship Id="rId29" Type="http://schemas.openxmlformats.org/officeDocument/2006/relationships/slide" Target="slide9.xml"/><Relationship Id="rId1" Type="http://schemas.openxmlformats.org/officeDocument/2006/relationships/slideLayout" Target="../slideLayouts/slideLayout7.xml"/><Relationship Id="rId6" Type="http://schemas.openxmlformats.org/officeDocument/2006/relationships/slide" Target="slide10.xml"/><Relationship Id="rId11" Type="http://schemas.openxmlformats.org/officeDocument/2006/relationships/slide" Target="slide67.xml"/><Relationship Id="rId24" Type="http://schemas.openxmlformats.org/officeDocument/2006/relationships/image" Target="../media/image19.svg"/><Relationship Id="rId32" Type="http://schemas.openxmlformats.org/officeDocument/2006/relationships/image" Target="../media/image25.svg"/><Relationship Id="rId5" Type="http://schemas.openxmlformats.org/officeDocument/2006/relationships/image" Target="../media/image17.svg"/><Relationship Id="rId15" Type="http://schemas.openxmlformats.org/officeDocument/2006/relationships/image" Target="../media/image4.png"/><Relationship Id="rId23" Type="http://schemas.openxmlformats.org/officeDocument/2006/relationships/image" Target="../media/image18.png"/><Relationship Id="rId28" Type="http://schemas.openxmlformats.org/officeDocument/2006/relationships/image" Target="../media/image23.svg"/><Relationship Id="rId10" Type="http://schemas.openxmlformats.org/officeDocument/2006/relationships/image" Target="../media/image11.svg"/><Relationship Id="rId19" Type="http://schemas.openxmlformats.org/officeDocument/2006/relationships/image" Target="../media/image7.svg"/><Relationship Id="rId31" Type="http://schemas.openxmlformats.org/officeDocument/2006/relationships/image" Target="../media/image24.png"/><Relationship Id="rId4" Type="http://schemas.openxmlformats.org/officeDocument/2006/relationships/image" Target="../media/image16.png"/><Relationship Id="rId9" Type="http://schemas.openxmlformats.org/officeDocument/2006/relationships/image" Target="../media/image10.png"/><Relationship Id="rId14" Type="http://schemas.openxmlformats.org/officeDocument/2006/relationships/slide" Target="slide53.xml"/><Relationship Id="rId22" Type="http://schemas.openxmlformats.org/officeDocument/2006/relationships/image" Target="../media/image9.svg"/><Relationship Id="rId27" Type="http://schemas.openxmlformats.org/officeDocument/2006/relationships/image" Target="../media/image22.png"/><Relationship Id="rId30" Type="http://schemas.openxmlformats.org/officeDocument/2006/relationships/slide" Target="slide13.xml"/><Relationship Id="rId35" Type="http://schemas.openxmlformats.org/officeDocument/2006/relationships/image" Target="../media/image27.svg"/><Relationship Id="rId8" Type="http://schemas.openxmlformats.org/officeDocument/2006/relationships/slide" Target="slide24.xml"/></Relationships>
</file>

<file path=ppt/slides/_rels/slide21.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slide" Target="slide24.xml"/><Relationship Id="rId18" Type="http://schemas.openxmlformats.org/officeDocument/2006/relationships/image" Target="../media/image3.svg"/><Relationship Id="rId26" Type="http://schemas.openxmlformats.org/officeDocument/2006/relationships/image" Target="../media/image8.png"/><Relationship Id="rId3" Type="http://schemas.openxmlformats.org/officeDocument/2006/relationships/image" Target="../media/image33.svg"/><Relationship Id="rId21" Type="http://schemas.openxmlformats.org/officeDocument/2006/relationships/image" Target="../media/image5.svg"/><Relationship Id="rId7" Type="http://schemas.openxmlformats.org/officeDocument/2006/relationships/image" Target="../media/image24.png"/><Relationship Id="rId12" Type="http://schemas.openxmlformats.org/officeDocument/2006/relationships/image" Target="../media/image15.svg"/><Relationship Id="rId17" Type="http://schemas.openxmlformats.org/officeDocument/2006/relationships/image" Target="../media/image2.png"/><Relationship Id="rId25" Type="http://schemas.openxmlformats.org/officeDocument/2006/relationships/slide" Target="slide79.xml"/><Relationship Id="rId2" Type="http://schemas.openxmlformats.org/officeDocument/2006/relationships/image" Target="../media/image32.png"/><Relationship Id="rId16" Type="http://schemas.openxmlformats.org/officeDocument/2006/relationships/slide" Target="slide67.xml"/><Relationship Id="rId20"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image" Target="../media/image14.png"/><Relationship Id="rId24" Type="http://schemas.openxmlformats.org/officeDocument/2006/relationships/image" Target="../media/image7.svg"/><Relationship Id="rId5" Type="http://schemas.openxmlformats.org/officeDocument/2006/relationships/image" Target="../media/image17.svg"/><Relationship Id="rId15" Type="http://schemas.openxmlformats.org/officeDocument/2006/relationships/image" Target="../media/image11.svg"/><Relationship Id="rId23" Type="http://schemas.openxmlformats.org/officeDocument/2006/relationships/image" Target="../media/image6.png"/><Relationship Id="rId10" Type="http://schemas.openxmlformats.org/officeDocument/2006/relationships/image" Target="../media/image35.svg"/><Relationship Id="rId19" Type="http://schemas.openxmlformats.org/officeDocument/2006/relationships/slide" Target="slide53.xml"/><Relationship Id="rId4" Type="http://schemas.openxmlformats.org/officeDocument/2006/relationships/image" Target="../media/image16.png"/><Relationship Id="rId9" Type="http://schemas.openxmlformats.org/officeDocument/2006/relationships/image" Target="../media/image34.png"/><Relationship Id="rId14" Type="http://schemas.openxmlformats.org/officeDocument/2006/relationships/image" Target="../media/image10.png"/><Relationship Id="rId22" Type="http://schemas.openxmlformats.org/officeDocument/2006/relationships/slide" Target="slide8.xml"/><Relationship Id="rId27" Type="http://schemas.openxmlformats.org/officeDocument/2006/relationships/image" Target="../media/image9.svg"/></Relationships>
</file>

<file path=ppt/slides/_rels/slide22.xml.rels><?xml version="1.0" encoding="UTF-8" standalone="yes"?>
<Relationships xmlns="http://schemas.openxmlformats.org/package/2006/relationships"><Relationship Id="rId13" Type="http://schemas.openxmlformats.org/officeDocument/2006/relationships/image" Target="../media/image3.svg"/><Relationship Id="rId18" Type="http://schemas.openxmlformats.org/officeDocument/2006/relationships/image" Target="../media/image6.png"/><Relationship Id="rId26" Type="http://schemas.openxmlformats.org/officeDocument/2006/relationships/image" Target="../media/image21.svg"/><Relationship Id="rId3" Type="http://schemas.openxmlformats.org/officeDocument/2006/relationships/image" Target="../media/image15.svg"/><Relationship Id="rId21" Type="http://schemas.openxmlformats.org/officeDocument/2006/relationships/image" Target="../media/image8.png"/><Relationship Id="rId34" Type="http://schemas.openxmlformats.org/officeDocument/2006/relationships/image" Target="../media/image26.png"/><Relationship Id="rId7" Type="http://schemas.openxmlformats.org/officeDocument/2006/relationships/slide" Target="slide11.xml"/><Relationship Id="rId12" Type="http://schemas.openxmlformats.org/officeDocument/2006/relationships/image" Target="../media/image2.png"/><Relationship Id="rId17" Type="http://schemas.openxmlformats.org/officeDocument/2006/relationships/slide" Target="slide8.xml"/><Relationship Id="rId25" Type="http://schemas.openxmlformats.org/officeDocument/2006/relationships/image" Target="../media/image20.png"/><Relationship Id="rId33" Type="http://schemas.openxmlformats.org/officeDocument/2006/relationships/slide" Target="slide21.xml"/><Relationship Id="rId2" Type="http://schemas.openxmlformats.org/officeDocument/2006/relationships/image" Target="../media/image14.png"/><Relationship Id="rId16" Type="http://schemas.openxmlformats.org/officeDocument/2006/relationships/image" Target="../media/image5.svg"/><Relationship Id="rId20" Type="http://schemas.openxmlformats.org/officeDocument/2006/relationships/slide" Target="slide79.xml"/><Relationship Id="rId29" Type="http://schemas.openxmlformats.org/officeDocument/2006/relationships/slide" Target="slide9.xml"/><Relationship Id="rId1" Type="http://schemas.openxmlformats.org/officeDocument/2006/relationships/slideLayout" Target="../slideLayouts/slideLayout7.xml"/><Relationship Id="rId6" Type="http://schemas.openxmlformats.org/officeDocument/2006/relationships/slide" Target="slide10.xml"/><Relationship Id="rId11" Type="http://schemas.openxmlformats.org/officeDocument/2006/relationships/slide" Target="slide67.xml"/><Relationship Id="rId24" Type="http://schemas.openxmlformats.org/officeDocument/2006/relationships/image" Target="../media/image19.svg"/><Relationship Id="rId32" Type="http://schemas.openxmlformats.org/officeDocument/2006/relationships/image" Target="../media/image25.svg"/><Relationship Id="rId5" Type="http://schemas.openxmlformats.org/officeDocument/2006/relationships/image" Target="../media/image17.svg"/><Relationship Id="rId15" Type="http://schemas.openxmlformats.org/officeDocument/2006/relationships/image" Target="../media/image4.png"/><Relationship Id="rId23" Type="http://schemas.openxmlformats.org/officeDocument/2006/relationships/image" Target="../media/image18.png"/><Relationship Id="rId28" Type="http://schemas.openxmlformats.org/officeDocument/2006/relationships/image" Target="../media/image23.svg"/><Relationship Id="rId10" Type="http://schemas.openxmlformats.org/officeDocument/2006/relationships/image" Target="../media/image11.svg"/><Relationship Id="rId19" Type="http://schemas.openxmlformats.org/officeDocument/2006/relationships/image" Target="../media/image7.svg"/><Relationship Id="rId31" Type="http://schemas.openxmlformats.org/officeDocument/2006/relationships/image" Target="../media/image24.png"/><Relationship Id="rId4" Type="http://schemas.openxmlformats.org/officeDocument/2006/relationships/image" Target="../media/image16.png"/><Relationship Id="rId9" Type="http://schemas.openxmlformats.org/officeDocument/2006/relationships/image" Target="../media/image10.png"/><Relationship Id="rId14" Type="http://schemas.openxmlformats.org/officeDocument/2006/relationships/slide" Target="slide53.xml"/><Relationship Id="rId22" Type="http://schemas.openxmlformats.org/officeDocument/2006/relationships/image" Target="../media/image9.svg"/><Relationship Id="rId27" Type="http://schemas.openxmlformats.org/officeDocument/2006/relationships/image" Target="../media/image22.png"/><Relationship Id="rId30" Type="http://schemas.openxmlformats.org/officeDocument/2006/relationships/slide" Target="slide13.xml"/><Relationship Id="rId35" Type="http://schemas.openxmlformats.org/officeDocument/2006/relationships/image" Target="../media/image27.svg"/><Relationship Id="rId8" Type="http://schemas.openxmlformats.org/officeDocument/2006/relationships/slide" Target="slide24.xml"/></Relationships>
</file>

<file path=ppt/slides/_rels/slide23.xml.rels><?xml version="1.0" encoding="UTF-8" standalone="yes"?>
<Relationships xmlns="http://schemas.openxmlformats.org/package/2006/relationships"><Relationship Id="rId13" Type="http://schemas.openxmlformats.org/officeDocument/2006/relationships/image" Target="../media/image3.svg"/><Relationship Id="rId18" Type="http://schemas.openxmlformats.org/officeDocument/2006/relationships/image" Target="../media/image6.png"/><Relationship Id="rId26" Type="http://schemas.openxmlformats.org/officeDocument/2006/relationships/image" Target="../media/image21.svg"/><Relationship Id="rId3" Type="http://schemas.openxmlformats.org/officeDocument/2006/relationships/image" Target="../media/image15.svg"/><Relationship Id="rId21" Type="http://schemas.openxmlformats.org/officeDocument/2006/relationships/image" Target="../media/image8.png"/><Relationship Id="rId34" Type="http://schemas.openxmlformats.org/officeDocument/2006/relationships/image" Target="../media/image26.png"/><Relationship Id="rId7" Type="http://schemas.openxmlformats.org/officeDocument/2006/relationships/slide" Target="slide11.xml"/><Relationship Id="rId12" Type="http://schemas.openxmlformats.org/officeDocument/2006/relationships/image" Target="../media/image2.png"/><Relationship Id="rId17" Type="http://schemas.openxmlformats.org/officeDocument/2006/relationships/slide" Target="slide8.xml"/><Relationship Id="rId25" Type="http://schemas.openxmlformats.org/officeDocument/2006/relationships/image" Target="../media/image20.png"/><Relationship Id="rId33" Type="http://schemas.openxmlformats.org/officeDocument/2006/relationships/slide" Target="slide21.xml"/><Relationship Id="rId2" Type="http://schemas.openxmlformats.org/officeDocument/2006/relationships/image" Target="../media/image14.png"/><Relationship Id="rId16" Type="http://schemas.openxmlformats.org/officeDocument/2006/relationships/image" Target="../media/image5.svg"/><Relationship Id="rId20" Type="http://schemas.openxmlformats.org/officeDocument/2006/relationships/slide" Target="slide79.xml"/><Relationship Id="rId29" Type="http://schemas.openxmlformats.org/officeDocument/2006/relationships/slide" Target="slide9.xml"/><Relationship Id="rId1" Type="http://schemas.openxmlformats.org/officeDocument/2006/relationships/slideLayout" Target="../slideLayouts/slideLayout7.xml"/><Relationship Id="rId6" Type="http://schemas.openxmlformats.org/officeDocument/2006/relationships/slide" Target="slide10.xml"/><Relationship Id="rId11" Type="http://schemas.openxmlformats.org/officeDocument/2006/relationships/slide" Target="slide67.xml"/><Relationship Id="rId24" Type="http://schemas.openxmlformats.org/officeDocument/2006/relationships/image" Target="../media/image19.svg"/><Relationship Id="rId32" Type="http://schemas.openxmlformats.org/officeDocument/2006/relationships/image" Target="../media/image25.svg"/><Relationship Id="rId5" Type="http://schemas.openxmlformats.org/officeDocument/2006/relationships/image" Target="../media/image17.svg"/><Relationship Id="rId15" Type="http://schemas.openxmlformats.org/officeDocument/2006/relationships/image" Target="../media/image4.png"/><Relationship Id="rId23" Type="http://schemas.openxmlformats.org/officeDocument/2006/relationships/image" Target="../media/image18.png"/><Relationship Id="rId28" Type="http://schemas.openxmlformats.org/officeDocument/2006/relationships/image" Target="../media/image23.svg"/><Relationship Id="rId10" Type="http://schemas.openxmlformats.org/officeDocument/2006/relationships/image" Target="../media/image11.svg"/><Relationship Id="rId19" Type="http://schemas.openxmlformats.org/officeDocument/2006/relationships/image" Target="../media/image7.svg"/><Relationship Id="rId31" Type="http://schemas.openxmlformats.org/officeDocument/2006/relationships/image" Target="../media/image24.png"/><Relationship Id="rId4" Type="http://schemas.openxmlformats.org/officeDocument/2006/relationships/image" Target="../media/image16.png"/><Relationship Id="rId9" Type="http://schemas.openxmlformats.org/officeDocument/2006/relationships/image" Target="../media/image10.png"/><Relationship Id="rId14" Type="http://schemas.openxmlformats.org/officeDocument/2006/relationships/slide" Target="slide53.xml"/><Relationship Id="rId22" Type="http://schemas.openxmlformats.org/officeDocument/2006/relationships/image" Target="../media/image9.svg"/><Relationship Id="rId27" Type="http://schemas.openxmlformats.org/officeDocument/2006/relationships/image" Target="../media/image22.png"/><Relationship Id="rId30" Type="http://schemas.openxmlformats.org/officeDocument/2006/relationships/slide" Target="slide13.xml"/><Relationship Id="rId35" Type="http://schemas.openxmlformats.org/officeDocument/2006/relationships/image" Target="../media/image27.svg"/><Relationship Id="rId8" Type="http://schemas.openxmlformats.org/officeDocument/2006/relationships/slide" Target="slide24.xml"/></Relationships>
</file>

<file path=ppt/slides/_rels/slide24.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image" Target="../media/image40.png"/><Relationship Id="rId26" Type="http://schemas.openxmlformats.org/officeDocument/2006/relationships/slide" Target="slide53.xml"/><Relationship Id="rId3" Type="http://schemas.openxmlformats.org/officeDocument/2006/relationships/image" Target="../media/image15.svg"/><Relationship Id="rId21" Type="http://schemas.openxmlformats.org/officeDocument/2006/relationships/image" Target="../media/image10.png"/><Relationship Id="rId34" Type="http://schemas.openxmlformats.org/officeDocument/2006/relationships/image" Target="../media/image9.svg"/><Relationship Id="rId7" Type="http://schemas.openxmlformats.org/officeDocument/2006/relationships/image" Target="../media/image24.png"/><Relationship Id="rId12" Type="http://schemas.openxmlformats.org/officeDocument/2006/relationships/slide" Target="slide69.xml"/><Relationship Id="rId17" Type="http://schemas.openxmlformats.org/officeDocument/2006/relationships/slide" Target="slide25.xml"/><Relationship Id="rId25" Type="http://schemas.openxmlformats.org/officeDocument/2006/relationships/image" Target="../media/image3.svg"/><Relationship Id="rId33" Type="http://schemas.openxmlformats.org/officeDocument/2006/relationships/image" Target="../media/image8.png"/><Relationship Id="rId2" Type="http://schemas.openxmlformats.org/officeDocument/2006/relationships/image" Target="../media/image14.png"/><Relationship Id="rId16" Type="http://schemas.openxmlformats.org/officeDocument/2006/relationships/image" Target="../media/image39.svg"/><Relationship Id="rId20" Type="http://schemas.openxmlformats.org/officeDocument/2006/relationships/slide" Target="slide24.xml"/><Relationship Id="rId29"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image" Target="../media/image27.svg"/><Relationship Id="rId24" Type="http://schemas.openxmlformats.org/officeDocument/2006/relationships/image" Target="../media/image2.png"/><Relationship Id="rId32" Type="http://schemas.openxmlformats.org/officeDocument/2006/relationships/slide" Target="slide79.xml"/><Relationship Id="rId5" Type="http://schemas.openxmlformats.org/officeDocument/2006/relationships/image" Target="../media/image17.svg"/><Relationship Id="rId15" Type="http://schemas.openxmlformats.org/officeDocument/2006/relationships/image" Target="../media/image38.png"/><Relationship Id="rId23" Type="http://schemas.openxmlformats.org/officeDocument/2006/relationships/slide" Target="slide67.xml"/><Relationship Id="rId28" Type="http://schemas.openxmlformats.org/officeDocument/2006/relationships/image" Target="../media/image5.svg"/><Relationship Id="rId10" Type="http://schemas.openxmlformats.org/officeDocument/2006/relationships/image" Target="../media/image26.png"/><Relationship Id="rId19" Type="http://schemas.openxmlformats.org/officeDocument/2006/relationships/image" Target="../media/image41.svg"/><Relationship Id="rId31" Type="http://schemas.openxmlformats.org/officeDocument/2006/relationships/image" Target="../media/image7.svg"/><Relationship Id="rId4" Type="http://schemas.openxmlformats.org/officeDocument/2006/relationships/image" Target="../media/image16.png"/><Relationship Id="rId9" Type="http://schemas.openxmlformats.org/officeDocument/2006/relationships/slide" Target="slide21.xml"/><Relationship Id="rId14" Type="http://schemas.openxmlformats.org/officeDocument/2006/relationships/image" Target="../media/image37.svg"/><Relationship Id="rId22" Type="http://schemas.openxmlformats.org/officeDocument/2006/relationships/image" Target="../media/image11.svg"/><Relationship Id="rId27" Type="http://schemas.openxmlformats.org/officeDocument/2006/relationships/image" Target="../media/image4.png"/><Relationship Id="rId30" Type="http://schemas.openxmlformats.org/officeDocument/2006/relationships/image" Target="../media/image6.png"/><Relationship Id="rId8" Type="http://schemas.openxmlformats.org/officeDocument/2006/relationships/image" Target="../media/image25.svg"/></Relationships>
</file>

<file path=ppt/slides/_rels/slide25.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image" Target="../media/image40.png"/><Relationship Id="rId26" Type="http://schemas.openxmlformats.org/officeDocument/2006/relationships/slide" Target="slide53.xml"/><Relationship Id="rId3" Type="http://schemas.openxmlformats.org/officeDocument/2006/relationships/image" Target="../media/image15.svg"/><Relationship Id="rId21" Type="http://schemas.openxmlformats.org/officeDocument/2006/relationships/image" Target="../media/image10.png"/><Relationship Id="rId34" Type="http://schemas.openxmlformats.org/officeDocument/2006/relationships/image" Target="../media/image9.svg"/><Relationship Id="rId7" Type="http://schemas.openxmlformats.org/officeDocument/2006/relationships/image" Target="../media/image24.png"/><Relationship Id="rId12" Type="http://schemas.openxmlformats.org/officeDocument/2006/relationships/slide" Target="slide69.xml"/><Relationship Id="rId17" Type="http://schemas.openxmlformats.org/officeDocument/2006/relationships/slide" Target="slide26.xml"/><Relationship Id="rId25" Type="http://schemas.openxmlformats.org/officeDocument/2006/relationships/image" Target="../media/image3.svg"/><Relationship Id="rId33" Type="http://schemas.openxmlformats.org/officeDocument/2006/relationships/image" Target="../media/image8.png"/><Relationship Id="rId2" Type="http://schemas.openxmlformats.org/officeDocument/2006/relationships/image" Target="../media/image14.png"/><Relationship Id="rId16" Type="http://schemas.openxmlformats.org/officeDocument/2006/relationships/image" Target="../media/image39.svg"/><Relationship Id="rId20" Type="http://schemas.openxmlformats.org/officeDocument/2006/relationships/slide" Target="slide24.xml"/><Relationship Id="rId29"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image" Target="../media/image27.svg"/><Relationship Id="rId24" Type="http://schemas.openxmlformats.org/officeDocument/2006/relationships/image" Target="../media/image2.png"/><Relationship Id="rId32" Type="http://schemas.openxmlformats.org/officeDocument/2006/relationships/slide" Target="slide79.xml"/><Relationship Id="rId5" Type="http://schemas.openxmlformats.org/officeDocument/2006/relationships/image" Target="../media/image17.svg"/><Relationship Id="rId15" Type="http://schemas.openxmlformats.org/officeDocument/2006/relationships/image" Target="../media/image38.png"/><Relationship Id="rId23" Type="http://schemas.openxmlformats.org/officeDocument/2006/relationships/slide" Target="slide67.xml"/><Relationship Id="rId28" Type="http://schemas.openxmlformats.org/officeDocument/2006/relationships/image" Target="../media/image5.svg"/><Relationship Id="rId10" Type="http://schemas.openxmlformats.org/officeDocument/2006/relationships/image" Target="../media/image26.png"/><Relationship Id="rId19" Type="http://schemas.openxmlformats.org/officeDocument/2006/relationships/image" Target="../media/image41.svg"/><Relationship Id="rId31" Type="http://schemas.openxmlformats.org/officeDocument/2006/relationships/image" Target="../media/image7.svg"/><Relationship Id="rId4" Type="http://schemas.openxmlformats.org/officeDocument/2006/relationships/image" Target="../media/image16.png"/><Relationship Id="rId9" Type="http://schemas.openxmlformats.org/officeDocument/2006/relationships/slide" Target="slide21.xml"/><Relationship Id="rId14" Type="http://schemas.openxmlformats.org/officeDocument/2006/relationships/image" Target="../media/image37.svg"/><Relationship Id="rId22" Type="http://schemas.openxmlformats.org/officeDocument/2006/relationships/image" Target="../media/image11.svg"/><Relationship Id="rId27" Type="http://schemas.openxmlformats.org/officeDocument/2006/relationships/image" Target="../media/image4.png"/><Relationship Id="rId30" Type="http://schemas.openxmlformats.org/officeDocument/2006/relationships/image" Target="../media/image6.png"/><Relationship Id="rId8" Type="http://schemas.openxmlformats.org/officeDocument/2006/relationships/image" Target="../media/image25.svg"/></Relationships>
</file>

<file path=ppt/slides/_rels/slide26.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image" Target="../media/image41.svg"/><Relationship Id="rId26" Type="http://schemas.openxmlformats.org/officeDocument/2006/relationships/image" Target="../media/image4.png"/><Relationship Id="rId3" Type="http://schemas.openxmlformats.org/officeDocument/2006/relationships/image" Target="../media/image15.svg"/><Relationship Id="rId21" Type="http://schemas.openxmlformats.org/officeDocument/2006/relationships/image" Target="../media/image11.svg"/><Relationship Id="rId7" Type="http://schemas.openxmlformats.org/officeDocument/2006/relationships/image" Target="../media/image24.png"/><Relationship Id="rId12" Type="http://schemas.openxmlformats.org/officeDocument/2006/relationships/slide" Target="slide69.xml"/><Relationship Id="rId17" Type="http://schemas.openxmlformats.org/officeDocument/2006/relationships/image" Target="../media/image40.png"/><Relationship Id="rId25" Type="http://schemas.openxmlformats.org/officeDocument/2006/relationships/slide" Target="slide53.xml"/><Relationship Id="rId33" Type="http://schemas.openxmlformats.org/officeDocument/2006/relationships/image" Target="../media/image9.svg"/><Relationship Id="rId2" Type="http://schemas.openxmlformats.org/officeDocument/2006/relationships/image" Target="../media/image14.png"/><Relationship Id="rId16" Type="http://schemas.openxmlformats.org/officeDocument/2006/relationships/image" Target="../media/image39.svg"/><Relationship Id="rId20" Type="http://schemas.openxmlformats.org/officeDocument/2006/relationships/image" Target="../media/image10.png"/><Relationship Id="rId29"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image" Target="../media/image27.svg"/><Relationship Id="rId24" Type="http://schemas.openxmlformats.org/officeDocument/2006/relationships/image" Target="../media/image3.svg"/><Relationship Id="rId32" Type="http://schemas.openxmlformats.org/officeDocument/2006/relationships/image" Target="../media/image8.png"/><Relationship Id="rId5" Type="http://schemas.openxmlformats.org/officeDocument/2006/relationships/image" Target="../media/image17.svg"/><Relationship Id="rId15" Type="http://schemas.openxmlformats.org/officeDocument/2006/relationships/image" Target="../media/image38.png"/><Relationship Id="rId23" Type="http://schemas.openxmlformats.org/officeDocument/2006/relationships/image" Target="../media/image2.png"/><Relationship Id="rId28" Type="http://schemas.openxmlformats.org/officeDocument/2006/relationships/slide" Target="slide8.xml"/><Relationship Id="rId10" Type="http://schemas.openxmlformats.org/officeDocument/2006/relationships/image" Target="../media/image26.png"/><Relationship Id="rId19" Type="http://schemas.openxmlformats.org/officeDocument/2006/relationships/slide" Target="slide24.xml"/><Relationship Id="rId31" Type="http://schemas.openxmlformats.org/officeDocument/2006/relationships/slide" Target="slide79.xml"/><Relationship Id="rId4" Type="http://schemas.openxmlformats.org/officeDocument/2006/relationships/image" Target="../media/image16.png"/><Relationship Id="rId9" Type="http://schemas.openxmlformats.org/officeDocument/2006/relationships/slide" Target="slide21.xml"/><Relationship Id="rId14" Type="http://schemas.openxmlformats.org/officeDocument/2006/relationships/image" Target="../media/image37.svg"/><Relationship Id="rId22" Type="http://schemas.openxmlformats.org/officeDocument/2006/relationships/slide" Target="slide67.xml"/><Relationship Id="rId27" Type="http://schemas.openxmlformats.org/officeDocument/2006/relationships/image" Target="../media/image5.svg"/><Relationship Id="rId30" Type="http://schemas.openxmlformats.org/officeDocument/2006/relationships/image" Target="../media/image7.svg"/><Relationship Id="rId8" Type="http://schemas.openxmlformats.org/officeDocument/2006/relationships/image" Target="../media/image25.svg"/></Relationships>
</file>

<file path=ppt/slides/_rels/slide27.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image" Target="../media/image41.svg"/><Relationship Id="rId26" Type="http://schemas.openxmlformats.org/officeDocument/2006/relationships/image" Target="../media/image4.png"/><Relationship Id="rId3" Type="http://schemas.openxmlformats.org/officeDocument/2006/relationships/image" Target="../media/image15.svg"/><Relationship Id="rId21" Type="http://schemas.openxmlformats.org/officeDocument/2006/relationships/image" Target="../media/image11.svg"/><Relationship Id="rId7" Type="http://schemas.openxmlformats.org/officeDocument/2006/relationships/image" Target="../media/image24.png"/><Relationship Id="rId12" Type="http://schemas.openxmlformats.org/officeDocument/2006/relationships/slide" Target="slide69.xml"/><Relationship Id="rId17" Type="http://schemas.openxmlformats.org/officeDocument/2006/relationships/image" Target="../media/image40.png"/><Relationship Id="rId25" Type="http://schemas.openxmlformats.org/officeDocument/2006/relationships/slide" Target="slide53.xml"/><Relationship Id="rId33" Type="http://schemas.openxmlformats.org/officeDocument/2006/relationships/image" Target="../media/image9.svg"/><Relationship Id="rId2" Type="http://schemas.openxmlformats.org/officeDocument/2006/relationships/image" Target="../media/image14.png"/><Relationship Id="rId16" Type="http://schemas.openxmlformats.org/officeDocument/2006/relationships/image" Target="../media/image39.svg"/><Relationship Id="rId20" Type="http://schemas.openxmlformats.org/officeDocument/2006/relationships/image" Target="../media/image10.png"/><Relationship Id="rId29"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image" Target="../media/image27.svg"/><Relationship Id="rId24" Type="http://schemas.openxmlformats.org/officeDocument/2006/relationships/image" Target="../media/image3.svg"/><Relationship Id="rId32" Type="http://schemas.openxmlformats.org/officeDocument/2006/relationships/image" Target="../media/image8.png"/><Relationship Id="rId5" Type="http://schemas.openxmlformats.org/officeDocument/2006/relationships/image" Target="../media/image17.svg"/><Relationship Id="rId15" Type="http://schemas.openxmlformats.org/officeDocument/2006/relationships/image" Target="../media/image38.png"/><Relationship Id="rId23" Type="http://schemas.openxmlformats.org/officeDocument/2006/relationships/image" Target="../media/image2.png"/><Relationship Id="rId28" Type="http://schemas.openxmlformats.org/officeDocument/2006/relationships/slide" Target="slide8.xml"/><Relationship Id="rId10" Type="http://schemas.openxmlformats.org/officeDocument/2006/relationships/image" Target="../media/image26.png"/><Relationship Id="rId19" Type="http://schemas.openxmlformats.org/officeDocument/2006/relationships/slide" Target="slide24.xml"/><Relationship Id="rId31" Type="http://schemas.openxmlformats.org/officeDocument/2006/relationships/slide" Target="slide79.xml"/><Relationship Id="rId4" Type="http://schemas.openxmlformats.org/officeDocument/2006/relationships/image" Target="../media/image16.png"/><Relationship Id="rId9" Type="http://schemas.openxmlformats.org/officeDocument/2006/relationships/slide" Target="slide21.xml"/><Relationship Id="rId14" Type="http://schemas.openxmlformats.org/officeDocument/2006/relationships/image" Target="../media/image37.svg"/><Relationship Id="rId22" Type="http://schemas.openxmlformats.org/officeDocument/2006/relationships/slide" Target="slide67.xml"/><Relationship Id="rId27" Type="http://schemas.openxmlformats.org/officeDocument/2006/relationships/image" Target="../media/image5.svg"/><Relationship Id="rId30" Type="http://schemas.openxmlformats.org/officeDocument/2006/relationships/image" Target="../media/image7.svg"/><Relationship Id="rId8" Type="http://schemas.openxmlformats.org/officeDocument/2006/relationships/image" Target="../media/image25.svg"/></Relationships>
</file>

<file path=ppt/slides/_rels/slide28.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25.svg"/><Relationship Id="rId26" Type="http://schemas.openxmlformats.org/officeDocument/2006/relationships/image" Target="../media/image39.svg"/><Relationship Id="rId3" Type="http://schemas.openxmlformats.org/officeDocument/2006/relationships/image" Target="../media/image15.svg"/><Relationship Id="rId21" Type="http://schemas.openxmlformats.org/officeDocument/2006/relationships/image" Target="../media/image27.svg"/><Relationship Id="rId7" Type="http://schemas.openxmlformats.org/officeDocument/2006/relationships/image" Target="../media/image11.svg"/><Relationship Id="rId12" Type="http://schemas.openxmlformats.org/officeDocument/2006/relationships/image" Target="../media/image6.png"/><Relationship Id="rId17" Type="http://schemas.openxmlformats.org/officeDocument/2006/relationships/image" Target="../media/image24.png"/><Relationship Id="rId25" Type="http://schemas.openxmlformats.org/officeDocument/2006/relationships/image" Target="../media/image38.png"/><Relationship Id="rId2" Type="http://schemas.openxmlformats.org/officeDocument/2006/relationships/image" Target="../media/image14.png"/><Relationship Id="rId16" Type="http://schemas.openxmlformats.org/officeDocument/2006/relationships/slide" Target="slide13.xml"/><Relationship Id="rId20" Type="http://schemas.openxmlformats.org/officeDocument/2006/relationships/image" Target="../media/image26.png"/><Relationship Id="rId29"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svg"/><Relationship Id="rId24" Type="http://schemas.openxmlformats.org/officeDocument/2006/relationships/image" Target="../media/image37.svg"/><Relationship Id="rId5" Type="http://schemas.openxmlformats.org/officeDocument/2006/relationships/image" Target="../media/image17.svg"/><Relationship Id="rId15" Type="http://schemas.openxmlformats.org/officeDocument/2006/relationships/image" Target="../media/image9.svg"/><Relationship Id="rId23" Type="http://schemas.openxmlformats.org/officeDocument/2006/relationships/image" Target="../media/image36.png"/><Relationship Id="rId28" Type="http://schemas.openxmlformats.org/officeDocument/2006/relationships/image" Target="../media/image41.svg"/><Relationship Id="rId10" Type="http://schemas.openxmlformats.org/officeDocument/2006/relationships/image" Target="../media/image4.png"/><Relationship Id="rId19" Type="http://schemas.openxmlformats.org/officeDocument/2006/relationships/slide" Target="slide21.xml"/><Relationship Id="rId4" Type="http://schemas.openxmlformats.org/officeDocument/2006/relationships/image" Target="../media/image16.png"/><Relationship Id="rId9" Type="http://schemas.openxmlformats.org/officeDocument/2006/relationships/image" Target="../media/image3.svg"/><Relationship Id="rId14" Type="http://schemas.openxmlformats.org/officeDocument/2006/relationships/image" Target="../media/image8.png"/><Relationship Id="rId22" Type="http://schemas.openxmlformats.org/officeDocument/2006/relationships/slide" Target="slide69.xml"/><Relationship Id="rId27" Type="http://schemas.openxmlformats.org/officeDocument/2006/relationships/image" Target="../media/image40.png"/></Relationships>
</file>

<file path=ppt/slides/_rels/slide29.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image" Target="../media/image41.svg"/><Relationship Id="rId26" Type="http://schemas.openxmlformats.org/officeDocument/2006/relationships/image" Target="../media/image4.png"/><Relationship Id="rId3" Type="http://schemas.openxmlformats.org/officeDocument/2006/relationships/image" Target="../media/image15.svg"/><Relationship Id="rId21" Type="http://schemas.openxmlformats.org/officeDocument/2006/relationships/image" Target="../media/image11.svg"/><Relationship Id="rId7" Type="http://schemas.openxmlformats.org/officeDocument/2006/relationships/image" Target="../media/image24.png"/><Relationship Id="rId12" Type="http://schemas.openxmlformats.org/officeDocument/2006/relationships/slide" Target="slide69.xml"/><Relationship Id="rId17" Type="http://schemas.openxmlformats.org/officeDocument/2006/relationships/image" Target="../media/image40.png"/><Relationship Id="rId25" Type="http://schemas.openxmlformats.org/officeDocument/2006/relationships/slide" Target="slide53.xml"/><Relationship Id="rId33" Type="http://schemas.openxmlformats.org/officeDocument/2006/relationships/image" Target="../media/image9.svg"/><Relationship Id="rId2" Type="http://schemas.openxmlformats.org/officeDocument/2006/relationships/image" Target="../media/image14.png"/><Relationship Id="rId16" Type="http://schemas.openxmlformats.org/officeDocument/2006/relationships/image" Target="../media/image39.svg"/><Relationship Id="rId20" Type="http://schemas.openxmlformats.org/officeDocument/2006/relationships/image" Target="../media/image10.png"/><Relationship Id="rId29"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image" Target="../media/image27.svg"/><Relationship Id="rId24" Type="http://schemas.openxmlformats.org/officeDocument/2006/relationships/image" Target="../media/image3.svg"/><Relationship Id="rId32" Type="http://schemas.openxmlformats.org/officeDocument/2006/relationships/image" Target="../media/image8.png"/><Relationship Id="rId5" Type="http://schemas.openxmlformats.org/officeDocument/2006/relationships/image" Target="../media/image17.svg"/><Relationship Id="rId15" Type="http://schemas.openxmlformats.org/officeDocument/2006/relationships/image" Target="../media/image38.png"/><Relationship Id="rId23" Type="http://schemas.openxmlformats.org/officeDocument/2006/relationships/image" Target="../media/image2.png"/><Relationship Id="rId28" Type="http://schemas.openxmlformats.org/officeDocument/2006/relationships/slide" Target="slide8.xml"/><Relationship Id="rId10" Type="http://schemas.openxmlformats.org/officeDocument/2006/relationships/image" Target="../media/image26.png"/><Relationship Id="rId19" Type="http://schemas.openxmlformats.org/officeDocument/2006/relationships/slide" Target="slide24.xml"/><Relationship Id="rId31" Type="http://schemas.openxmlformats.org/officeDocument/2006/relationships/slide" Target="slide79.xml"/><Relationship Id="rId4" Type="http://schemas.openxmlformats.org/officeDocument/2006/relationships/image" Target="../media/image16.png"/><Relationship Id="rId9" Type="http://schemas.openxmlformats.org/officeDocument/2006/relationships/slide" Target="slide21.xml"/><Relationship Id="rId14" Type="http://schemas.openxmlformats.org/officeDocument/2006/relationships/image" Target="../media/image37.svg"/><Relationship Id="rId22" Type="http://schemas.openxmlformats.org/officeDocument/2006/relationships/slide" Target="slide67.xml"/><Relationship Id="rId27" Type="http://schemas.openxmlformats.org/officeDocument/2006/relationships/image" Target="../media/image5.svg"/><Relationship Id="rId30" Type="http://schemas.openxmlformats.org/officeDocument/2006/relationships/image" Target="../media/image7.svg"/><Relationship Id="rId8" Type="http://schemas.openxmlformats.org/officeDocument/2006/relationships/image" Target="../media/image25.sv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slide" Target="slide8.xml"/><Relationship Id="rId4" Type="http://schemas.openxmlformats.org/officeDocument/2006/relationships/image" Target="../media/image4.png"/><Relationship Id="rId9" Type="http://schemas.openxmlformats.org/officeDocument/2006/relationships/image" Target="../media/image9.svg"/></Relationships>
</file>

<file path=ppt/slides/_rels/slide30.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25.svg"/><Relationship Id="rId26" Type="http://schemas.openxmlformats.org/officeDocument/2006/relationships/image" Target="../media/image39.svg"/><Relationship Id="rId3" Type="http://schemas.openxmlformats.org/officeDocument/2006/relationships/image" Target="../media/image15.svg"/><Relationship Id="rId21" Type="http://schemas.openxmlformats.org/officeDocument/2006/relationships/image" Target="../media/image27.svg"/><Relationship Id="rId7" Type="http://schemas.openxmlformats.org/officeDocument/2006/relationships/image" Target="../media/image11.svg"/><Relationship Id="rId12" Type="http://schemas.openxmlformats.org/officeDocument/2006/relationships/image" Target="../media/image6.png"/><Relationship Id="rId17" Type="http://schemas.openxmlformats.org/officeDocument/2006/relationships/image" Target="../media/image24.png"/><Relationship Id="rId25" Type="http://schemas.openxmlformats.org/officeDocument/2006/relationships/image" Target="../media/image38.png"/><Relationship Id="rId2" Type="http://schemas.openxmlformats.org/officeDocument/2006/relationships/image" Target="../media/image14.png"/><Relationship Id="rId16" Type="http://schemas.openxmlformats.org/officeDocument/2006/relationships/slide" Target="slide13.xml"/><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svg"/><Relationship Id="rId24" Type="http://schemas.openxmlformats.org/officeDocument/2006/relationships/image" Target="../media/image37.svg"/><Relationship Id="rId5" Type="http://schemas.openxmlformats.org/officeDocument/2006/relationships/image" Target="../media/image17.svg"/><Relationship Id="rId15" Type="http://schemas.openxmlformats.org/officeDocument/2006/relationships/image" Target="../media/image9.svg"/><Relationship Id="rId23" Type="http://schemas.openxmlformats.org/officeDocument/2006/relationships/image" Target="../media/image36.png"/><Relationship Id="rId28" Type="http://schemas.openxmlformats.org/officeDocument/2006/relationships/image" Target="../media/image41.svg"/><Relationship Id="rId10" Type="http://schemas.openxmlformats.org/officeDocument/2006/relationships/image" Target="../media/image4.png"/><Relationship Id="rId19" Type="http://schemas.openxmlformats.org/officeDocument/2006/relationships/slide" Target="slide21.xml"/><Relationship Id="rId4" Type="http://schemas.openxmlformats.org/officeDocument/2006/relationships/image" Target="../media/image16.png"/><Relationship Id="rId9" Type="http://schemas.openxmlformats.org/officeDocument/2006/relationships/image" Target="../media/image3.svg"/><Relationship Id="rId14" Type="http://schemas.openxmlformats.org/officeDocument/2006/relationships/image" Target="../media/image8.png"/><Relationship Id="rId22" Type="http://schemas.openxmlformats.org/officeDocument/2006/relationships/slide" Target="slide69.xml"/><Relationship Id="rId27" Type="http://schemas.openxmlformats.org/officeDocument/2006/relationships/image" Target="../media/image40.png"/></Relationships>
</file>

<file path=ppt/slides/_rels/slide3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25.svg"/><Relationship Id="rId26" Type="http://schemas.openxmlformats.org/officeDocument/2006/relationships/image" Target="../media/image37.svg"/><Relationship Id="rId3" Type="http://schemas.openxmlformats.org/officeDocument/2006/relationships/image" Target="../media/image15.svg"/><Relationship Id="rId21" Type="http://schemas.openxmlformats.org/officeDocument/2006/relationships/image" Target="../media/image27.svg"/><Relationship Id="rId7" Type="http://schemas.openxmlformats.org/officeDocument/2006/relationships/image" Target="../media/image11.svg"/><Relationship Id="rId12" Type="http://schemas.openxmlformats.org/officeDocument/2006/relationships/image" Target="../media/image6.png"/><Relationship Id="rId17" Type="http://schemas.openxmlformats.org/officeDocument/2006/relationships/image" Target="../media/image24.png"/><Relationship Id="rId25" Type="http://schemas.openxmlformats.org/officeDocument/2006/relationships/image" Target="../media/image36.png"/><Relationship Id="rId2" Type="http://schemas.openxmlformats.org/officeDocument/2006/relationships/image" Target="../media/image14.png"/><Relationship Id="rId16" Type="http://schemas.openxmlformats.org/officeDocument/2006/relationships/slide" Target="slide13.xml"/><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svg"/><Relationship Id="rId24" Type="http://schemas.openxmlformats.org/officeDocument/2006/relationships/image" Target="../media/image41.svg"/><Relationship Id="rId5" Type="http://schemas.openxmlformats.org/officeDocument/2006/relationships/image" Target="../media/image17.svg"/><Relationship Id="rId15" Type="http://schemas.openxmlformats.org/officeDocument/2006/relationships/image" Target="../media/image9.svg"/><Relationship Id="rId23" Type="http://schemas.openxmlformats.org/officeDocument/2006/relationships/image" Target="../media/image40.png"/><Relationship Id="rId28" Type="http://schemas.openxmlformats.org/officeDocument/2006/relationships/image" Target="../media/image39.svg"/><Relationship Id="rId10" Type="http://schemas.openxmlformats.org/officeDocument/2006/relationships/image" Target="../media/image4.png"/><Relationship Id="rId19" Type="http://schemas.openxmlformats.org/officeDocument/2006/relationships/slide" Target="slide21.xml"/><Relationship Id="rId4" Type="http://schemas.openxmlformats.org/officeDocument/2006/relationships/image" Target="../media/image16.png"/><Relationship Id="rId9" Type="http://schemas.openxmlformats.org/officeDocument/2006/relationships/image" Target="../media/image3.svg"/><Relationship Id="rId14" Type="http://schemas.openxmlformats.org/officeDocument/2006/relationships/image" Target="../media/image8.png"/><Relationship Id="rId22" Type="http://schemas.openxmlformats.org/officeDocument/2006/relationships/slide" Target="slide69.xml"/><Relationship Id="rId27" Type="http://schemas.openxmlformats.org/officeDocument/2006/relationships/image" Target="../media/image38.png"/></Relationships>
</file>

<file path=ppt/slides/_rels/slide32.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25.svg"/><Relationship Id="rId26" Type="http://schemas.openxmlformats.org/officeDocument/2006/relationships/image" Target="../media/image39.svg"/><Relationship Id="rId3" Type="http://schemas.openxmlformats.org/officeDocument/2006/relationships/image" Target="../media/image15.svg"/><Relationship Id="rId21" Type="http://schemas.openxmlformats.org/officeDocument/2006/relationships/image" Target="../media/image27.svg"/><Relationship Id="rId7" Type="http://schemas.openxmlformats.org/officeDocument/2006/relationships/image" Target="../media/image11.svg"/><Relationship Id="rId12" Type="http://schemas.openxmlformats.org/officeDocument/2006/relationships/image" Target="../media/image6.png"/><Relationship Id="rId17" Type="http://schemas.openxmlformats.org/officeDocument/2006/relationships/image" Target="../media/image24.png"/><Relationship Id="rId25" Type="http://schemas.openxmlformats.org/officeDocument/2006/relationships/image" Target="../media/image38.png"/><Relationship Id="rId2" Type="http://schemas.openxmlformats.org/officeDocument/2006/relationships/image" Target="../media/image14.png"/><Relationship Id="rId16" Type="http://schemas.openxmlformats.org/officeDocument/2006/relationships/slide" Target="slide13.xml"/><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svg"/><Relationship Id="rId24" Type="http://schemas.openxmlformats.org/officeDocument/2006/relationships/image" Target="../media/image37.svg"/><Relationship Id="rId5" Type="http://schemas.openxmlformats.org/officeDocument/2006/relationships/image" Target="../media/image17.svg"/><Relationship Id="rId15" Type="http://schemas.openxmlformats.org/officeDocument/2006/relationships/image" Target="../media/image9.svg"/><Relationship Id="rId23" Type="http://schemas.openxmlformats.org/officeDocument/2006/relationships/image" Target="../media/image36.png"/><Relationship Id="rId28" Type="http://schemas.openxmlformats.org/officeDocument/2006/relationships/image" Target="../media/image41.svg"/><Relationship Id="rId10" Type="http://schemas.openxmlformats.org/officeDocument/2006/relationships/image" Target="../media/image4.png"/><Relationship Id="rId19" Type="http://schemas.openxmlformats.org/officeDocument/2006/relationships/slide" Target="slide21.xml"/><Relationship Id="rId4" Type="http://schemas.openxmlformats.org/officeDocument/2006/relationships/image" Target="../media/image16.png"/><Relationship Id="rId9" Type="http://schemas.openxmlformats.org/officeDocument/2006/relationships/image" Target="../media/image3.svg"/><Relationship Id="rId14" Type="http://schemas.openxmlformats.org/officeDocument/2006/relationships/image" Target="../media/image8.png"/><Relationship Id="rId22" Type="http://schemas.openxmlformats.org/officeDocument/2006/relationships/slide" Target="slide69.xml"/><Relationship Id="rId27" Type="http://schemas.openxmlformats.org/officeDocument/2006/relationships/image" Target="../media/image40.png"/></Relationships>
</file>

<file path=ppt/slides/_rels/slide33.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image" Target="../media/image41.svg"/><Relationship Id="rId26" Type="http://schemas.openxmlformats.org/officeDocument/2006/relationships/image" Target="../media/image4.png"/><Relationship Id="rId3" Type="http://schemas.openxmlformats.org/officeDocument/2006/relationships/image" Target="../media/image15.svg"/><Relationship Id="rId21" Type="http://schemas.openxmlformats.org/officeDocument/2006/relationships/image" Target="../media/image11.svg"/><Relationship Id="rId7" Type="http://schemas.openxmlformats.org/officeDocument/2006/relationships/image" Target="../media/image24.png"/><Relationship Id="rId12" Type="http://schemas.openxmlformats.org/officeDocument/2006/relationships/slide" Target="slide69.xml"/><Relationship Id="rId17" Type="http://schemas.openxmlformats.org/officeDocument/2006/relationships/image" Target="../media/image40.png"/><Relationship Id="rId25" Type="http://schemas.openxmlformats.org/officeDocument/2006/relationships/slide" Target="slide53.xml"/><Relationship Id="rId33" Type="http://schemas.openxmlformats.org/officeDocument/2006/relationships/image" Target="../media/image9.svg"/><Relationship Id="rId2" Type="http://schemas.openxmlformats.org/officeDocument/2006/relationships/image" Target="../media/image14.png"/><Relationship Id="rId16" Type="http://schemas.openxmlformats.org/officeDocument/2006/relationships/image" Target="../media/image39.svg"/><Relationship Id="rId20" Type="http://schemas.openxmlformats.org/officeDocument/2006/relationships/image" Target="../media/image10.png"/><Relationship Id="rId29"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image" Target="../media/image27.svg"/><Relationship Id="rId24" Type="http://schemas.openxmlformats.org/officeDocument/2006/relationships/image" Target="../media/image3.svg"/><Relationship Id="rId32" Type="http://schemas.openxmlformats.org/officeDocument/2006/relationships/image" Target="../media/image8.png"/><Relationship Id="rId5" Type="http://schemas.openxmlformats.org/officeDocument/2006/relationships/image" Target="../media/image17.svg"/><Relationship Id="rId15" Type="http://schemas.openxmlformats.org/officeDocument/2006/relationships/image" Target="../media/image38.png"/><Relationship Id="rId23" Type="http://schemas.openxmlformats.org/officeDocument/2006/relationships/image" Target="../media/image2.png"/><Relationship Id="rId28" Type="http://schemas.openxmlformats.org/officeDocument/2006/relationships/slide" Target="slide8.xml"/><Relationship Id="rId10" Type="http://schemas.openxmlformats.org/officeDocument/2006/relationships/image" Target="../media/image26.png"/><Relationship Id="rId19" Type="http://schemas.openxmlformats.org/officeDocument/2006/relationships/slide" Target="slide24.xml"/><Relationship Id="rId31" Type="http://schemas.openxmlformats.org/officeDocument/2006/relationships/slide" Target="slide79.xml"/><Relationship Id="rId4" Type="http://schemas.openxmlformats.org/officeDocument/2006/relationships/image" Target="../media/image16.png"/><Relationship Id="rId9" Type="http://schemas.openxmlformats.org/officeDocument/2006/relationships/slide" Target="slide21.xml"/><Relationship Id="rId14" Type="http://schemas.openxmlformats.org/officeDocument/2006/relationships/image" Target="../media/image37.svg"/><Relationship Id="rId22" Type="http://schemas.openxmlformats.org/officeDocument/2006/relationships/slide" Target="slide67.xml"/><Relationship Id="rId27" Type="http://schemas.openxmlformats.org/officeDocument/2006/relationships/image" Target="../media/image5.svg"/><Relationship Id="rId30" Type="http://schemas.openxmlformats.org/officeDocument/2006/relationships/image" Target="../media/image7.svg"/><Relationship Id="rId8" Type="http://schemas.openxmlformats.org/officeDocument/2006/relationships/image" Target="../media/image25.svg"/></Relationships>
</file>

<file path=ppt/slides/_rels/slide3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25.svg"/><Relationship Id="rId26" Type="http://schemas.openxmlformats.org/officeDocument/2006/relationships/image" Target="../media/image39.svg"/><Relationship Id="rId3" Type="http://schemas.openxmlformats.org/officeDocument/2006/relationships/image" Target="../media/image15.svg"/><Relationship Id="rId21" Type="http://schemas.openxmlformats.org/officeDocument/2006/relationships/image" Target="../media/image27.svg"/><Relationship Id="rId7" Type="http://schemas.openxmlformats.org/officeDocument/2006/relationships/image" Target="../media/image11.svg"/><Relationship Id="rId12" Type="http://schemas.openxmlformats.org/officeDocument/2006/relationships/image" Target="../media/image6.png"/><Relationship Id="rId17" Type="http://schemas.openxmlformats.org/officeDocument/2006/relationships/image" Target="../media/image24.png"/><Relationship Id="rId25" Type="http://schemas.openxmlformats.org/officeDocument/2006/relationships/image" Target="../media/image38.png"/><Relationship Id="rId2" Type="http://schemas.openxmlformats.org/officeDocument/2006/relationships/image" Target="../media/image14.png"/><Relationship Id="rId16" Type="http://schemas.openxmlformats.org/officeDocument/2006/relationships/slide" Target="slide13.xml"/><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svg"/><Relationship Id="rId24" Type="http://schemas.openxmlformats.org/officeDocument/2006/relationships/image" Target="../media/image37.svg"/><Relationship Id="rId5" Type="http://schemas.openxmlformats.org/officeDocument/2006/relationships/image" Target="../media/image17.svg"/><Relationship Id="rId15" Type="http://schemas.openxmlformats.org/officeDocument/2006/relationships/image" Target="../media/image9.svg"/><Relationship Id="rId23" Type="http://schemas.openxmlformats.org/officeDocument/2006/relationships/image" Target="../media/image36.png"/><Relationship Id="rId28" Type="http://schemas.openxmlformats.org/officeDocument/2006/relationships/image" Target="../media/image41.svg"/><Relationship Id="rId10" Type="http://schemas.openxmlformats.org/officeDocument/2006/relationships/image" Target="../media/image4.png"/><Relationship Id="rId19" Type="http://schemas.openxmlformats.org/officeDocument/2006/relationships/slide" Target="slide21.xml"/><Relationship Id="rId4" Type="http://schemas.openxmlformats.org/officeDocument/2006/relationships/image" Target="../media/image16.png"/><Relationship Id="rId9" Type="http://schemas.openxmlformats.org/officeDocument/2006/relationships/image" Target="../media/image3.svg"/><Relationship Id="rId14" Type="http://schemas.openxmlformats.org/officeDocument/2006/relationships/image" Target="../media/image8.png"/><Relationship Id="rId22" Type="http://schemas.openxmlformats.org/officeDocument/2006/relationships/slide" Target="slide69.xml"/><Relationship Id="rId27" Type="http://schemas.openxmlformats.org/officeDocument/2006/relationships/image" Target="../media/image40.png"/></Relationships>
</file>

<file path=ppt/slides/_rels/slide35.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image" Target="../media/image41.svg"/><Relationship Id="rId26" Type="http://schemas.openxmlformats.org/officeDocument/2006/relationships/image" Target="../media/image4.png"/><Relationship Id="rId3" Type="http://schemas.openxmlformats.org/officeDocument/2006/relationships/image" Target="../media/image15.svg"/><Relationship Id="rId21" Type="http://schemas.openxmlformats.org/officeDocument/2006/relationships/image" Target="../media/image11.svg"/><Relationship Id="rId7" Type="http://schemas.openxmlformats.org/officeDocument/2006/relationships/image" Target="../media/image24.png"/><Relationship Id="rId12" Type="http://schemas.openxmlformats.org/officeDocument/2006/relationships/slide" Target="slide69.xml"/><Relationship Id="rId17" Type="http://schemas.openxmlformats.org/officeDocument/2006/relationships/image" Target="../media/image40.png"/><Relationship Id="rId25" Type="http://schemas.openxmlformats.org/officeDocument/2006/relationships/slide" Target="slide53.xml"/><Relationship Id="rId33" Type="http://schemas.openxmlformats.org/officeDocument/2006/relationships/image" Target="../media/image9.svg"/><Relationship Id="rId2" Type="http://schemas.openxmlformats.org/officeDocument/2006/relationships/image" Target="../media/image14.png"/><Relationship Id="rId16" Type="http://schemas.openxmlformats.org/officeDocument/2006/relationships/image" Target="../media/image39.svg"/><Relationship Id="rId20" Type="http://schemas.openxmlformats.org/officeDocument/2006/relationships/image" Target="../media/image10.png"/><Relationship Id="rId29"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image" Target="../media/image27.svg"/><Relationship Id="rId24" Type="http://schemas.openxmlformats.org/officeDocument/2006/relationships/image" Target="../media/image3.svg"/><Relationship Id="rId32" Type="http://schemas.openxmlformats.org/officeDocument/2006/relationships/image" Target="../media/image8.png"/><Relationship Id="rId5" Type="http://schemas.openxmlformats.org/officeDocument/2006/relationships/image" Target="../media/image17.svg"/><Relationship Id="rId15" Type="http://schemas.openxmlformats.org/officeDocument/2006/relationships/image" Target="../media/image38.png"/><Relationship Id="rId23" Type="http://schemas.openxmlformats.org/officeDocument/2006/relationships/image" Target="../media/image2.png"/><Relationship Id="rId28" Type="http://schemas.openxmlformats.org/officeDocument/2006/relationships/slide" Target="slide8.xml"/><Relationship Id="rId10" Type="http://schemas.openxmlformats.org/officeDocument/2006/relationships/image" Target="../media/image26.png"/><Relationship Id="rId19" Type="http://schemas.openxmlformats.org/officeDocument/2006/relationships/slide" Target="slide24.xml"/><Relationship Id="rId31" Type="http://schemas.openxmlformats.org/officeDocument/2006/relationships/slide" Target="slide79.xml"/><Relationship Id="rId4" Type="http://schemas.openxmlformats.org/officeDocument/2006/relationships/image" Target="../media/image16.png"/><Relationship Id="rId9" Type="http://schemas.openxmlformats.org/officeDocument/2006/relationships/slide" Target="slide21.xml"/><Relationship Id="rId14" Type="http://schemas.openxmlformats.org/officeDocument/2006/relationships/image" Target="../media/image37.svg"/><Relationship Id="rId22" Type="http://schemas.openxmlformats.org/officeDocument/2006/relationships/slide" Target="slide67.xml"/><Relationship Id="rId27" Type="http://schemas.openxmlformats.org/officeDocument/2006/relationships/image" Target="../media/image5.svg"/><Relationship Id="rId30" Type="http://schemas.openxmlformats.org/officeDocument/2006/relationships/image" Target="../media/image7.svg"/><Relationship Id="rId8" Type="http://schemas.openxmlformats.org/officeDocument/2006/relationships/image" Target="../media/image25.svg"/></Relationships>
</file>

<file path=ppt/slides/_rels/slide36.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25.svg"/><Relationship Id="rId26" Type="http://schemas.openxmlformats.org/officeDocument/2006/relationships/image" Target="../media/image39.svg"/><Relationship Id="rId3" Type="http://schemas.openxmlformats.org/officeDocument/2006/relationships/image" Target="../media/image15.svg"/><Relationship Id="rId21" Type="http://schemas.openxmlformats.org/officeDocument/2006/relationships/image" Target="../media/image27.svg"/><Relationship Id="rId7" Type="http://schemas.openxmlformats.org/officeDocument/2006/relationships/image" Target="../media/image11.svg"/><Relationship Id="rId12" Type="http://schemas.openxmlformats.org/officeDocument/2006/relationships/image" Target="../media/image6.png"/><Relationship Id="rId17" Type="http://schemas.openxmlformats.org/officeDocument/2006/relationships/image" Target="../media/image24.png"/><Relationship Id="rId25" Type="http://schemas.openxmlformats.org/officeDocument/2006/relationships/image" Target="../media/image38.png"/><Relationship Id="rId2" Type="http://schemas.openxmlformats.org/officeDocument/2006/relationships/image" Target="../media/image14.png"/><Relationship Id="rId16" Type="http://schemas.openxmlformats.org/officeDocument/2006/relationships/slide" Target="slide13.xml"/><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svg"/><Relationship Id="rId24" Type="http://schemas.openxmlformats.org/officeDocument/2006/relationships/image" Target="../media/image37.svg"/><Relationship Id="rId5" Type="http://schemas.openxmlformats.org/officeDocument/2006/relationships/image" Target="../media/image17.svg"/><Relationship Id="rId15" Type="http://schemas.openxmlformats.org/officeDocument/2006/relationships/image" Target="../media/image9.svg"/><Relationship Id="rId23" Type="http://schemas.openxmlformats.org/officeDocument/2006/relationships/image" Target="../media/image36.png"/><Relationship Id="rId10" Type="http://schemas.openxmlformats.org/officeDocument/2006/relationships/image" Target="../media/image4.png"/><Relationship Id="rId19" Type="http://schemas.openxmlformats.org/officeDocument/2006/relationships/slide" Target="slide21.xml"/><Relationship Id="rId4" Type="http://schemas.openxmlformats.org/officeDocument/2006/relationships/image" Target="../media/image16.png"/><Relationship Id="rId9" Type="http://schemas.openxmlformats.org/officeDocument/2006/relationships/image" Target="../media/image3.svg"/><Relationship Id="rId14" Type="http://schemas.openxmlformats.org/officeDocument/2006/relationships/image" Target="../media/image8.png"/><Relationship Id="rId22" Type="http://schemas.openxmlformats.org/officeDocument/2006/relationships/slide" Target="slide69.xml"/></Relationships>
</file>

<file path=ppt/slides/_rels/slide37.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25.svg"/><Relationship Id="rId26" Type="http://schemas.openxmlformats.org/officeDocument/2006/relationships/image" Target="../media/image39.svg"/><Relationship Id="rId3" Type="http://schemas.openxmlformats.org/officeDocument/2006/relationships/image" Target="../media/image15.svg"/><Relationship Id="rId21" Type="http://schemas.openxmlformats.org/officeDocument/2006/relationships/image" Target="../media/image27.svg"/><Relationship Id="rId7" Type="http://schemas.openxmlformats.org/officeDocument/2006/relationships/image" Target="../media/image11.svg"/><Relationship Id="rId12" Type="http://schemas.openxmlformats.org/officeDocument/2006/relationships/image" Target="../media/image6.png"/><Relationship Id="rId17" Type="http://schemas.openxmlformats.org/officeDocument/2006/relationships/image" Target="../media/image24.png"/><Relationship Id="rId25" Type="http://schemas.openxmlformats.org/officeDocument/2006/relationships/image" Target="../media/image38.png"/><Relationship Id="rId2" Type="http://schemas.openxmlformats.org/officeDocument/2006/relationships/image" Target="../media/image14.png"/><Relationship Id="rId16" Type="http://schemas.openxmlformats.org/officeDocument/2006/relationships/slide" Target="slide13.xml"/><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svg"/><Relationship Id="rId24" Type="http://schemas.openxmlformats.org/officeDocument/2006/relationships/image" Target="../media/image37.svg"/><Relationship Id="rId5" Type="http://schemas.openxmlformats.org/officeDocument/2006/relationships/image" Target="../media/image17.svg"/><Relationship Id="rId15" Type="http://schemas.openxmlformats.org/officeDocument/2006/relationships/image" Target="../media/image9.svg"/><Relationship Id="rId23" Type="http://schemas.openxmlformats.org/officeDocument/2006/relationships/image" Target="../media/image36.png"/><Relationship Id="rId10" Type="http://schemas.openxmlformats.org/officeDocument/2006/relationships/image" Target="../media/image4.png"/><Relationship Id="rId19" Type="http://schemas.openxmlformats.org/officeDocument/2006/relationships/slide" Target="slide21.xml"/><Relationship Id="rId4" Type="http://schemas.openxmlformats.org/officeDocument/2006/relationships/image" Target="../media/image16.png"/><Relationship Id="rId9" Type="http://schemas.openxmlformats.org/officeDocument/2006/relationships/image" Target="../media/image3.svg"/><Relationship Id="rId14" Type="http://schemas.openxmlformats.org/officeDocument/2006/relationships/image" Target="../media/image8.png"/><Relationship Id="rId22" Type="http://schemas.openxmlformats.org/officeDocument/2006/relationships/slide" Target="slide69.xml"/></Relationships>
</file>

<file path=ppt/slides/_rels/slide38.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6.png"/><Relationship Id="rId18" Type="http://schemas.openxmlformats.org/officeDocument/2006/relationships/image" Target="../media/image24.png"/><Relationship Id="rId26" Type="http://schemas.openxmlformats.org/officeDocument/2006/relationships/image" Target="../media/image38.png"/><Relationship Id="rId3" Type="http://schemas.openxmlformats.org/officeDocument/2006/relationships/image" Target="../media/image14.png"/><Relationship Id="rId21" Type="http://schemas.openxmlformats.org/officeDocument/2006/relationships/image" Target="../media/image26.png"/><Relationship Id="rId7" Type="http://schemas.openxmlformats.org/officeDocument/2006/relationships/image" Target="../media/image10.png"/><Relationship Id="rId12" Type="http://schemas.openxmlformats.org/officeDocument/2006/relationships/image" Target="../media/image5.svg"/><Relationship Id="rId17" Type="http://schemas.openxmlformats.org/officeDocument/2006/relationships/slide" Target="slide13.xml"/><Relationship Id="rId25" Type="http://schemas.openxmlformats.org/officeDocument/2006/relationships/image" Target="../media/image37.svg"/><Relationship Id="rId2" Type="http://schemas.openxmlformats.org/officeDocument/2006/relationships/notesSlide" Target="../notesSlides/notesSlide10.xml"/><Relationship Id="rId16" Type="http://schemas.openxmlformats.org/officeDocument/2006/relationships/image" Target="../media/image9.svg"/><Relationship Id="rId20" Type="http://schemas.openxmlformats.org/officeDocument/2006/relationships/slide" Target="slide21.xml"/><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4.png"/><Relationship Id="rId24" Type="http://schemas.openxmlformats.org/officeDocument/2006/relationships/image" Target="../media/image36.png"/><Relationship Id="rId5" Type="http://schemas.openxmlformats.org/officeDocument/2006/relationships/image" Target="../media/image16.png"/><Relationship Id="rId15" Type="http://schemas.openxmlformats.org/officeDocument/2006/relationships/image" Target="../media/image8.png"/><Relationship Id="rId23" Type="http://schemas.openxmlformats.org/officeDocument/2006/relationships/slide" Target="slide69.xml"/><Relationship Id="rId10" Type="http://schemas.openxmlformats.org/officeDocument/2006/relationships/image" Target="../media/image3.svg"/><Relationship Id="rId19" Type="http://schemas.openxmlformats.org/officeDocument/2006/relationships/image" Target="../media/image25.svg"/><Relationship Id="rId4" Type="http://schemas.openxmlformats.org/officeDocument/2006/relationships/image" Target="../media/image15.svg"/><Relationship Id="rId9" Type="http://schemas.openxmlformats.org/officeDocument/2006/relationships/image" Target="../media/image2.png"/><Relationship Id="rId14" Type="http://schemas.openxmlformats.org/officeDocument/2006/relationships/image" Target="../media/image7.svg"/><Relationship Id="rId22" Type="http://schemas.openxmlformats.org/officeDocument/2006/relationships/image" Target="../media/image27.svg"/><Relationship Id="rId27" Type="http://schemas.openxmlformats.org/officeDocument/2006/relationships/image" Target="../media/image39.svg"/></Relationships>
</file>

<file path=ppt/slides/_rels/slide39.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7.svg"/><Relationship Id="rId18" Type="http://schemas.openxmlformats.org/officeDocument/2006/relationships/slide" Target="slide24.xml"/><Relationship Id="rId26" Type="http://schemas.openxmlformats.org/officeDocument/2006/relationships/image" Target="../media/image5.svg"/><Relationship Id="rId3" Type="http://schemas.openxmlformats.org/officeDocument/2006/relationships/image" Target="../media/image15.svg"/><Relationship Id="rId21" Type="http://schemas.openxmlformats.org/officeDocument/2006/relationships/slide" Target="slide67.xml"/><Relationship Id="rId7" Type="http://schemas.openxmlformats.org/officeDocument/2006/relationships/image" Target="../media/image24.png"/><Relationship Id="rId12" Type="http://schemas.openxmlformats.org/officeDocument/2006/relationships/image" Target="../media/image36.png"/><Relationship Id="rId17" Type="http://schemas.openxmlformats.org/officeDocument/2006/relationships/image" Target="../media/image41.svg"/><Relationship Id="rId25" Type="http://schemas.openxmlformats.org/officeDocument/2006/relationships/image" Target="../media/image4.png"/><Relationship Id="rId2" Type="http://schemas.openxmlformats.org/officeDocument/2006/relationships/image" Target="../media/image14.png"/><Relationship Id="rId16" Type="http://schemas.openxmlformats.org/officeDocument/2006/relationships/image" Target="../media/image40.png"/><Relationship Id="rId20" Type="http://schemas.openxmlformats.org/officeDocument/2006/relationships/image" Target="../media/image11.svg"/><Relationship Id="rId29" Type="http://schemas.openxmlformats.org/officeDocument/2006/relationships/image" Target="../media/image7.svg"/><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image" Target="../media/image27.svg"/><Relationship Id="rId24" Type="http://schemas.openxmlformats.org/officeDocument/2006/relationships/slide" Target="slide53.xml"/><Relationship Id="rId32" Type="http://schemas.openxmlformats.org/officeDocument/2006/relationships/image" Target="../media/image9.svg"/><Relationship Id="rId5" Type="http://schemas.openxmlformats.org/officeDocument/2006/relationships/image" Target="../media/image17.svg"/><Relationship Id="rId15" Type="http://schemas.openxmlformats.org/officeDocument/2006/relationships/image" Target="../media/image39.svg"/><Relationship Id="rId23" Type="http://schemas.openxmlformats.org/officeDocument/2006/relationships/image" Target="../media/image3.svg"/><Relationship Id="rId28" Type="http://schemas.openxmlformats.org/officeDocument/2006/relationships/image" Target="../media/image6.png"/><Relationship Id="rId10" Type="http://schemas.openxmlformats.org/officeDocument/2006/relationships/image" Target="../media/image26.png"/><Relationship Id="rId19" Type="http://schemas.openxmlformats.org/officeDocument/2006/relationships/image" Target="../media/image10.png"/><Relationship Id="rId31" Type="http://schemas.openxmlformats.org/officeDocument/2006/relationships/image" Target="../media/image8.png"/><Relationship Id="rId4" Type="http://schemas.openxmlformats.org/officeDocument/2006/relationships/image" Target="../media/image16.png"/><Relationship Id="rId9" Type="http://schemas.openxmlformats.org/officeDocument/2006/relationships/slide" Target="slide21.xml"/><Relationship Id="rId14" Type="http://schemas.openxmlformats.org/officeDocument/2006/relationships/image" Target="../media/image38.png"/><Relationship Id="rId22" Type="http://schemas.openxmlformats.org/officeDocument/2006/relationships/image" Target="../media/image2.png"/><Relationship Id="rId27" Type="http://schemas.openxmlformats.org/officeDocument/2006/relationships/slide" Target="slide8.xml"/><Relationship Id="rId30" Type="http://schemas.openxmlformats.org/officeDocument/2006/relationships/slide" Target="slide79.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0.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slide" Target="slide2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slide" Target="slide53.xml"/><Relationship Id="rId5" Type="http://schemas.openxmlformats.org/officeDocument/2006/relationships/image" Target="../media/image5.svg"/><Relationship Id="rId10" Type="http://schemas.openxmlformats.org/officeDocument/2006/relationships/slide" Target="slide8.xml"/><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1.svg"/></Relationships>
</file>

<file path=ppt/slides/_rels/slide40.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18" Type="http://schemas.openxmlformats.org/officeDocument/2006/relationships/image" Target="../media/image39.svg"/><Relationship Id="rId26" Type="http://schemas.openxmlformats.org/officeDocument/2006/relationships/slide" Target="slide21.xml"/><Relationship Id="rId3" Type="http://schemas.openxmlformats.org/officeDocument/2006/relationships/image" Target="../media/image41.svg"/><Relationship Id="rId21" Type="http://schemas.openxmlformats.org/officeDocument/2006/relationships/image" Target="../media/image16.png"/><Relationship Id="rId7" Type="http://schemas.openxmlformats.org/officeDocument/2006/relationships/image" Target="../media/image3.svg"/><Relationship Id="rId12" Type="http://schemas.openxmlformats.org/officeDocument/2006/relationships/image" Target="../media/image8.png"/><Relationship Id="rId17" Type="http://schemas.openxmlformats.org/officeDocument/2006/relationships/image" Target="../media/image38.png"/><Relationship Id="rId25" Type="http://schemas.openxmlformats.org/officeDocument/2006/relationships/image" Target="../media/image25.svg"/><Relationship Id="rId2" Type="http://schemas.openxmlformats.org/officeDocument/2006/relationships/image" Target="../media/image40.png"/><Relationship Id="rId16" Type="http://schemas.openxmlformats.org/officeDocument/2006/relationships/image" Target="../media/image37.svg"/><Relationship Id="rId20" Type="http://schemas.openxmlformats.org/officeDocument/2006/relationships/image" Target="../media/image15.svg"/><Relationship Id="rId29"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7.svg"/><Relationship Id="rId24" Type="http://schemas.openxmlformats.org/officeDocument/2006/relationships/image" Target="../media/image24.png"/><Relationship Id="rId5" Type="http://schemas.openxmlformats.org/officeDocument/2006/relationships/image" Target="../media/image11.svg"/><Relationship Id="rId15" Type="http://schemas.openxmlformats.org/officeDocument/2006/relationships/image" Target="../media/image36.png"/><Relationship Id="rId23" Type="http://schemas.openxmlformats.org/officeDocument/2006/relationships/slide" Target="slide13.xml"/><Relationship Id="rId28" Type="http://schemas.openxmlformats.org/officeDocument/2006/relationships/image" Target="../media/image27.svg"/><Relationship Id="rId10" Type="http://schemas.openxmlformats.org/officeDocument/2006/relationships/image" Target="../media/image6.png"/><Relationship Id="rId19" Type="http://schemas.openxmlformats.org/officeDocument/2006/relationships/image" Target="../media/image14.png"/><Relationship Id="rId4" Type="http://schemas.openxmlformats.org/officeDocument/2006/relationships/image" Target="../media/image10.png"/><Relationship Id="rId9" Type="http://schemas.openxmlformats.org/officeDocument/2006/relationships/image" Target="../media/image5.svg"/><Relationship Id="rId14" Type="http://schemas.openxmlformats.org/officeDocument/2006/relationships/slide" Target="slide53.xml"/><Relationship Id="rId22" Type="http://schemas.openxmlformats.org/officeDocument/2006/relationships/image" Target="../media/image17.svg"/><Relationship Id="rId27" Type="http://schemas.openxmlformats.org/officeDocument/2006/relationships/image" Target="../media/image26.png"/><Relationship Id="rId30" Type="http://schemas.openxmlformats.org/officeDocument/2006/relationships/image" Target="../media/image44.png"/></Relationships>
</file>

<file path=ppt/slides/_rels/slide4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25.svg"/><Relationship Id="rId26" Type="http://schemas.openxmlformats.org/officeDocument/2006/relationships/image" Target="../media/image46.svg"/><Relationship Id="rId3" Type="http://schemas.openxmlformats.org/officeDocument/2006/relationships/image" Target="../media/image15.svg"/><Relationship Id="rId21" Type="http://schemas.openxmlformats.org/officeDocument/2006/relationships/image" Target="../media/image27.svg"/><Relationship Id="rId7" Type="http://schemas.openxmlformats.org/officeDocument/2006/relationships/image" Target="../media/image11.svg"/><Relationship Id="rId12" Type="http://schemas.openxmlformats.org/officeDocument/2006/relationships/image" Target="../media/image6.png"/><Relationship Id="rId17" Type="http://schemas.openxmlformats.org/officeDocument/2006/relationships/image" Target="../media/image24.png"/><Relationship Id="rId25" Type="http://schemas.openxmlformats.org/officeDocument/2006/relationships/image" Target="../media/image45.png"/><Relationship Id="rId2" Type="http://schemas.openxmlformats.org/officeDocument/2006/relationships/image" Target="../media/image14.png"/><Relationship Id="rId16" Type="http://schemas.openxmlformats.org/officeDocument/2006/relationships/slide" Target="slide13.xml"/><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svg"/><Relationship Id="rId24" Type="http://schemas.openxmlformats.org/officeDocument/2006/relationships/image" Target="../media/image41.svg"/><Relationship Id="rId5" Type="http://schemas.openxmlformats.org/officeDocument/2006/relationships/image" Target="../media/image17.svg"/><Relationship Id="rId15" Type="http://schemas.openxmlformats.org/officeDocument/2006/relationships/image" Target="../media/image9.svg"/><Relationship Id="rId23" Type="http://schemas.openxmlformats.org/officeDocument/2006/relationships/image" Target="../media/image40.png"/><Relationship Id="rId10" Type="http://schemas.openxmlformats.org/officeDocument/2006/relationships/image" Target="../media/image4.png"/><Relationship Id="rId19" Type="http://schemas.openxmlformats.org/officeDocument/2006/relationships/slide" Target="slide21.xml"/><Relationship Id="rId4" Type="http://schemas.openxmlformats.org/officeDocument/2006/relationships/image" Target="../media/image16.png"/><Relationship Id="rId9" Type="http://schemas.openxmlformats.org/officeDocument/2006/relationships/image" Target="../media/image3.svg"/><Relationship Id="rId14" Type="http://schemas.openxmlformats.org/officeDocument/2006/relationships/image" Target="../media/image8.png"/><Relationship Id="rId22" Type="http://schemas.openxmlformats.org/officeDocument/2006/relationships/slide" Target="slide69.xml"/></Relationships>
</file>

<file path=ppt/slides/_rels/slide42.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25.svg"/><Relationship Id="rId3" Type="http://schemas.openxmlformats.org/officeDocument/2006/relationships/image" Target="../media/image15.svg"/><Relationship Id="rId21" Type="http://schemas.openxmlformats.org/officeDocument/2006/relationships/image" Target="../media/image27.svg"/><Relationship Id="rId7" Type="http://schemas.openxmlformats.org/officeDocument/2006/relationships/image" Target="../media/image11.svg"/><Relationship Id="rId12" Type="http://schemas.openxmlformats.org/officeDocument/2006/relationships/image" Target="../media/image6.png"/><Relationship Id="rId17" Type="http://schemas.openxmlformats.org/officeDocument/2006/relationships/image" Target="../media/image24.png"/><Relationship Id="rId2" Type="http://schemas.openxmlformats.org/officeDocument/2006/relationships/image" Target="../media/image14.png"/><Relationship Id="rId16" Type="http://schemas.openxmlformats.org/officeDocument/2006/relationships/slide" Target="slide13.xml"/><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svg"/><Relationship Id="rId24" Type="http://schemas.openxmlformats.org/officeDocument/2006/relationships/image" Target="../media/image41.svg"/><Relationship Id="rId5" Type="http://schemas.openxmlformats.org/officeDocument/2006/relationships/image" Target="../media/image17.svg"/><Relationship Id="rId15" Type="http://schemas.openxmlformats.org/officeDocument/2006/relationships/image" Target="../media/image9.svg"/><Relationship Id="rId23" Type="http://schemas.openxmlformats.org/officeDocument/2006/relationships/image" Target="../media/image40.png"/><Relationship Id="rId10" Type="http://schemas.openxmlformats.org/officeDocument/2006/relationships/image" Target="../media/image4.png"/><Relationship Id="rId19" Type="http://schemas.openxmlformats.org/officeDocument/2006/relationships/slide" Target="slide21.xml"/><Relationship Id="rId4" Type="http://schemas.openxmlformats.org/officeDocument/2006/relationships/image" Target="../media/image16.png"/><Relationship Id="rId9" Type="http://schemas.openxmlformats.org/officeDocument/2006/relationships/image" Target="../media/image3.svg"/><Relationship Id="rId14" Type="http://schemas.openxmlformats.org/officeDocument/2006/relationships/image" Target="../media/image8.png"/><Relationship Id="rId22" Type="http://schemas.openxmlformats.org/officeDocument/2006/relationships/slide" Target="slide69.xml"/></Relationships>
</file>

<file path=ppt/slides/_rels/slide4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25.svg"/><Relationship Id="rId3" Type="http://schemas.openxmlformats.org/officeDocument/2006/relationships/image" Target="../media/image15.svg"/><Relationship Id="rId21" Type="http://schemas.openxmlformats.org/officeDocument/2006/relationships/image" Target="../media/image27.svg"/><Relationship Id="rId7" Type="http://schemas.openxmlformats.org/officeDocument/2006/relationships/image" Target="../media/image11.svg"/><Relationship Id="rId12" Type="http://schemas.openxmlformats.org/officeDocument/2006/relationships/image" Target="../media/image6.png"/><Relationship Id="rId17" Type="http://schemas.openxmlformats.org/officeDocument/2006/relationships/image" Target="../media/image24.png"/><Relationship Id="rId2" Type="http://schemas.openxmlformats.org/officeDocument/2006/relationships/image" Target="../media/image14.png"/><Relationship Id="rId16" Type="http://schemas.openxmlformats.org/officeDocument/2006/relationships/slide" Target="slide13.xml"/><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svg"/><Relationship Id="rId24" Type="http://schemas.openxmlformats.org/officeDocument/2006/relationships/image" Target="../media/image41.svg"/><Relationship Id="rId5" Type="http://schemas.openxmlformats.org/officeDocument/2006/relationships/image" Target="../media/image17.svg"/><Relationship Id="rId15" Type="http://schemas.openxmlformats.org/officeDocument/2006/relationships/image" Target="../media/image9.svg"/><Relationship Id="rId23" Type="http://schemas.openxmlformats.org/officeDocument/2006/relationships/image" Target="../media/image40.png"/><Relationship Id="rId10" Type="http://schemas.openxmlformats.org/officeDocument/2006/relationships/image" Target="../media/image4.png"/><Relationship Id="rId19" Type="http://schemas.openxmlformats.org/officeDocument/2006/relationships/slide" Target="slide21.xml"/><Relationship Id="rId4" Type="http://schemas.openxmlformats.org/officeDocument/2006/relationships/image" Target="../media/image16.png"/><Relationship Id="rId9" Type="http://schemas.openxmlformats.org/officeDocument/2006/relationships/image" Target="../media/image3.svg"/><Relationship Id="rId14" Type="http://schemas.openxmlformats.org/officeDocument/2006/relationships/image" Target="../media/image8.png"/><Relationship Id="rId22" Type="http://schemas.openxmlformats.org/officeDocument/2006/relationships/slide" Target="slide69.xml"/></Relationships>
</file>

<file path=ppt/slides/_rels/slide4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25.svg"/><Relationship Id="rId3" Type="http://schemas.openxmlformats.org/officeDocument/2006/relationships/image" Target="../media/image15.svg"/><Relationship Id="rId21" Type="http://schemas.openxmlformats.org/officeDocument/2006/relationships/image" Target="../media/image27.svg"/><Relationship Id="rId7" Type="http://schemas.openxmlformats.org/officeDocument/2006/relationships/image" Target="../media/image11.svg"/><Relationship Id="rId12" Type="http://schemas.openxmlformats.org/officeDocument/2006/relationships/image" Target="../media/image6.png"/><Relationship Id="rId17" Type="http://schemas.openxmlformats.org/officeDocument/2006/relationships/image" Target="../media/image24.png"/><Relationship Id="rId2" Type="http://schemas.openxmlformats.org/officeDocument/2006/relationships/image" Target="../media/image14.png"/><Relationship Id="rId16" Type="http://schemas.openxmlformats.org/officeDocument/2006/relationships/slide" Target="slide13.xml"/><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svg"/><Relationship Id="rId24" Type="http://schemas.openxmlformats.org/officeDocument/2006/relationships/image" Target="../media/image41.svg"/><Relationship Id="rId5" Type="http://schemas.openxmlformats.org/officeDocument/2006/relationships/image" Target="../media/image17.svg"/><Relationship Id="rId15" Type="http://schemas.openxmlformats.org/officeDocument/2006/relationships/image" Target="../media/image9.svg"/><Relationship Id="rId23" Type="http://schemas.openxmlformats.org/officeDocument/2006/relationships/image" Target="../media/image40.png"/><Relationship Id="rId10" Type="http://schemas.openxmlformats.org/officeDocument/2006/relationships/image" Target="../media/image4.png"/><Relationship Id="rId19" Type="http://schemas.openxmlformats.org/officeDocument/2006/relationships/slide" Target="slide21.xml"/><Relationship Id="rId4" Type="http://schemas.openxmlformats.org/officeDocument/2006/relationships/image" Target="../media/image16.png"/><Relationship Id="rId9" Type="http://schemas.openxmlformats.org/officeDocument/2006/relationships/image" Target="../media/image3.svg"/><Relationship Id="rId14" Type="http://schemas.openxmlformats.org/officeDocument/2006/relationships/image" Target="../media/image8.png"/><Relationship Id="rId22" Type="http://schemas.openxmlformats.org/officeDocument/2006/relationships/slide" Target="slide69.xml"/></Relationships>
</file>

<file path=ppt/slides/_rels/slide45.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25.svg"/><Relationship Id="rId26" Type="http://schemas.openxmlformats.org/officeDocument/2006/relationships/image" Target="../media/image46.svg"/><Relationship Id="rId3" Type="http://schemas.openxmlformats.org/officeDocument/2006/relationships/image" Target="../media/image15.svg"/><Relationship Id="rId21" Type="http://schemas.openxmlformats.org/officeDocument/2006/relationships/image" Target="../media/image27.svg"/><Relationship Id="rId7" Type="http://schemas.openxmlformats.org/officeDocument/2006/relationships/image" Target="../media/image11.svg"/><Relationship Id="rId12" Type="http://schemas.openxmlformats.org/officeDocument/2006/relationships/image" Target="../media/image6.png"/><Relationship Id="rId17" Type="http://schemas.openxmlformats.org/officeDocument/2006/relationships/image" Target="../media/image24.png"/><Relationship Id="rId25" Type="http://schemas.openxmlformats.org/officeDocument/2006/relationships/image" Target="../media/image45.png"/><Relationship Id="rId2" Type="http://schemas.openxmlformats.org/officeDocument/2006/relationships/image" Target="../media/image14.png"/><Relationship Id="rId16" Type="http://schemas.openxmlformats.org/officeDocument/2006/relationships/slide" Target="slide13.xml"/><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svg"/><Relationship Id="rId24" Type="http://schemas.openxmlformats.org/officeDocument/2006/relationships/image" Target="../media/image41.svg"/><Relationship Id="rId5" Type="http://schemas.openxmlformats.org/officeDocument/2006/relationships/image" Target="../media/image17.svg"/><Relationship Id="rId15" Type="http://schemas.openxmlformats.org/officeDocument/2006/relationships/image" Target="../media/image9.svg"/><Relationship Id="rId23" Type="http://schemas.openxmlformats.org/officeDocument/2006/relationships/image" Target="../media/image40.png"/><Relationship Id="rId10" Type="http://schemas.openxmlformats.org/officeDocument/2006/relationships/image" Target="../media/image4.png"/><Relationship Id="rId19" Type="http://schemas.openxmlformats.org/officeDocument/2006/relationships/slide" Target="slide21.xml"/><Relationship Id="rId4" Type="http://schemas.openxmlformats.org/officeDocument/2006/relationships/image" Target="../media/image16.png"/><Relationship Id="rId9" Type="http://schemas.openxmlformats.org/officeDocument/2006/relationships/image" Target="../media/image3.svg"/><Relationship Id="rId14" Type="http://schemas.openxmlformats.org/officeDocument/2006/relationships/image" Target="../media/image8.png"/><Relationship Id="rId22" Type="http://schemas.openxmlformats.org/officeDocument/2006/relationships/slide" Target="slide69.xml"/></Relationships>
</file>

<file path=ppt/slides/_rels/slide46.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40.png"/><Relationship Id="rId18" Type="http://schemas.openxmlformats.org/officeDocument/2006/relationships/slide" Target="slide67.xml"/><Relationship Id="rId26" Type="http://schemas.openxmlformats.org/officeDocument/2006/relationships/image" Target="../media/image7.svg"/><Relationship Id="rId3" Type="http://schemas.openxmlformats.org/officeDocument/2006/relationships/image" Target="../media/image15.svg"/><Relationship Id="rId21" Type="http://schemas.openxmlformats.org/officeDocument/2006/relationships/slide" Target="slide53.xml"/><Relationship Id="rId7" Type="http://schemas.openxmlformats.org/officeDocument/2006/relationships/image" Target="../media/image24.png"/><Relationship Id="rId12" Type="http://schemas.openxmlformats.org/officeDocument/2006/relationships/slide" Target="slide69.xml"/><Relationship Id="rId17" Type="http://schemas.openxmlformats.org/officeDocument/2006/relationships/image" Target="../media/image11.svg"/><Relationship Id="rId25" Type="http://schemas.openxmlformats.org/officeDocument/2006/relationships/image" Target="../media/image6.png"/><Relationship Id="rId2" Type="http://schemas.openxmlformats.org/officeDocument/2006/relationships/image" Target="../media/image14.png"/><Relationship Id="rId16" Type="http://schemas.openxmlformats.org/officeDocument/2006/relationships/image" Target="../media/image10.png"/><Relationship Id="rId20" Type="http://schemas.openxmlformats.org/officeDocument/2006/relationships/image" Target="../media/image3.svg"/><Relationship Id="rId29" Type="http://schemas.openxmlformats.org/officeDocument/2006/relationships/image" Target="../media/image9.svg"/><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image" Target="../media/image27.svg"/><Relationship Id="rId24" Type="http://schemas.openxmlformats.org/officeDocument/2006/relationships/slide" Target="slide8.xml"/><Relationship Id="rId5" Type="http://schemas.openxmlformats.org/officeDocument/2006/relationships/image" Target="../media/image17.svg"/><Relationship Id="rId15" Type="http://schemas.openxmlformats.org/officeDocument/2006/relationships/slide" Target="slide24.xml"/><Relationship Id="rId23" Type="http://schemas.openxmlformats.org/officeDocument/2006/relationships/image" Target="../media/image5.svg"/><Relationship Id="rId28" Type="http://schemas.openxmlformats.org/officeDocument/2006/relationships/image" Target="../media/image8.png"/><Relationship Id="rId10" Type="http://schemas.openxmlformats.org/officeDocument/2006/relationships/image" Target="../media/image26.png"/><Relationship Id="rId19" Type="http://schemas.openxmlformats.org/officeDocument/2006/relationships/image" Target="../media/image2.png"/><Relationship Id="rId4" Type="http://schemas.openxmlformats.org/officeDocument/2006/relationships/image" Target="../media/image16.png"/><Relationship Id="rId9" Type="http://schemas.openxmlformats.org/officeDocument/2006/relationships/slide" Target="slide21.xml"/><Relationship Id="rId14" Type="http://schemas.openxmlformats.org/officeDocument/2006/relationships/image" Target="../media/image41.svg"/><Relationship Id="rId22" Type="http://schemas.openxmlformats.org/officeDocument/2006/relationships/image" Target="../media/image4.png"/><Relationship Id="rId27" Type="http://schemas.openxmlformats.org/officeDocument/2006/relationships/slide" Target="slide79.xml"/></Relationships>
</file>

<file path=ppt/slides/_rels/slide47.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25.svg"/><Relationship Id="rId3" Type="http://schemas.openxmlformats.org/officeDocument/2006/relationships/image" Target="../media/image15.svg"/><Relationship Id="rId21" Type="http://schemas.openxmlformats.org/officeDocument/2006/relationships/image" Target="../media/image27.svg"/><Relationship Id="rId7" Type="http://schemas.openxmlformats.org/officeDocument/2006/relationships/image" Target="../media/image11.svg"/><Relationship Id="rId12" Type="http://schemas.openxmlformats.org/officeDocument/2006/relationships/image" Target="../media/image6.png"/><Relationship Id="rId17" Type="http://schemas.openxmlformats.org/officeDocument/2006/relationships/image" Target="../media/image24.png"/><Relationship Id="rId2" Type="http://schemas.openxmlformats.org/officeDocument/2006/relationships/image" Target="../media/image14.png"/><Relationship Id="rId16" Type="http://schemas.openxmlformats.org/officeDocument/2006/relationships/slide" Target="slide13.xml"/><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svg"/><Relationship Id="rId24" Type="http://schemas.openxmlformats.org/officeDocument/2006/relationships/image" Target="../media/image41.svg"/><Relationship Id="rId5" Type="http://schemas.openxmlformats.org/officeDocument/2006/relationships/image" Target="../media/image17.svg"/><Relationship Id="rId15" Type="http://schemas.openxmlformats.org/officeDocument/2006/relationships/image" Target="../media/image9.svg"/><Relationship Id="rId23" Type="http://schemas.openxmlformats.org/officeDocument/2006/relationships/image" Target="../media/image40.png"/><Relationship Id="rId10" Type="http://schemas.openxmlformats.org/officeDocument/2006/relationships/image" Target="../media/image4.png"/><Relationship Id="rId19" Type="http://schemas.openxmlformats.org/officeDocument/2006/relationships/slide" Target="slide21.xml"/><Relationship Id="rId4" Type="http://schemas.openxmlformats.org/officeDocument/2006/relationships/image" Target="../media/image16.png"/><Relationship Id="rId9" Type="http://schemas.openxmlformats.org/officeDocument/2006/relationships/image" Target="../media/image3.svg"/><Relationship Id="rId14" Type="http://schemas.openxmlformats.org/officeDocument/2006/relationships/image" Target="../media/image8.png"/><Relationship Id="rId22" Type="http://schemas.openxmlformats.org/officeDocument/2006/relationships/slide" Target="slide69.xml"/></Relationships>
</file>

<file path=ppt/slides/_rels/slide48.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slide" Target="slide51.xml"/><Relationship Id="rId18" Type="http://schemas.openxmlformats.org/officeDocument/2006/relationships/image" Target="../media/image11.svg"/><Relationship Id="rId26" Type="http://schemas.openxmlformats.org/officeDocument/2006/relationships/image" Target="../media/image6.png"/><Relationship Id="rId3" Type="http://schemas.openxmlformats.org/officeDocument/2006/relationships/image" Target="../media/image15.svg"/><Relationship Id="rId21" Type="http://schemas.openxmlformats.org/officeDocument/2006/relationships/image" Target="../media/image3.svg"/><Relationship Id="rId7" Type="http://schemas.openxmlformats.org/officeDocument/2006/relationships/image" Target="../media/image24.png"/><Relationship Id="rId12" Type="http://schemas.openxmlformats.org/officeDocument/2006/relationships/slide" Target="slide69.xml"/><Relationship Id="rId17" Type="http://schemas.openxmlformats.org/officeDocument/2006/relationships/image" Target="../media/image10.png"/><Relationship Id="rId25" Type="http://schemas.openxmlformats.org/officeDocument/2006/relationships/slide" Target="slide8.xml"/><Relationship Id="rId2" Type="http://schemas.openxmlformats.org/officeDocument/2006/relationships/image" Target="../media/image14.png"/><Relationship Id="rId16" Type="http://schemas.openxmlformats.org/officeDocument/2006/relationships/slide" Target="slide24.xml"/><Relationship Id="rId20" Type="http://schemas.openxmlformats.org/officeDocument/2006/relationships/image" Target="../media/image2.png"/><Relationship Id="rId29"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image" Target="../media/image27.svg"/><Relationship Id="rId24" Type="http://schemas.openxmlformats.org/officeDocument/2006/relationships/image" Target="../media/image5.svg"/><Relationship Id="rId5" Type="http://schemas.openxmlformats.org/officeDocument/2006/relationships/image" Target="../media/image17.svg"/><Relationship Id="rId15" Type="http://schemas.openxmlformats.org/officeDocument/2006/relationships/image" Target="../media/image41.svg"/><Relationship Id="rId23" Type="http://schemas.openxmlformats.org/officeDocument/2006/relationships/image" Target="../media/image4.png"/><Relationship Id="rId28" Type="http://schemas.openxmlformats.org/officeDocument/2006/relationships/slide" Target="slide79.xml"/><Relationship Id="rId10" Type="http://schemas.openxmlformats.org/officeDocument/2006/relationships/image" Target="../media/image26.png"/><Relationship Id="rId19" Type="http://schemas.openxmlformats.org/officeDocument/2006/relationships/slide" Target="slide67.xml"/><Relationship Id="rId4" Type="http://schemas.openxmlformats.org/officeDocument/2006/relationships/image" Target="../media/image16.png"/><Relationship Id="rId9" Type="http://schemas.openxmlformats.org/officeDocument/2006/relationships/slide" Target="slide21.xml"/><Relationship Id="rId14" Type="http://schemas.openxmlformats.org/officeDocument/2006/relationships/image" Target="../media/image40.png"/><Relationship Id="rId22" Type="http://schemas.openxmlformats.org/officeDocument/2006/relationships/slide" Target="slide53.xml"/><Relationship Id="rId27" Type="http://schemas.openxmlformats.org/officeDocument/2006/relationships/image" Target="../media/image7.svg"/><Relationship Id="rId30" Type="http://schemas.openxmlformats.org/officeDocument/2006/relationships/image" Target="../media/image9.svg"/></Relationships>
</file>

<file path=ppt/slides/_rels/slide49.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25.svg"/><Relationship Id="rId3" Type="http://schemas.openxmlformats.org/officeDocument/2006/relationships/image" Target="../media/image15.svg"/><Relationship Id="rId21" Type="http://schemas.openxmlformats.org/officeDocument/2006/relationships/image" Target="../media/image27.svg"/><Relationship Id="rId7" Type="http://schemas.openxmlformats.org/officeDocument/2006/relationships/image" Target="../media/image11.svg"/><Relationship Id="rId12" Type="http://schemas.openxmlformats.org/officeDocument/2006/relationships/image" Target="../media/image6.png"/><Relationship Id="rId17" Type="http://schemas.openxmlformats.org/officeDocument/2006/relationships/image" Target="../media/image24.png"/><Relationship Id="rId2" Type="http://schemas.openxmlformats.org/officeDocument/2006/relationships/image" Target="../media/image14.png"/><Relationship Id="rId16" Type="http://schemas.openxmlformats.org/officeDocument/2006/relationships/slide" Target="slide13.xml"/><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svg"/><Relationship Id="rId24" Type="http://schemas.openxmlformats.org/officeDocument/2006/relationships/image" Target="../media/image41.svg"/><Relationship Id="rId5" Type="http://schemas.openxmlformats.org/officeDocument/2006/relationships/image" Target="../media/image17.svg"/><Relationship Id="rId15" Type="http://schemas.openxmlformats.org/officeDocument/2006/relationships/image" Target="../media/image9.svg"/><Relationship Id="rId23" Type="http://schemas.openxmlformats.org/officeDocument/2006/relationships/image" Target="../media/image40.png"/><Relationship Id="rId10" Type="http://schemas.openxmlformats.org/officeDocument/2006/relationships/image" Target="../media/image4.png"/><Relationship Id="rId19" Type="http://schemas.openxmlformats.org/officeDocument/2006/relationships/slide" Target="slide21.xml"/><Relationship Id="rId4" Type="http://schemas.openxmlformats.org/officeDocument/2006/relationships/image" Target="../media/image16.png"/><Relationship Id="rId9" Type="http://schemas.openxmlformats.org/officeDocument/2006/relationships/image" Target="../media/image3.svg"/><Relationship Id="rId14" Type="http://schemas.openxmlformats.org/officeDocument/2006/relationships/image" Target="../media/image8.png"/><Relationship Id="rId22" Type="http://schemas.openxmlformats.org/officeDocument/2006/relationships/slide" Target="slide69.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0.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slide" Target="slide2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slide" Target="slide53.xml"/><Relationship Id="rId5" Type="http://schemas.openxmlformats.org/officeDocument/2006/relationships/image" Target="../media/image5.svg"/><Relationship Id="rId15" Type="http://schemas.openxmlformats.org/officeDocument/2006/relationships/slide" Target="slide67.xml"/><Relationship Id="rId10" Type="http://schemas.openxmlformats.org/officeDocument/2006/relationships/slide" Target="slide8.xml"/><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1.svg"/></Relationships>
</file>

<file path=ppt/slides/_rels/slide50.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40.png"/><Relationship Id="rId18" Type="http://schemas.openxmlformats.org/officeDocument/2006/relationships/slide" Target="slide67.xml"/><Relationship Id="rId26" Type="http://schemas.openxmlformats.org/officeDocument/2006/relationships/image" Target="../media/image7.svg"/><Relationship Id="rId3" Type="http://schemas.openxmlformats.org/officeDocument/2006/relationships/image" Target="../media/image15.svg"/><Relationship Id="rId21" Type="http://schemas.openxmlformats.org/officeDocument/2006/relationships/slide" Target="slide53.xml"/><Relationship Id="rId7" Type="http://schemas.openxmlformats.org/officeDocument/2006/relationships/image" Target="../media/image24.png"/><Relationship Id="rId12" Type="http://schemas.openxmlformats.org/officeDocument/2006/relationships/slide" Target="slide69.xml"/><Relationship Id="rId17" Type="http://schemas.openxmlformats.org/officeDocument/2006/relationships/image" Target="../media/image11.svg"/><Relationship Id="rId25" Type="http://schemas.openxmlformats.org/officeDocument/2006/relationships/image" Target="../media/image6.png"/><Relationship Id="rId2" Type="http://schemas.openxmlformats.org/officeDocument/2006/relationships/image" Target="../media/image14.png"/><Relationship Id="rId16" Type="http://schemas.openxmlformats.org/officeDocument/2006/relationships/image" Target="../media/image10.png"/><Relationship Id="rId20" Type="http://schemas.openxmlformats.org/officeDocument/2006/relationships/image" Target="../media/image3.svg"/><Relationship Id="rId29" Type="http://schemas.openxmlformats.org/officeDocument/2006/relationships/image" Target="../media/image9.svg"/><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image" Target="../media/image27.svg"/><Relationship Id="rId24" Type="http://schemas.openxmlformats.org/officeDocument/2006/relationships/slide" Target="slide8.xml"/><Relationship Id="rId5" Type="http://schemas.openxmlformats.org/officeDocument/2006/relationships/image" Target="../media/image17.svg"/><Relationship Id="rId15" Type="http://schemas.openxmlformats.org/officeDocument/2006/relationships/slide" Target="slide24.xml"/><Relationship Id="rId23" Type="http://schemas.openxmlformats.org/officeDocument/2006/relationships/image" Target="../media/image5.svg"/><Relationship Id="rId28" Type="http://schemas.openxmlformats.org/officeDocument/2006/relationships/image" Target="../media/image8.png"/><Relationship Id="rId10" Type="http://schemas.openxmlformats.org/officeDocument/2006/relationships/image" Target="../media/image26.png"/><Relationship Id="rId19" Type="http://schemas.openxmlformats.org/officeDocument/2006/relationships/image" Target="../media/image2.png"/><Relationship Id="rId4" Type="http://schemas.openxmlformats.org/officeDocument/2006/relationships/image" Target="../media/image16.png"/><Relationship Id="rId9" Type="http://schemas.openxmlformats.org/officeDocument/2006/relationships/slide" Target="slide21.xml"/><Relationship Id="rId14" Type="http://schemas.openxmlformats.org/officeDocument/2006/relationships/image" Target="../media/image41.svg"/><Relationship Id="rId22" Type="http://schemas.openxmlformats.org/officeDocument/2006/relationships/image" Target="../media/image4.png"/><Relationship Id="rId27" Type="http://schemas.openxmlformats.org/officeDocument/2006/relationships/slide" Target="slide79.xml"/></Relationships>
</file>

<file path=ppt/slides/_rels/slide5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25.svg"/><Relationship Id="rId3" Type="http://schemas.openxmlformats.org/officeDocument/2006/relationships/image" Target="../media/image15.svg"/><Relationship Id="rId21" Type="http://schemas.openxmlformats.org/officeDocument/2006/relationships/image" Target="../media/image27.svg"/><Relationship Id="rId7" Type="http://schemas.openxmlformats.org/officeDocument/2006/relationships/image" Target="../media/image11.svg"/><Relationship Id="rId12" Type="http://schemas.openxmlformats.org/officeDocument/2006/relationships/image" Target="../media/image6.png"/><Relationship Id="rId17" Type="http://schemas.openxmlformats.org/officeDocument/2006/relationships/image" Target="../media/image24.png"/><Relationship Id="rId2" Type="http://schemas.openxmlformats.org/officeDocument/2006/relationships/image" Target="../media/image14.png"/><Relationship Id="rId16" Type="http://schemas.openxmlformats.org/officeDocument/2006/relationships/slide" Target="slide13.xml"/><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svg"/><Relationship Id="rId24" Type="http://schemas.openxmlformats.org/officeDocument/2006/relationships/image" Target="../media/image41.svg"/><Relationship Id="rId5" Type="http://schemas.openxmlformats.org/officeDocument/2006/relationships/image" Target="../media/image17.svg"/><Relationship Id="rId15" Type="http://schemas.openxmlformats.org/officeDocument/2006/relationships/image" Target="../media/image9.svg"/><Relationship Id="rId23" Type="http://schemas.openxmlformats.org/officeDocument/2006/relationships/image" Target="../media/image40.png"/><Relationship Id="rId10" Type="http://schemas.openxmlformats.org/officeDocument/2006/relationships/image" Target="../media/image4.png"/><Relationship Id="rId19" Type="http://schemas.openxmlformats.org/officeDocument/2006/relationships/slide" Target="slide21.xml"/><Relationship Id="rId4" Type="http://schemas.openxmlformats.org/officeDocument/2006/relationships/image" Target="../media/image16.png"/><Relationship Id="rId9" Type="http://schemas.openxmlformats.org/officeDocument/2006/relationships/image" Target="../media/image3.svg"/><Relationship Id="rId14" Type="http://schemas.openxmlformats.org/officeDocument/2006/relationships/image" Target="../media/image8.png"/><Relationship Id="rId22" Type="http://schemas.openxmlformats.org/officeDocument/2006/relationships/slide" Target="slide69.xml"/></Relationships>
</file>

<file path=ppt/slides/_rels/slide52.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40.png"/><Relationship Id="rId18" Type="http://schemas.openxmlformats.org/officeDocument/2006/relationships/slide" Target="slide67.xml"/><Relationship Id="rId26" Type="http://schemas.openxmlformats.org/officeDocument/2006/relationships/image" Target="../media/image7.svg"/><Relationship Id="rId3" Type="http://schemas.openxmlformats.org/officeDocument/2006/relationships/image" Target="../media/image15.svg"/><Relationship Id="rId21" Type="http://schemas.openxmlformats.org/officeDocument/2006/relationships/slide" Target="slide53.xml"/><Relationship Id="rId7" Type="http://schemas.openxmlformats.org/officeDocument/2006/relationships/image" Target="../media/image24.png"/><Relationship Id="rId12" Type="http://schemas.openxmlformats.org/officeDocument/2006/relationships/slide" Target="slide69.xml"/><Relationship Id="rId17" Type="http://schemas.openxmlformats.org/officeDocument/2006/relationships/image" Target="../media/image11.svg"/><Relationship Id="rId25" Type="http://schemas.openxmlformats.org/officeDocument/2006/relationships/image" Target="../media/image6.png"/><Relationship Id="rId2" Type="http://schemas.openxmlformats.org/officeDocument/2006/relationships/image" Target="../media/image14.png"/><Relationship Id="rId16" Type="http://schemas.openxmlformats.org/officeDocument/2006/relationships/image" Target="../media/image10.png"/><Relationship Id="rId20" Type="http://schemas.openxmlformats.org/officeDocument/2006/relationships/image" Target="../media/image3.svg"/><Relationship Id="rId29" Type="http://schemas.openxmlformats.org/officeDocument/2006/relationships/image" Target="../media/image9.svg"/><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image" Target="../media/image27.svg"/><Relationship Id="rId24" Type="http://schemas.openxmlformats.org/officeDocument/2006/relationships/slide" Target="slide8.xml"/><Relationship Id="rId5" Type="http://schemas.openxmlformats.org/officeDocument/2006/relationships/image" Target="../media/image17.svg"/><Relationship Id="rId15" Type="http://schemas.openxmlformats.org/officeDocument/2006/relationships/slide" Target="slide24.xml"/><Relationship Id="rId23" Type="http://schemas.openxmlformats.org/officeDocument/2006/relationships/image" Target="../media/image5.svg"/><Relationship Id="rId28" Type="http://schemas.openxmlformats.org/officeDocument/2006/relationships/image" Target="../media/image8.png"/><Relationship Id="rId10" Type="http://schemas.openxmlformats.org/officeDocument/2006/relationships/image" Target="../media/image26.png"/><Relationship Id="rId19" Type="http://schemas.openxmlformats.org/officeDocument/2006/relationships/image" Target="../media/image2.png"/><Relationship Id="rId4" Type="http://schemas.openxmlformats.org/officeDocument/2006/relationships/image" Target="../media/image16.png"/><Relationship Id="rId9" Type="http://schemas.openxmlformats.org/officeDocument/2006/relationships/slide" Target="slide21.xml"/><Relationship Id="rId14" Type="http://schemas.openxmlformats.org/officeDocument/2006/relationships/image" Target="../media/image41.svg"/><Relationship Id="rId22" Type="http://schemas.openxmlformats.org/officeDocument/2006/relationships/image" Target="../media/image4.png"/><Relationship Id="rId27" Type="http://schemas.openxmlformats.org/officeDocument/2006/relationships/slide" Target="slide79.xml"/></Relationships>
</file>

<file path=ppt/slides/_rels/slide53.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slide" Target="slide57.xml"/><Relationship Id="rId18" Type="http://schemas.openxmlformats.org/officeDocument/2006/relationships/image" Target="../media/image11.svg"/><Relationship Id="rId26" Type="http://schemas.openxmlformats.org/officeDocument/2006/relationships/image" Target="../media/image6.png"/><Relationship Id="rId3" Type="http://schemas.openxmlformats.org/officeDocument/2006/relationships/image" Target="../media/image16.png"/><Relationship Id="rId21" Type="http://schemas.openxmlformats.org/officeDocument/2006/relationships/image" Target="../media/image3.svg"/><Relationship Id="rId7" Type="http://schemas.openxmlformats.org/officeDocument/2006/relationships/image" Target="../media/image25.svg"/><Relationship Id="rId12" Type="http://schemas.openxmlformats.org/officeDocument/2006/relationships/slide" Target="slide55.xml"/><Relationship Id="rId17" Type="http://schemas.openxmlformats.org/officeDocument/2006/relationships/image" Target="../media/image10.png"/><Relationship Id="rId25" Type="http://schemas.openxmlformats.org/officeDocument/2006/relationships/slide" Target="slide8.xml"/><Relationship Id="rId2" Type="http://schemas.openxmlformats.org/officeDocument/2006/relationships/notesSlide" Target="../notesSlides/notesSlide11.xml"/><Relationship Id="rId16" Type="http://schemas.openxmlformats.org/officeDocument/2006/relationships/slide" Target="slide24.xml"/><Relationship Id="rId20" Type="http://schemas.openxmlformats.org/officeDocument/2006/relationships/image" Target="../media/image2.png"/><Relationship Id="rId29"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slide" Target="slide54.xml"/><Relationship Id="rId24" Type="http://schemas.openxmlformats.org/officeDocument/2006/relationships/image" Target="../media/image5.svg"/><Relationship Id="rId5" Type="http://schemas.openxmlformats.org/officeDocument/2006/relationships/slide" Target="slide13.xml"/><Relationship Id="rId15" Type="http://schemas.openxmlformats.org/officeDocument/2006/relationships/image" Target="../media/image15.svg"/><Relationship Id="rId23" Type="http://schemas.openxmlformats.org/officeDocument/2006/relationships/image" Target="../media/image4.png"/><Relationship Id="rId28" Type="http://schemas.openxmlformats.org/officeDocument/2006/relationships/slide" Target="slide79.xml"/><Relationship Id="rId10" Type="http://schemas.openxmlformats.org/officeDocument/2006/relationships/image" Target="../media/image27.svg"/><Relationship Id="rId19" Type="http://schemas.openxmlformats.org/officeDocument/2006/relationships/slide" Target="slide67.xml"/><Relationship Id="rId4" Type="http://schemas.openxmlformats.org/officeDocument/2006/relationships/image" Target="../media/image17.svg"/><Relationship Id="rId9" Type="http://schemas.openxmlformats.org/officeDocument/2006/relationships/image" Target="../media/image26.png"/><Relationship Id="rId14" Type="http://schemas.openxmlformats.org/officeDocument/2006/relationships/image" Target="../media/image14.png"/><Relationship Id="rId22" Type="http://schemas.openxmlformats.org/officeDocument/2006/relationships/slide" Target="slide53.xml"/><Relationship Id="rId27" Type="http://schemas.openxmlformats.org/officeDocument/2006/relationships/image" Target="../media/image7.svg"/><Relationship Id="rId30" Type="http://schemas.openxmlformats.org/officeDocument/2006/relationships/image" Target="../media/image9.svg"/></Relationships>
</file>

<file path=ppt/slides/_rels/slide54.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18" Type="http://schemas.openxmlformats.org/officeDocument/2006/relationships/slide" Target="slide21.xml"/><Relationship Id="rId3" Type="http://schemas.openxmlformats.org/officeDocument/2006/relationships/image" Target="../media/image16.png"/><Relationship Id="rId21" Type="http://schemas.openxmlformats.org/officeDocument/2006/relationships/slide" Target="slide55.xml"/><Relationship Id="rId7" Type="http://schemas.openxmlformats.org/officeDocument/2006/relationships/image" Target="../media/image2.png"/><Relationship Id="rId12" Type="http://schemas.openxmlformats.org/officeDocument/2006/relationships/image" Target="../media/image7.svg"/><Relationship Id="rId17" Type="http://schemas.openxmlformats.org/officeDocument/2006/relationships/image" Target="../media/image25.svg"/><Relationship Id="rId25" Type="http://schemas.openxmlformats.org/officeDocument/2006/relationships/image" Target="../media/image15.svg"/><Relationship Id="rId2" Type="http://schemas.openxmlformats.org/officeDocument/2006/relationships/notesSlide" Target="../notesSlides/notesSlide12.xml"/><Relationship Id="rId16" Type="http://schemas.openxmlformats.org/officeDocument/2006/relationships/image" Target="../media/image24.png"/><Relationship Id="rId20" Type="http://schemas.openxmlformats.org/officeDocument/2006/relationships/image" Target="../media/image27.sv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6.png"/><Relationship Id="rId24" Type="http://schemas.openxmlformats.org/officeDocument/2006/relationships/image" Target="../media/image14.png"/><Relationship Id="rId5" Type="http://schemas.openxmlformats.org/officeDocument/2006/relationships/image" Target="../media/image10.png"/><Relationship Id="rId15" Type="http://schemas.openxmlformats.org/officeDocument/2006/relationships/slide" Target="slide13.xml"/><Relationship Id="rId23" Type="http://schemas.openxmlformats.org/officeDocument/2006/relationships/slide" Target="slide54.xml"/><Relationship Id="rId10" Type="http://schemas.openxmlformats.org/officeDocument/2006/relationships/image" Target="../media/image5.svg"/><Relationship Id="rId19" Type="http://schemas.openxmlformats.org/officeDocument/2006/relationships/image" Target="../media/image26.png"/><Relationship Id="rId4" Type="http://schemas.openxmlformats.org/officeDocument/2006/relationships/image" Target="../media/image17.svg"/><Relationship Id="rId9" Type="http://schemas.openxmlformats.org/officeDocument/2006/relationships/image" Target="../media/image4.png"/><Relationship Id="rId14" Type="http://schemas.openxmlformats.org/officeDocument/2006/relationships/image" Target="../media/image9.svg"/><Relationship Id="rId22" Type="http://schemas.openxmlformats.org/officeDocument/2006/relationships/slide" Target="slide57.xml"/></Relationships>
</file>

<file path=ppt/slides/_rels/slide55.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18" Type="http://schemas.openxmlformats.org/officeDocument/2006/relationships/slide" Target="slide21.xml"/><Relationship Id="rId3" Type="http://schemas.openxmlformats.org/officeDocument/2006/relationships/image" Target="../media/image16.png"/><Relationship Id="rId21" Type="http://schemas.openxmlformats.org/officeDocument/2006/relationships/slide" Target="slide54.xml"/><Relationship Id="rId7" Type="http://schemas.openxmlformats.org/officeDocument/2006/relationships/image" Target="../media/image2.png"/><Relationship Id="rId12" Type="http://schemas.openxmlformats.org/officeDocument/2006/relationships/image" Target="../media/image7.svg"/><Relationship Id="rId17" Type="http://schemas.openxmlformats.org/officeDocument/2006/relationships/image" Target="../media/image25.svg"/><Relationship Id="rId25" Type="http://schemas.openxmlformats.org/officeDocument/2006/relationships/image" Target="../media/image15.svg"/><Relationship Id="rId2" Type="http://schemas.openxmlformats.org/officeDocument/2006/relationships/notesSlide" Target="../notesSlides/notesSlide13.xml"/><Relationship Id="rId16" Type="http://schemas.openxmlformats.org/officeDocument/2006/relationships/image" Target="../media/image24.png"/><Relationship Id="rId20" Type="http://schemas.openxmlformats.org/officeDocument/2006/relationships/image" Target="../media/image27.sv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6.png"/><Relationship Id="rId24" Type="http://schemas.openxmlformats.org/officeDocument/2006/relationships/image" Target="../media/image14.png"/><Relationship Id="rId5" Type="http://schemas.openxmlformats.org/officeDocument/2006/relationships/image" Target="../media/image10.png"/><Relationship Id="rId15" Type="http://schemas.openxmlformats.org/officeDocument/2006/relationships/slide" Target="slide13.xml"/><Relationship Id="rId23" Type="http://schemas.openxmlformats.org/officeDocument/2006/relationships/slide" Target="slide57.xml"/><Relationship Id="rId10" Type="http://schemas.openxmlformats.org/officeDocument/2006/relationships/image" Target="../media/image5.svg"/><Relationship Id="rId19" Type="http://schemas.openxmlformats.org/officeDocument/2006/relationships/image" Target="../media/image26.png"/><Relationship Id="rId4" Type="http://schemas.openxmlformats.org/officeDocument/2006/relationships/image" Target="../media/image17.svg"/><Relationship Id="rId9" Type="http://schemas.openxmlformats.org/officeDocument/2006/relationships/image" Target="../media/image4.png"/><Relationship Id="rId14" Type="http://schemas.openxmlformats.org/officeDocument/2006/relationships/image" Target="../media/image9.svg"/><Relationship Id="rId22" Type="http://schemas.openxmlformats.org/officeDocument/2006/relationships/slide" Target="slide56.xml"/></Relationships>
</file>

<file path=ppt/slides/_rels/slide56.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18" Type="http://schemas.openxmlformats.org/officeDocument/2006/relationships/slide" Target="slide21.xml"/><Relationship Id="rId26" Type="http://schemas.openxmlformats.org/officeDocument/2006/relationships/image" Target="../media/image14.png"/><Relationship Id="rId3" Type="http://schemas.openxmlformats.org/officeDocument/2006/relationships/image" Target="../media/image16.png"/><Relationship Id="rId21" Type="http://schemas.openxmlformats.org/officeDocument/2006/relationships/slide" Target="slide54.xml"/><Relationship Id="rId7" Type="http://schemas.openxmlformats.org/officeDocument/2006/relationships/image" Target="../media/image2.png"/><Relationship Id="rId12" Type="http://schemas.openxmlformats.org/officeDocument/2006/relationships/image" Target="../media/image7.svg"/><Relationship Id="rId17" Type="http://schemas.openxmlformats.org/officeDocument/2006/relationships/image" Target="../media/image25.svg"/><Relationship Id="rId25" Type="http://schemas.openxmlformats.org/officeDocument/2006/relationships/image" Target="../media/image48.svg"/><Relationship Id="rId2" Type="http://schemas.openxmlformats.org/officeDocument/2006/relationships/notesSlide" Target="../notesSlides/notesSlide14.xml"/><Relationship Id="rId16" Type="http://schemas.openxmlformats.org/officeDocument/2006/relationships/image" Target="../media/image24.png"/><Relationship Id="rId20" Type="http://schemas.openxmlformats.org/officeDocument/2006/relationships/image" Target="../media/image27.sv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6.png"/><Relationship Id="rId24" Type="http://schemas.openxmlformats.org/officeDocument/2006/relationships/image" Target="../media/image47.png"/><Relationship Id="rId5" Type="http://schemas.openxmlformats.org/officeDocument/2006/relationships/image" Target="../media/image10.png"/><Relationship Id="rId15" Type="http://schemas.openxmlformats.org/officeDocument/2006/relationships/slide" Target="slide13.xml"/><Relationship Id="rId23" Type="http://schemas.openxmlformats.org/officeDocument/2006/relationships/slide" Target="slide57.xml"/><Relationship Id="rId10" Type="http://schemas.openxmlformats.org/officeDocument/2006/relationships/image" Target="../media/image5.svg"/><Relationship Id="rId19" Type="http://schemas.openxmlformats.org/officeDocument/2006/relationships/image" Target="../media/image26.png"/><Relationship Id="rId4" Type="http://schemas.openxmlformats.org/officeDocument/2006/relationships/image" Target="../media/image17.svg"/><Relationship Id="rId9" Type="http://schemas.openxmlformats.org/officeDocument/2006/relationships/image" Target="../media/image4.png"/><Relationship Id="rId14" Type="http://schemas.openxmlformats.org/officeDocument/2006/relationships/image" Target="../media/image9.svg"/><Relationship Id="rId22" Type="http://schemas.openxmlformats.org/officeDocument/2006/relationships/slide" Target="slide56.xml"/><Relationship Id="rId27" Type="http://schemas.openxmlformats.org/officeDocument/2006/relationships/image" Target="../media/image15.svg"/></Relationships>
</file>

<file path=ppt/slides/_rels/slide5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18" Type="http://schemas.openxmlformats.org/officeDocument/2006/relationships/image" Target="../media/image26.png"/><Relationship Id="rId26" Type="http://schemas.openxmlformats.org/officeDocument/2006/relationships/image" Target="../media/image15.svg"/><Relationship Id="rId3" Type="http://schemas.openxmlformats.org/officeDocument/2006/relationships/image" Target="../media/image17.svg"/><Relationship Id="rId21" Type="http://schemas.openxmlformats.org/officeDocument/2006/relationships/image" Target="../media/image48.svg"/><Relationship Id="rId7" Type="http://schemas.openxmlformats.org/officeDocument/2006/relationships/image" Target="../media/image3.svg"/><Relationship Id="rId12" Type="http://schemas.openxmlformats.org/officeDocument/2006/relationships/image" Target="../media/image8.png"/><Relationship Id="rId17" Type="http://schemas.openxmlformats.org/officeDocument/2006/relationships/slide" Target="slide21.xml"/><Relationship Id="rId25" Type="http://schemas.openxmlformats.org/officeDocument/2006/relationships/image" Target="../media/image14.png"/><Relationship Id="rId2" Type="http://schemas.openxmlformats.org/officeDocument/2006/relationships/image" Target="../media/image16.png"/><Relationship Id="rId16" Type="http://schemas.openxmlformats.org/officeDocument/2006/relationships/image" Target="../media/image25.svg"/><Relationship Id="rId20"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7.svg"/><Relationship Id="rId24" Type="http://schemas.openxmlformats.org/officeDocument/2006/relationships/slide" Target="slide56.xml"/><Relationship Id="rId5" Type="http://schemas.openxmlformats.org/officeDocument/2006/relationships/image" Target="../media/image11.svg"/><Relationship Id="rId15" Type="http://schemas.openxmlformats.org/officeDocument/2006/relationships/image" Target="../media/image24.png"/><Relationship Id="rId23" Type="http://schemas.openxmlformats.org/officeDocument/2006/relationships/slide" Target="slide60.xml"/><Relationship Id="rId10" Type="http://schemas.openxmlformats.org/officeDocument/2006/relationships/image" Target="../media/image6.png"/><Relationship Id="rId19" Type="http://schemas.openxmlformats.org/officeDocument/2006/relationships/image" Target="../media/image27.svg"/><Relationship Id="rId4" Type="http://schemas.openxmlformats.org/officeDocument/2006/relationships/image" Target="../media/image10.png"/><Relationship Id="rId9" Type="http://schemas.openxmlformats.org/officeDocument/2006/relationships/image" Target="../media/image5.svg"/><Relationship Id="rId14" Type="http://schemas.openxmlformats.org/officeDocument/2006/relationships/slide" Target="slide13.xml"/><Relationship Id="rId22" Type="http://schemas.openxmlformats.org/officeDocument/2006/relationships/slide" Target="slide58.xml"/></Relationships>
</file>

<file path=ppt/slides/_rels/slide5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18" Type="http://schemas.openxmlformats.org/officeDocument/2006/relationships/image" Target="../media/image26.png"/><Relationship Id="rId3" Type="http://schemas.openxmlformats.org/officeDocument/2006/relationships/image" Target="../media/image17.svg"/><Relationship Id="rId21" Type="http://schemas.openxmlformats.org/officeDocument/2006/relationships/image" Target="../media/image48.svg"/><Relationship Id="rId7" Type="http://schemas.openxmlformats.org/officeDocument/2006/relationships/image" Target="../media/image3.svg"/><Relationship Id="rId12" Type="http://schemas.openxmlformats.org/officeDocument/2006/relationships/image" Target="../media/image8.png"/><Relationship Id="rId17" Type="http://schemas.openxmlformats.org/officeDocument/2006/relationships/slide" Target="slide21.xml"/><Relationship Id="rId2" Type="http://schemas.openxmlformats.org/officeDocument/2006/relationships/image" Target="../media/image16.png"/><Relationship Id="rId16" Type="http://schemas.openxmlformats.org/officeDocument/2006/relationships/image" Target="../media/image25.svg"/><Relationship Id="rId20"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7.svg"/><Relationship Id="rId24" Type="http://schemas.openxmlformats.org/officeDocument/2006/relationships/slide" Target="slide56.xml"/><Relationship Id="rId5" Type="http://schemas.openxmlformats.org/officeDocument/2006/relationships/image" Target="../media/image11.svg"/><Relationship Id="rId15" Type="http://schemas.openxmlformats.org/officeDocument/2006/relationships/image" Target="../media/image24.png"/><Relationship Id="rId23" Type="http://schemas.openxmlformats.org/officeDocument/2006/relationships/image" Target="../media/image15.svg"/><Relationship Id="rId10" Type="http://schemas.openxmlformats.org/officeDocument/2006/relationships/image" Target="../media/image6.png"/><Relationship Id="rId19" Type="http://schemas.openxmlformats.org/officeDocument/2006/relationships/image" Target="../media/image27.svg"/><Relationship Id="rId4" Type="http://schemas.openxmlformats.org/officeDocument/2006/relationships/image" Target="../media/image10.png"/><Relationship Id="rId9" Type="http://schemas.openxmlformats.org/officeDocument/2006/relationships/image" Target="../media/image5.svg"/><Relationship Id="rId14" Type="http://schemas.openxmlformats.org/officeDocument/2006/relationships/slide" Target="slide13.xml"/><Relationship Id="rId22" Type="http://schemas.openxmlformats.org/officeDocument/2006/relationships/image" Target="../media/image14.png"/></Relationships>
</file>

<file path=ppt/slides/_rels/slide5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slide" Target="slide63.xml"/><Relationship Id="rId18" Type="http://schemas.openxmlformats.org/officeDocument/2006/relationships/image" Target="../media/image2.png"/><Relationship Id="rId26" Type="http://schemas.openxmlformats.org/officeDocument/2006/relationships/slide" Target="slide79.xml"/><Relationship Id="rId3" Type="http://schemas.openxmlformats.org/officeDocument/2006/relationships/image" Target="../media/image17.svg"/><Relationship Id="rId21" Type="http://schemas.openxmlformats.org/officeDocument/2006/relationships/image" Target="../media/image4.png"/><Relationship Id="rId7" Type="http://schemas.openxmlformats.org/officeDocument/2006/relationships/slide" Target="slide21.xml"/><Relationship Id="rId12" Type="http://schemas.openxmlformats.org/officeDocument/2006/relationships/slide" Target="slide56.xml"/><Relationship Id="rId17" Type="http://schemas.openxmlformats.org/officeDocument/2006/relationships/slide" Target="slide67.xml"/><Relationship Id="rId25" Type="http://schemas.openxmlformats.org/officeDocument/2006/relationships/image" Target="../media/image7.svg"/><Relationship Id="rId2" Type="http://schemas.openxmlformats.org/officeDocument/2006/relationships/image" Target="../media/image16.png"/><Relationship Id="rId16" Type="http://schemas.openxmlformats.org/officeDocument/2006/relationships/image" Target="../media/image11.svg"/><Relationship Id="rId20" Type="http://schemas.openxmlformats.org/officeDocument/2006/relationships/slide" Target="slide53.xml"/><Relationship Id="rId1" Type="http://schemas.openxmlformats.org/officeDocument/2006/relationships/slideLayout" Target="../slideLayouts/slideLayout7.xml"/><Relationship Id="rId6" Type="http://schemas.openxmlformats.org/officeDocument/2006/relationships/image" Target="../media/image25.svg"/><Relationship Id="rId11" Type="http://schemas.openxmlformats.org/officeDocument/2006/relationships/image" Target="../media/image15.svg"/><Relationship Id="rId24" Type="http://schemas.openxmlformats.org/officeDocument/2006/relationships/image" Target="../media/image6.png"/><Relationship Id="rId5" Type="http://schemas.openxmlformats.org/officeDocument/2006/relationships/image" Target="../media/image24.png"/><Relationship Id="rId15" Type="http://schemas.openxmlformats.org/officeDocument/2006/relationships/image" Target="../media/image10.png"/><Relationship Id="rId23" Type="http://schemas.openxmlformats.org/officeDocument/2006/relationships/slide" Target="slide8.xml"/><Relationship Id="rId28" Type="http://schemas.openxmlformats.org/officeDocument/2006/relationships/image" Target="../media/image9.svg"/><Relationship Id="rId10" Type="http://schemas.openxmlformats.org/officeDocument/2006/relationships/image" Target="../media/image14.png"/><Relationship Id="rId19" Type="http://schemas.openxmlformats.org/officeDocument/2006/relationships/image" Target="../media/image3.svg"/><Relationship Id="rId4" Type="http://schemas.openxmlformats.org/officeDocument/2006/relationships/slide" Target="slide13.xml"/><Relationship Id="rId9" Type="http://schemas.openxmlformats.org/officeDocument/2006/relationships/image" Target="../media/image27.svg"/><Relationship Id="rId14" Type="http://schemas.openxmlformats.org/officeDocument/2006/relationships/slide" Target="slide24.xml"/><Relationship Id="rId22" Type="http://schemas.openxmlformats.org/officeDocument/2006/relationships/image" Target="../media/image5.svg"/><Relationship Id="rId27"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0.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slide" Target="slide24.xml"/><Relationship Id="rId2" Type="http://schemas.openxmlformats.org/officeDocument/2006/relationships/image" Target="../media/image2.png"/><Relationship Id="rId16" Type="http://schemas.openxmlformats.org/officeDocument/2006/relationships/slide" Target="slide67.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slide" Target="slide53.xml"/><Relationship Id="rId5" Type="http://schemas.openxmlformats.org/officeDocument/2006/relationships/image" Target="../media/image5.svg"/><Relationship Id="rId15" Type="http://schemas.openxmlformats.org/officeDocument/2006/relationships/slide" Target="slide79.xml"/><Relationship Id="rId10" Type="http://schemas.openxmlformats.org/officeDocument/2006/relationships/slide" Target="slide8.xml"/><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1.svg"/></Relationships>
</file>

<file path=ppt/slides/_rels/slide60.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18" Type="http://schemas.openxmlformats.org/officeDocument/2006/relationships/image" Target="../media/image26.png"/><Relationship Id="rId3" Type="http://schemas.openxmlformats.org/officeDocument/2006/relationships/image" Target="../media/image17.svg"/><Relationship Id="rId21" Type="http://schemas.openxmlformats.org/officeDocument/2006/relationships/image" Target="../media/image48.svg"/><Relationship Id="rId7" Type="http://schemas.openxmlformats.org/officeDocument/2006/relationships/image" Target="../media/image3.svg"/><Relationship Id="rId12" Type="http://schemas.openxmlformats.org/officeDocument/2006/relationships/image" Target="../media/image8.png"/><Relationship Id="rId17" Type="http://schemas.openxmlformats.org/officeDocument/2006/relationships/slide" Target="slide21.xml"/><Relationship Id="rId2" Type="http://schemas.openxmlformats.org/officeDocument/2006/relationships/image" Target="../media/image16.png"/><Relationship Id="rId16" Type="http://schemas.openxmlformats.org/officeDocument/2006/relationships/image" Target="../media/image25.svg"/><Relationship Id="rId20"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7.svg"/><Relationship Id="rId24" Type="http://schemas.openxmlformats.org/officeDocument/2006/relationships/slide" Target="slide56.xml"/><Relationship Id="rId5" Type="http://schemas.openxmlformats.org/officeDocument/2006/relationships/image" Target="../media/image11.svg"/><Relationship Id="rId15" Type="http://schemas.openxmlformats.org/officeDocument/2006/relationships/image" Target="../media/image24.png"/><Relationship Id="rId23" Type="http://schemas.openxmlformats.org/officeDocument/2006/relationships/image" Target="../media/image15.svg"/><Relationship Id="rId10" Type="http://schemas.openxmlformats.org/officeDocument/2006/relationships/image" Target="../media/image6.png"/><Relationship Id="rId19" Type="http://schemas.openxmlformats.org/officeDocument/2006/relationships/image" Target="../media/image27.svg"/><Relationship Id="rId4" Type="http://schemas.openxmlformats.org/officeDocument/2006/relationships/image" Target="../media/image10.png"/><Relationship Id="rId9" Type="http://schemas.openxmlformats.org/officeDocument/2006/relationships/image" Target="../media/image5.svg"/><Relationship Id="rId14" Type="http://schemas.openxmlformats.org/officeDocument/2006/relationships/slide" Target="slide13.xml"/><Relationship Id="rId22" Type="http://schemas.openxmlformats.org/officeDocument/2006/relationships/image" Target="../media/image14.png"/></Relationships>
</file>

<file path=ppt/slides/_rels/slide6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slide" Target="slide62.xml"/><Relationship Id="rId18" Type="http://schemas.openxmlformats.org/officeDocument/2006/relationships/image" Target="../media/image2.png"/><Relationship Id="rId26" Type="http://schemas.openxmlformats.org/officeDocument/2006/relationships/slide" Target="slide79.xml"/><Relationship Id="rId3" Type="http://schemas.openxmlformats.org/officeDocument/2006/relationships/image" Target="../media/image17.svg"/><Relationship Id="rId21" Type="http://schemas.openxmlformats.org/officeDocument/2006/relationships/image" Target="../media/image4.png"/><Relationship Id="rId7" Type="http://schemas.openxmlformats.org/officeDocument/2006/relationships/slide" Target="slide21.xml"/><Relationship Id="rId12" Type="http://schemas.openxmlformats.org/officeDocument/2006/relationships/slide" Target="slide56.xml"/><Relationship Id="rId17" Type="http://schemas.openxmlformats.org/officeDocument/2006/relationships/slide" Target="slide67.xml"/><Relationship Id="rId25" Type="http://schemas.openxmlformats.org/officeDocument/2006/relationships/image" Target="../media/image7.svg"/><Relationship Id="rId2" Type="http://schemas.openxmlformats.org/officeDocument/2006/relationships/image" Target="../media/image16.png"/><Relationship Id="rId16" Type="http://schemas.openxmlformats.org/officeDocument/2006/relationships/image" Target="../media/image11.svg"/><Relationship Id="rId20" Type="http://schemas.openxmlformats.org/officeDocument/2006/relationships/slide" Target="slide53.xml"/><Relationship Id="rId1" Type="http://schemas.openxmlformats.org/officeDocument/2006/relationships/slideLayout" Target="../slideLayouts/slideLayout7.xml"/><Relationship Id="rId6" Type="http://schemas.openxmlformats.org/officeDocument/2006/relationships/image" Target="../media/image25.svg"/><Relationship Id="rId11" Type="http://schemas.openxmlformats.org/officeDocument/2006/relationships/image" Target="../media/image15.svg"/><Relationship Id="rId24" Type="http://schemas.openxmlformats.org/officeDocument/2006/relationships/image" Target="../media/image6.png"/><Relationship Id="rId5" Type="http://schemas.openxmlformats.org/officeDocument/2006/relationships/image" Target="../media/image24.png"/><Relationship Id="rId15" Type="http://schemas.openxmlformats.org/officeDocument/2006/relationships/image" Target="../media/image10.png"/><Relationship Id="rId23" Type="http://schemas.openxmlformats.org/officeDocument/2006/relationships/slide" Target="slide8.xml"/><Relationship Id="rId28" Type="http://schemas.openxmlformats.org/officeDocument/2006/relationships/image" Target="../media/image9.svg"/><Relationship Id="rId10" Type="http://schemas.openxmlformats.org/officeDocument/2006/relationships/image" Target="../media/image14.png"/><Relationship Id="rId19" Type="http://schemas.openxmlformats.org/officeDocument/2006/relationships/image" Target="../media/image3.svg"/><Relationship Id="rId4" Type="http://schemas.openxmlformats.org/officeDocument/2006/relationships/slide" Target="slide13.xml"/><Relationship Id="rId9" Type="http://schemas.openxmlformats.org/officeDocument/2006/relationships/image" Target="../media/image27.svg"/><Relationship Id="rId14" Type="http://schemas.openxmlformats.org/officeDocument/2006/relationships/slide" Target="slide24.xml"/><Relationship Id="rId22" Type="http://schemas.openxmlformats.org/officeDocument/2006/relationships/image" Target="../media/image5.svg"/><Relationship Id="rId27" Type="http://schemas.openxmlformats.org/officeDocument/2006/relationships/image" Target="../media/image8.png"/></Relationships>
</file>

<file path=ppt/slides/_rels/slide6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slide" Target="slide63.xml"/><Relationship Id="rId18" Type="http://schemas.openxmlformats.org/officeDocument/2006/relationships/image" Target="../media/image2.png"/><Relationship Id="rId26" Type="http://schemas.openxmlformats.org/officeDocument/2006/relationships/slide" Target="slide79.xml"/><Relationship Id="rId3" Type="http://schemas.openxmlformats.org/officeDocument/2006/relationships/image" Target="../media/image17.svg"/><Relationship Id="rId21" Type="http://schemas.openxmlformats.org/officeDocument/2006/relationships/image" Target="../media/image4.png"/><Relationship Id="rId7" Type="http://schemas.openxmlformats.org/officeDocument/2006/relationships/slide" Target="slide21.xml"/><Relationship Id="rId12" Type="http://schemas.openxmlformats.org/officeDocument/2006/relationships/slide" Target="slide56.xml"/><Relationship Id="rId17" Type="http://schemas.openxmlformats.org/officeDocument/2006/relationships/slide" Target="slide67.xml"/><Relationship Id="rId25" Type="http://schemas.openxmlformats.org/officeDocument/2006/relationships/image" Target="../media/image7.svg"/><Relationship Id="rId2" Type="http://schemas.openxmlformats.org/officeDocument/2006/relationships/image" Target="../media/image16.png"/><Relationship Id="rId16" Type="http://schemas.openxmlformats.org/officeDocument/2006/relationships/image" Target="../media/image11.svg"/><Relationship Id="rId20" Type="http://schemas.openxmlformats.org/officeDocument/2006/relationships/slide" Target="slide53.xml"/><Relationship Id="rId1" Type="http://schemas.openxmlformats.org/officeDocument/2006/relationships/slideLayout" Target="../slideLayouts/slideLayout7.xml"/><Relationship Id="rId6" Type="http://schemas.openxmlformats.org/officeDocument/2006/relationships/image" Target="../media/image25.svg"/><Relationship Id="rId11" Type="http://schemas.openxmlformats.org/officeDocument/2006/relationships/image" Target="../media/image15.svg"/><Relationship Id="rId24" Type="http://schemas.openxmlformats.org/officeDocument/2006/relationships/image" Target="../media/image6.png"/><Relationship Id="rId5" Type="http://schemas.openxmlformats.org/officeDocument/2006/relationships/image" Target="../media/image24.png"/><Relationship Id="rId15" Type="http://schemas.openxmlformats.org/officeDocument/2006/relationships/image" Target="../media/image10.png"/><Relationship Id="rId23" Type="http://schemas.openxmlformats.org/officeDocument/2006/relationships/slide" Target="slide8.xml"/><Relationship Id="rId28" Type="http://schemas.openxmlformats.org/officeDocument/2006/relationships/image" Target="../media/image9.svg"/><Relationship Id="rId10" Type="http://schemas.openxmlformats.org/officeDocument/2006/relationships/image" Target="../media/image14.png"/><Relationship Id="rId19" Type="http://schemas.openxmlformats.org/officeDocument/2006/relationships/image" Target="../media/image3.svg"/><Relationship Id="rId4" Type="http://schemas.openxmlformats.org/officeDocument/2006/relationships/slide" Target="slide13.xml"/><Relationship Id="rId9" Type="http://schemas.openxmlformats.org/officeDocument/2006/relationships/image" Target="../media/image27.svg"/><Relationship Id="rId14" Type="http://schemas.openxmlformats.org/officeDocument/2006/relationships/slide" Target="slide24.xml"/><Relationship Id="rId22" Type="http://schemas.openxmlformats.org/officeDocument/2006/relationships/image" Target="../media/image5.svg"/><Relationship Id="rId27" Type="http://schemas.openxmlformats.org/officeDocument/2006/relationships/image" Target="../media/image8.png"/></Relationships>
</file>

<file path=ppt/slides/_rels/slide6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18" Type="http://schemas.openxmlformats.org/officeDocument/2006/relationships/image" Target="../media/image26.png"/><Relationship Id="rId26" Type="http://schemas.openxmlformats.org/officeDocument/2006/relationships/slide" Target="slide66.xml"/><Relationship Id="rId3" Type="http://schemas.openxmlformats.org/officeDocument/2006/relationships/image" Target="../media/image17.svg"/><Relationship Id="rId21" Type="http://schemas.openxmlformats.org/officeDocument/2006/relationships/image" Target="../media/image15.svg"/><Relationship Id="rId7" Type="http://schemas.openxmlformats.org/officeDocument/2006/relationships/image" Target="../media/image3.svg"/><Relationship Id="rId12" Type="http://schemas.openxmlformats.org/officeDocument/2006/relationships/image" Target="../media/image8.png"/><Relationship Id="rId17" Type="http://schemas.openxmlformats.org/officeDocument/2006/relationships/slide" Target="slide21.xml"/><Relationship Id="rId25" Type="http://schemas.openxmlformats.org/officeDocument/2006/relationships/slide" Target="slide64.xml"/><Relationship Id="rId2" Type="http://schemas.openxmlformats.org/officeDocument/2006/relationships/image" Target="../media/image16.png"/><Relationship Id="rId16" Type="http://schemas.openxmlformats.org/officeDocument/2006/relationships/image" Target="../media/image25.sv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7.svg"/><Relationship Id="rId24" Type="http://schemas.openxmlformats.org/officeDocument/2006/relationships/slide" Target="slide57.xml"/><Relationship Id="rId5" Type="http://schemas.openxmlformats.org/officeDocument/2006/relationships/image" Target="../media/image11.svg"/><Relationship Id="rId15" Type="http://schemas.openxmlformats.org/officeDocument/2006/relationships/image" Target="../media/image24.png"/><Relationship Id="rId23" Type="http://schemas.openxmlformats.org/officeDocument/2006/relationships/slide" Target="slide62.xml"/><Relationship Id="rId10" Type="http://schemas.openxmlformats.org/officeDocument/2006/relationships/image" Target="../media/image6.png"/><Relationship Id="rId19" Type="http://schemas.openxmlformats.org/officeDocument/2006/relationships/image" Target="../media/image27.svg"/><Relationship Id="rId4" Type="http://schemas.openxmlformats.org/officeDocument/2006/relationships/image" Target="../media/image10.png"/><Relationship Id="rId9" Type="http://schemas.openxmlformats.org/officeDocument/2006/relationships/image" Target="../media/image5.svg"/><Relationship Id="rId14" Type="http://schemas.openxmlformats.org/officeDocument/2006/relationships/slide" Target="slide13.xml"/><Relationship Id="rId22" Type="http://schemas.openxmlformats.org/officeDocument/2006/relationships/slide" Target="slide56.xml"/></Relationships>
</file>

<file path=ppt/slides/_rels/slide64.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4.png"/><Relationship Id="rId18" Type="http://schemas.openxmlformats.org/officeDocument/2006/relationships/image" Target="../media/image9.svg"/><Relationship Id="rId3" Type="http://schemas.openxmlformats.org/officeDocument/2006/relationships/image" Target="../media/image15.svg"/><Relationship Id="rId21" Type="http://schemas.openxmlformats.org/officeDocument/2006/relationships/image" Target="../media/image27.svg"/><Relationship Id="rId7" Type="http://schemas.openxmlformats.org/officeDocument/2006/relationships/image" Target="../media/image24.png"/><Relationship Id="rId12" Type="http://schemas.openxmlformats.org/officeDocument/2006/relationships/image" Target="../media/image3.svg"/><Relationship Id="rId17" Type="http://schemas.openxmlformats.org/officeDocument/2006/relationships/image" Target="../media/image8.png"/><Relationship Id="rId25" Type="http://schemas.openxmlformats.org/officeDocument/2006/relationships/image" Target="../media/image39.svg"/><Relationship Id="rId2" Type="http://schemas.openxmlformats.org/officeDocument/2006/relationships/image" Target="../media/image14.png"/><Relationship Id="rId16" Type="http://schemas.openxmlformats.org/officeDocument/2006/relationships/image" Target="../media/image7.svg"/><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image" Target="../media/image2.png"/><Relationship Id="rId24" Type="http://schemas.openxmlformats.org/officeDocument/2006/relationships/image" Target="../media/image38.png"/><Relationship Id="rId5" Type="http://schemas.openxmlformats.org/officeDocument/2006/relationships/image" Target="../media/image17.svg"/><Relationship Id="rId15" Type="http://schemas.openxmlformats.org/officeDocument/2006/relationships/image" Target="../media/image6.png"/><Relationship Id="rId23" Type="http://schemas.openxmlformats.org/officeDocument/2006/relationships/image" Target="../media/image37.svg"/><Relationship Id="rId10" Type="http://schemas.openxmlformats.org/officeDocument/2006/relationships/image" Target="../media/image11.svg"/><Relationship Id="rId19" Type="http://schemas.openxmlformats.org/officeDocument/2006/relationships/slide" Target="slide21.xml"/><Relationship Id="rId4" Type="http://schemas.openxmlformats.org/officeDocument/2006/relationships/image" Target="../media/image16.png"/><Relationship Id="rId9" Type="http://schemas.openxmlformats.org/officeDocument/2006/relationships/image" Target="../media/image10.png"/><Relationship Id="rId14" Type="http://schemas.openxmlformats.org/officeDocument/2006/relationships/image" Target="../media/image5.svg"/><Relationship Id="rId22" Type="http://schemas.openxmlformats.org/officeDocument/2006/relationships/image" Target="../media/image36.png"/></Relationships>
</file>

<file path=ppt/slides/_rels/slide65.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4.png"/><Relationship Id="rId18" Type="http://schemas.openxmlformats.org/officeDocument/2006/relationships/image" Target="../media/image9.svg"/><Relationship Id="rId26" Type="http://schemas.openxmlformats.org/officeDocument/2006/relationships/image" Target="../media/image39.svg"/><Relationship Id="rId3" Type="http://schemas.openxmlformats.org/officeDocument/2006/relationships/image" Target="../media/image15.svg"/><Relationship Id="rId21" Type="http://schemas.openxmlformats.org/officeDocument/2006/relationships/image" Target="../media/image27.svg"/><Relationship Id="rId7" Type="http://schemas.openxmlformats.org/officeDocument/2006/relationships/image" Target="../media/image24.png"/><Relationship Id="rId12" Type="http://schemas.openxmlformats.org/officeDocument/2006/relationships/image" Target="../media/image3.svg"/><Relationship Id="rId17" Type="http://schemas.openxmlformats.org/officeDocument/2006/relationships/image" Target="../media/image8.png"/><Relationship Id="rId25" Type="http://schemas.openxmlformats.org/officeDocument/2006/relationships/image" Target="../media/image38.png"/><Relationship Id="rId2" Type="http://schemas.openxmlformats.org/officeDocument/2006/relationships/image" Target="../media/image14.png"/><Relationship Id="rId16" Type="http://schemas.openxmlformats.org/officeDocument/2006/relationships/image" Target="../media/image7.svg"/><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image" Target="../media/image2.png"/><Relationship Id="rId24" Type="http://schemas.openxmlformats.org/officeDocument/2006/relationships/image" Target="../media/image37.svg"/><Relationship Id="rId5" Type="http://schemas.openxmlformats.org/officeDocument/2006/relationships/image" Target="../media/image17.svg"/><Relationship Id="rId15" Type="http://schemas.openxmlformats.org/officeDocument/2006/relationships/image" Target="../media/image6.png"/><Relationship Id="rId23" Type="http://schemas.openxmlformats.org/officeDocument/2006/relationships/image" Target="../media/image36.png"/><Relationship Id="rId10" Type="http://schemas.openxmlformats.org/officeDocument/2006/relationships/image" Target="../media/image11.svg"/><Relationship Id="rId19" Type="http://schemas.openxmlformats.org/officeDocument/2006/relationships/slide" Target="slide21.xml"/><Relationship Id="rId4" Type="http://schemas.openxmlformats.org/officeDocument/2006/relationships/image" Target="../media/image16.png"/><Relationship Id="rId9" Type="http://schemas.openxmlformats.org/officeDocument/2006/relationships/image" Target="../media/image10.png"/><Relationship Id="rId14" Type="http://schemas.openxmlformats.org/officeDocument/2006/relationships/image" Target="../media/image5.svg"/><Relationship Id="rId22" Type="http://schemas.openxmlformats.org/officeDocument/2006/relationships/slide" Target="slide63.xml"/></Relationships>
</file>

<file path=ppt/slides/_rels/slide66.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slide" Target="slide62.xml"/><Relationship Id="rId18" Type="http://schemas.openxmlformats.org/officeDocument/2006/relationships/image" Target="../media/image2.png"/><Relationship Id="rId26" Type="http://schemas.openxmlformats.org/officeDocument/2006/relationships/slide" Target="slide79.xml"/><Relationship Id="rId3" Type="http://schemas.openxmlformats.org/officeDocument/2006/relationships/image" Target="../media/image17.svg"/><Relationship Id="rId21" Type="http://schemas.openxmlformats.org/officeDocument/2006/relationships/image" Target="../media/image4.png"/><Relationship Id="rId7" Type="http://schemas.openxmlformats.org/officeDocument/2006/relationships/slide" Target="slide21.xml"/><Relationship Id="rId12" Type="http://schemas.openxmlformats.org/officeDocument/2006/relationships/slide" Target="slide56.xml"/><Relationship Id="rId17" Type="http://schemas.openxmlformats.org/officeDocument/2006/relationships/slide" Target="slide67.xml"/><Relationship Id="rId25" Type="http://schemas.openxmlformats.org/officeDocument/2006/relationships/image" Target="../media/image7.svg"/><Relationship Id="rId2" Type="http://schemas.openxmlformats.org/officeDocument/2006/relationships/image" Target="../media/image16.png"/><Relationship Id="rId16" Type="http://schemas.openxmlformats.org/officeDocument/2006/relationships/image" Target="../media/image11.svg"/><Relationship Id="rId20" Type="http://schemas.openxmlformats.org/officeDocument/2006/relationships/slide" Target="slide53.xml"/><Relationship Id="rId1" Type="http://schemas.openxmlformats.org/officeDocument/2006/relationships/slideLayout" Target="../slideLayouts/slideLayout7.xml"/><Relationship Id="rId6" Type="http://schemas.openxmlformats.org/officeDocument/2006/relationships/image" Target="../media/image25.svg"/><Relationship Id="rId11" Type="http://schemas.openxmlformats.org/officeDocument/2006/relationships/image" Target="../media/image15.svg"/><Relationship Id="rId24" Type="http://schemas.openxmlformats.org/officeDocument/2006/relationships/image" Target="../media/image6.png"/><Relationship Id="rId5" Type="http://schemas.openxmlformats.org/officeDocument/2006/relationships/image" Target="../media/image24.png"/><Relationship Id="rId15" Type="http://schemas.openxmlformats.org/officeDocument/2006/relationships/image" Target="../media/image10.png"/><Relationship Id="rId23" Type="http://schemas.openxmlformats.org/officeDocument/2006/relationships/slide" Target="slide8.xml"/><Relationship Id="rId28" Type="http://schemas.openxmlformats.org/officeDocument/2006/relationships/image" Target="../media/image9.svg"/><Relationship Id="rId10" Type="http://schemas.openxmlformats.org/officeDocument/2006/relationships/image" Target="../media/image14.png"/><Relationship Id="rId19" Type="http://schemas.openxmlformats.org/officeDocument/2006/relationships/image" Target="../media/image3.svg"/><Relationship Id="rId4" Type="http://schemas.openxmlformats.org/officeDocument/2006/relationships/slide" Target="slide13.xml"/><Relationship Id="rId9" Type="http://schemas.openxmlformats.org/officeDocument/2006/relationships/image" Target="../media/image27.svg"/><Relationship Id="rId14" Type="http://schemas.openxmlformats.org/officeDocument/2006/relationships/slide" Target="slide24.xml"/><Relationship Id="rId22" Type="http://schemas.openxmlformats.org/officeDocument/2006/relationships/image" Target="../media/image5.svg"/><Relationship Id="rId27" Type="http://schemas.openxmlformats.org/officeDocument/2006/relationships/image" Target="../media/image8.png"/></Relationships>
</file>

<file path=ppt/slides/_rels/slide67.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25.svg"/><Relationship Id="rId3" Type="http://schemas.openxmlformats.org/officeDocument/2006/relationships/image" Target="../media/image15.svg"/><Relationship Id="rId21" Type="http://schemas.openxmlformats.org/officeDocument/2006/relationships/image" Target="../media/image27.svg"/><Relationship Id="rId7" Type="http://schemas.openxmlformats.org/officeDocument/2006/relationships/image" Target="../media/image11.svg"/><Relationship Id="rId12" Type="http://schemas.openxmlformats.org/officeDocument/2006/relationships/image" Target="../media/image6.png"/><Relationship Id="rId17" Type="http://schemas.openxmlformats.org/officeDocument/2006/relationships/image" Target="../media/image24.png"/><Relationship Id="rId2" Type="http://schemas.openxmlformats.org/officeDocument/2006/relationships/image" Target="../media/image14.png"/><Relationship Id="rId16" Type="http://schemas.openxmlformats.org/officeDocument/2006/relationships/slide" Target="slide13.xml"/><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svg"/><Relationship Id="rId24" Type="http://schemas.openxmlformats.org/officeDocument/2006/relationships/image" Target="../media/image50.svg"/><Relationship Id="rId5" Type="http://schemas.openxmlformats.org/officeDocument/2006/relationships/image" Target="../media/image17.svg"/><Relationship Id="rId15" Type="http://schemas.openxmlformats.org/officeDocument/2006/relationships/image" Target="../media/image9.svg"/><Relationship Id="rId23" Type="http://schemas.openxmlformats.org/officeDocument/2006/relationships/image" Target="../media/image49.png"/><Relationship Id="rId10" Type="http://schemas.openxmlformats.org/officeDocument/2006/relationships/image" Target="../media/image4.png"/><Relationship Id="rId19" Type="http://schemas.openxmlformats.org/officeDocument/2006/relationships/slide" Target="slide21.xml"/><Relationship Id="rId4" Type="http://schemas.openxmlformats.org/officeDocument/2006/relationships/image" Target="../media/image16.png"/><Relationship Id="rId9" Type="http://schemas.openxmlformats.org/officeDocument/2006/relationships/image" Target="../media/image3.svg"/><Relationship Id="rId14" Type="http://schemas.openxmlformats.org/officeDocument/2006/relationships/image" Target="../media/image8.png"/><Relationship Id="rId22" Type="http://schemas.openxmlformats.org/officeDocument/2006/relationships/slide" Target="slide68.xml"/></Relationships>
</file>

<file path=ppt/slides/_rels/slide68.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25.svg"/><Relationship Id="rId3" Type="http://schemas.openxmlformats.org/officeDocument/2006/relationships/image" Target="../media/image15.svg"/><Relationship Id="rId21" Type="http://schemas.openxmlformats.org/officeDocument/2006/relationships/image" Target="../media/image27.svg"/><Relationship Id="rId7" Type="http://schemas.openxmlformats.org/officeDocument/2006/relationships/image" Target="../media/image11.svg"/><Relationship Id="rId12" Type="http://schemas.openxmlformats.org/officeDocument/2006/relationships/image" Target="../media/image6.png"/><Relationship Id="rId17" Type="http://schemas.openxmlformats.org/officeDocument/2006/relationships/image" Target="../media/image24.png"/><Relationship Id="rId2" Type="http://schemas.openxmlformats.org/officeDocument/2006/relationships/image" Target="../media/image14.png"/><Relationship Id="rId16" Type="http://schemas.openxmlformats.org/officeDocument/2006/relationships/slide" Target="slide13.xml"/><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svg"/><Relationship Id="rId24" Type="http://schemas.openxmlformats.org/officeDocument/2006/relationships/slide" Target="slide69.xml"/><Relationship Id="rId5" Type="http://schemas.openxmlformats.org/officeDocument/2006/relationships/image" Target="../media/image17.svg"/><Relationship Id="rId15" Type="http://schemas.openxmlformats.org/officeDocument/2006/relationships/image" Target="../media/image9.svg"/><Relationship Id="rId23" Type="http://schemas.openxmlformats.org/officeDocument/2006/relationships/image" Target="../media/image50.svg"/><Relationship Id="rId10" Type="http://schemas.openxmlformats.org/officeDocument/2006/relationships/image" Target="../media/image4.png"/><Relationship Id="rId19" Type="http://schemas.openxmlformats.org/officeDocument/2006/relationships/slide" Target="slide21.xml"/><Relationship Id="rId4" Type="http://schemas.openxmlformats.org/officeDocument/2006/relationships/image" Target="../media/image16.png"/><Relationship Id="rId9" Type="http://schemas.openxmlformats.org/officeDocument/2006/relationships/image" Target="../media/image3.svg"/><Relationship Id="rId14" Type="http://schemas.openxmlformats.org/officeDocument/2006/relationships/image" Target="../media/image8.png"/><Relationship Id="rId22" Type="http://schemas.openxmlformats.org/officeDocument/2006/relationships/image" Target="../media/image49.png"/></Relationships>
</file>

<file path=ppt/slides/_rels/slide69.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25.svg"/><Relationship Id="rId3" Type="http://schemas.openxmlformats.org/officeDocument/2006/relationships/image" Target="../media/image15.svg"/><Relationship Id="rId21" Type="http://schemas.openxmlformats.org/officeDocument/2006/relationships/image" Target="../media/image27.svg"/><Relationship Id="rId7" Type="http://schemas.openxmlformats.org/officeDocument/2006/relationships/image" Target="../media/image11.svg"/><Relationship Id="rId12" Type="http://schemas.openxmlformats.org/officeDocument/2006/relationships/image" Target="../media/image6.png"/><Relationship Id="rId17" Type="http://schemas.openxmlformats.org/officeDocument/2006/relationships/image" Target="../media/image24.png"/><Relationship Id="rId2" Type="http://schemas.openxmlformats.org/officeDocument/2006/relationships/image" Target="../media/image14.png"/><Relationship Id="rId16" Type="http://schemas.openxmlformats.org/officeDocument/2006/relationships/slide" Target="slide13.xml"/><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svg"/><Relationship Id="rId24" Type="http://schemas.openxmlformats.org/officeDocument/2006/relationships/slide" Target="slide78.xml"/><Relationship Id="rId5" Type="http://schemas.openxmlformats.org/officeDocument/2006/relationships/image" Target="../media/image17.svg"/><Relationship Id="rId15" Type="http://schemas.openxmlformats.org/officeDocument/2006/relationships/image" Target="../media/image9.svg"/><Relationship Id="rId23" Type="http://schemas.openxmlformats.org/officeDocument/2006/relationships/slide" Target="slide70.xml"/><Relationship Id="rId10" Type="http://schemas.openxmlformats.org/officeDocument/2006/relationships/image" Target="../media/image4.png"/><Relationship Id="rId19" Type="http://schemas.openxmlformats.org/officeDocument/2006/relationships/slide" Target="slide21.xml"/><Relationship Id="rId4" Type="http://schemas.openxmlformats.org/officeDocument/2006/relationships/image" Target="../media/image16.png"/><Relationship Id="rId9" Type="http://schemas.openxmlformats.org/officeDocument/2006/relationships/image" Target="../media/image3.svg"/><Relationship Id="rId14" Type="http://schemas.openxmlformats.org/officeDocument/2006/relationships/image" Target="../media/image8.png"/><Relationship Id="rId22" Type="http://schemas.openxmlformats.org/officeDocument/2006/relationships/slide" Target="slide76.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0.png"/><Relationship Id="rId18"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slide" Target="slide24.xml"/><Relationship Id="rId17" Type="http://schemas.openxmlformats.org/officeDocument/2006/relationships/image" Target="../media/image12.png"/><Relationship Id="rId2" Type="http://schemas.openxmlformats.org/officeDocument/2006/relationships/image" Target="../media/image2.png"/><Relationship Id="rId16" Type="http://schemas.openxmlformats.org/officeDocument/2006/relationships/slide" Target="slide79.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slide" Target="slide53.xml"/><Relationship Id="rId5" Type="http://schemas.openxmlformats.org/officeDocument/2006/relationships/image" Target="../media/image5.svg"/><Relationship Id="rId15" Type="http://schemas.openxmlformats.org/officeDocument/2006/relationships/slide" Target="slide67.xml"/><Relationship Id="rId10" Type="http://schemas.openxmlformats.org/officeDocument/2006/relationships/slide" Target="slide8.xml"/><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1.svg"/></Relationships>
</file>

<file path=ppt/slides/_rels/slide70.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25.svg"/><Relationship Id="rId3" Type="http://schemas.openxmlformats.org/officeDocument/2006/relationships/image" Target="../media/image15.svg"/><Relationship Id="rId21" Type="http://schemas.openxmlformats.org/officeDocument/2006/relationships/image" Target="../media/image27.svg"/><Relationship Id="rId7" Type="http://schemas.openxmlformats.org/officeDocument/2006/relationships/image" Target="../media/image11.svg"/><Relationship Id="rId12" Type="http://schemas.openxmlformats.org/officeDocument/2006/relationships/image" Target="../media/image6.png"/><Relationship Id="rId17" Type="http://schemas.openxmlformats.org/officeDocument/2006/relationships/image" Target="../media/image24.png"/><Relationship Id="rId2" Type="http://schemas.openxmlformats.org/officeDocument/2006/relationships/image" Target="../media/image14.png"/><Relationship Id="rId16" Type="http://schemas.openxmlformats.org/officeDocument/2006/relationships/slide" Target="slide13.xml"/><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svg"/><Relationship Id="rId24" Type="http://schemas.openxmlformats.org/officeDocument/2006/relationships/slide" Target="slide73.xml"/><Relationship Id="rId5" Type="http://schemas.openxmlformats.org/officeDocument/2006/relationships/image" Target="../media/image17.svg"/><Relationship Id="rId15" Type="http://schemas.openxmlformats.org/officeDocument/2006/relationships/image" Target="../media/image9.svg"/><Relationship Id="rId23" Type="http://schemas.openxmlformats.org/officeDocument/2006/relationships/slide" Target="slide71.xml"/><Relationship Id="rId10" Type="http://schemas.openxmlformats.org/officeDocument/2006/relationships/image" Target="../media/image4.png"/><Relationship Id="rId19" Type="http://schemas.openxmlformats.org/officeDocument/2006/relationships/slide" Target="slide21.xml"/><Relationship Id="rId4" Type="http://schemas.openxmlformats.org/officeDocument/2006/relationships/image" Target="../media/image16.png"/><Relationship Id="rId9" Type="http://schemas.openxmlformats.org/officeDocument/2006/relationships/image" Target="../media/image3.svg"/><Relationship Id="rId14" Type="http://schemas.openxmlformats.org/officeDocument/2006/relationships/image" Target="../media/image8.png"/><Relationship Id="rId22" Type="http://schemas.openxmlformats.org/officeDocument/2006/relationships/slide" Target="slide69.xml"/></Relationships>
</file>

<file path=ppt/slides/_rels/slide7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25.svg"/><Relationship Id="rId3" Type="http://schemas.openxmlformats.org/officeDocument/2006/relationships/image" Target="../media/image15.svg"/><Relationship Id="rId21" Type="http://schemas.openxmlformats.org/officeDocument/2006/relationships/image" Target="../media/image27.svg"/><Relationship Id="rId7" Type="http://schemas.openxmlformats.org/officeDocument/2006/relationships/image" Target="../media/image11.svg"/><Relationship Id="rId12" Type="http://schemas.openxmlformats.org/officeDocument/2006/relationships/image" Target="../media/image6.png"/><Relationship Id="rId17" Type="http://schemas.openxmlformats.org/officeDocument/2006/relationships/image" Target="../media/image24.png"/><Relationship Id="rId2" Type="http://schemas.openxmlformats.org/officeDocument/2006/relationships/image" Target="../media/image14.png"/><Relationship Id="rId16" Type="http://schemas.openxmlformats.org/officeDocument/2006/relationships/slide" Target="slide13.xml"/><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svg"/><Relationship Id="rId5" Type="http://schemas.openxmlformats.org/officeDocument/2006/relationships/image" Target="../media/image17.svg"/><Relationship Id="rId15" Type="http://schemas.openxmlformats.org/officeDocument/2006/relationships/image" Target="../media/image9.svg"/><Relationship Id="rId10" Type="http://schemas.openxmlformats.org/officeDocument/2006/relationships/image" Target="../media/image4.png"/><Relationship Id="rId19" Type="http://schemas.openxmlformats.org/officeDocument/2006/relationships/slide" Target="slide21.xml"/><Relationship Id="rId4" Type="http://schemas.openxmlformats.org/officeDocument/2006/relationships/image" Target="../media/image16.png"/><Relationship Id="rId9" Type="http://schemas.openxmlformats.org/officeDocument/2006/relationships/image" Target="../media/image3.svg"/><Relationship Id="rId14" Type="http://schemas.openxmlformats.org/officeDocument/2006/relationships/image" Target="../media/image8.png"/><Relationship Id="rId22" Type="http://schemas.openxmlformats.org/officeDocument/2006/relationships/slide" Target="slide69.xml"/></Relationships>
</file>

<file path=ppt/slides/_rels/slide7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slide" Target="slide69.xml"/><Relationship Id="rId18" Type="http://schemas.openxmlformats.org/officeDocument/2006/relationships/image" Target="../media/image2.png"/><Relationship Id="rId26" Type="http://schemas.openxmlformats.org/officeDocument/2006/relationships/slide" Target="slide79.xml"/><Relationship Id="rId3" Type="http://schemas.openxmlformats.org/officeDocument/2006/relationships/image" Target="../media/image14.png"/><Relationship Id="rId21" Type="http://schemas.openxmlformats.org/officeDocument/2006/relationships/image" Target="../media/image4.png"/><Relationship Id="rId7" Type="http://schemas.openxmlformats.org/officeDocument/2006/relationships/slide" Target="slide13.xml"/><Relationship Id="rId12" Type="http://schemas.openxmlformats.org/officeDocument/2006/relationships/image" Target="../media/image27.svg"/><Relationship Id="rId17" Type="http://schemas.openxmlformats.org/officeDocument/2006/relationships/slide" Target="slide67.xml"/><Relationship Id="rId25" Type="http://schemas.openxmlformats.org/officeDocument/2006/relationships/image" Target="../media/image7.svg"/><Relationship Id="rId2" Type="http://schemas.openxmlformats.org/officeDocument/2006/relationships/notesSlide" Target="../notesSlides/notesSlide15.xml"/><Relationship Id="rId16" Type="http://schemas.openxmlformats.org/officeDocument/2006/relationships/image" Target="../media/image11.svg"/><Relationship Id="rId20" Type="http://schemas.openxmlformats.org/officeDocument/2006/relationships/slide" Target="slide53.xml"/><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26.png"/><Relationship Id="rId24" Type="http://schemas.openxmlformats.org/officeDocument/2006/relationships/image" Target="../media/image6.png"/><Relationship Id="rId5" Type="http://schemas.openxmlformats.org/officeDocument/2006/relationships/image" Target="../media/image16.png"/><Relationship Id="rId15" Type="http://schemas.openxmlformats.org/officeDocument/2006/relationships/image" Target="../media/image10.png"/><Relationship Id="rId23" Type="http://schemas.openxmlformats.org/officeDocument/2006/relationships/slide" Target="slide8.xml"/><Relationship Id="rId28" Type="http://schemas.openxmlformats.org/officeDocument/2006/relationships/image" Target="../media/image9.svg"/><Relationship Id="rId10" Type="http://schemas.openxmlformats.org/officeDocument/2006/relationships/slide" Target="slide21.xml"/><Relationship Id="rId19" Type="http://schemas.openxmlformats.org/officeDocument/2006/relationships/image" Target="../media/image3.svg"/><Relationship Id="rId4" Type="http://schemas.openxmlformats.org/officeDocument/2006/relationships/image" Target="../media/image15.svg"/><Relationship Id="rId9" Type="http://schemas.openxmlformats.org/officeDocument/2006/relationships/image" Target="../media/image25.svg"/><Relationship Id="rId14" Type="http://schemas.openxmlformats.org/officeDocument/2006/relationships/slide" Target="slide24.xml"/><Relationship Id="rId22" Type="http://schemas.openxmlformats.org/officeDocument/2006/relationships/image" Target="../media/image5.svg"/><Relationship Id="rId27" Type="http://schemas.openxmlformats.org/officeDocument/2006/relationships/image" Target="../media/image8.png"/></Relationships>
</file>

<file path=ppt/slides/_rels/slide7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25.svg"/><Relationship Id="rId3" Type="http://schemas.openxmlformats.org/officeDocument/2006/relationships/image" Target="../media/image15.svg"/><Relationship Id="rId21" Type="http://schemas.openxmlformats.org/officeDocument/2006/relationships/image" Target="../media/image27.svg"/><Relationship Id="rId7" Type="http://schemas.openxmlformats.org/officeDocument/2006/relationships/image" Target="../media/image11.svg"/><Relationship Id="rId12" Type="http://schemas.openxmlformats.org/officeDocument/2006/relationships/image" Target="../media/image6.png"/><Relationship Id="rId17" Type="http://schemas.openxmlformats.org/officeDocument/2006/relationships/image" Target="../media/image24.png"/><Relationship Id="rId2" Type="http://schemas.openxmlformats.org/officeDocument/2006/relationships/image" Target="../media/image14.png"/><Relationship Id="rId16" Type="http://schemas.openxmlformats.org/officeDocument/2006/relationships/slide" Target="slide13.xml"/><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svg"/><Relationship Id="rId5" Type="http://schemas.openxmlformats.org/officeDocument/2006/relationships/image" Target="../media/image17.svg"/><Relationship Id="rId15" Type="http://schemas.openxmlformats.org/officeDocument/2006/relationships/image" Target="../media/image9.svg"/><Relationship Id="rId10" Type="http://schemas.openxmlformats.org/officeDocument/2006/relationships/image" Target="../media/image4.png"/><Relationship Id="rId19" Type="http://schemas.openxmlformats.org/officeDocument/2006/relationships/slide" Target="slide21.xml"/><Relationship Id="rId4" Type="http://schemas.openxmlformats.org/officeDocument/2006/relationships/image" Target="../media/image16.png"/><Relationship Id="rId9" Type="http://schemas.openxmlformats.org/officeDocument/2006/relationships/image" Target="../media/image3.svg"/><Relationship Id="rId14" Type="http://schemas.openxmlformats.org/officeDocument/2006/relationships/image" Target="../media/image8.png"/><Relationship Id="rId22" Type="http://schemas.openxmlformats.org/officeDocument/2006/relationships/slide" Target="slide69.xml"/></Relationships>
</file>

<file path=ppt/slides/_rels/slide74.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6.png"/><Relationship Id="rId18" Type="http://schemas.openxmlformats.org/officeDocument/2006/relationships/image" Target="../media/image24.png"/><Relationship Id="rId3" Type="http://schemas.openxmlformats.org/officeDocument/2006/relationships/image" Target="../media/image14.png"/><Relationship Id="rId21" Type="http://schemas.openxmlformats.org/officeDocument/2006/relationships/image" Target="../media/image26.png"/><Relationship Id="rId7" Type="http://schemas.openxmlformats.org/officeDocument/2006/relationships/image" Target="../media/image10.png"/><Relationship Id="rId12" Type="http://schemas.openxmlformats.org/officeDocument/2006/relationships/image" Target="../media/image5.svg"/><Relationship Id="rId17" Type="http://schemas.openxmlformats.org/officeDocument/2006/relationships/slide" Target="slide13.xml"/><Relationship Id="rId2" Type="http://schemas.openxmlformats.org/officeDocument/2006/relationships/notesSlide" Target="../notesSlides/notesSlide16.xml"/><Relationship Id="rId16" Type="http://schemas.openxmlformats.org/officeDocument/2006/relationships/image" Target="../media/image9.svg"/><Relationship Id="rId20" Type="http://schemas.openxmlformats.org/officeDocument/2006/relationships/slide" Target="slide21.xml"/><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4.png"/><Relationship Id="rId5" Type="http://schemas.openxmlformats.org/officeDocument/2006/relationships/image" Target="../media/image16.png"/><Relationship Id="rId15" Type="http://schemas.openxmlformats.org/officeDocument/2006/relationships/image" Target="../media/image8.png"/><Relationship Id="rId23" Type="http://schemas.openxmlformats.org/officeDocument/2006/relationships/slide" Target="slide69.xml"/><Relationship Id="rId10" Type="http://schemas.openxmlformats.org/officeDocument/2006/relationships/image" Target="../media/image3.svg"/><Relationship Id="rId19" Type="http://schemas.openxmlformats.org/officeDocument/2006/relationships/image" Target="../media/image25.svg"/><Relationship Id="rId4" Type="http://schemas.openxmlformats.org/officeDocument/2006/relationships/image" Target="../media/image15.svg"/><Relationship Id="rId9" Type="http://schemas.openxmlformats.org/officeDocument/2006/relationships/image" Target="../media/image2.png"/><Relationship Id="rId14" Type="http://schemas.openxmlformats.org/officeDocument/2006/relationships/image" Target="../media/image7.svg"/><Relationship Id="rId22" Type="http://schemas.openxmlformats.org/officeDocument/2006/relationships/image" Target="../media/image27.svg"/></Relationships>
</file>

<file path=ppt/slides/_rels/slide7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slide" Target="slide24.xml"/><Relationship Id="rId18" Type="http://schemas.openxmlformats.org/officeDocument/2006/relationships/image" Target="../media/image3.svg"/><Relationship Id="rId26" Type="http://schemas.openxmlformats.org/officeDocument/2006/relationships/image" Target="../media/image8.png"/><Relationship Id="rId3" Type="http://schemas.openxmlformats.org/officeDocument/2006/relationships/image" Target="../media/image14.png"/><Relationship Id="rId21" Type="http://schemas.openxmlformats.org/officeDocument/2006/relationships/image" Target="../media/image5.svg"/><Relationship Id="rId7" Type="http://schemas.openxmlformats.org/officeDocument/2006/relationships/slide" Target="slide13.xml"/><Relationship Id="rId12" Type="http://schemas.openxmlformats.org/officeDocument/2006/relationships/image" Target="../media/image27.svg"/><Relationship Id="rId17" Type="http://schemas.openxmlformats.org/officeDocument/2006/relationships/image" Target="../media/image2.png"/><Relationship Id="rId25" Type="http://schemas.openxmlformats.org/officeDocument/2006/relationships/slide" Target="slide79.xml"/><Relationship Id="rId2" Type="http://schemas.openxmlformats.org/officeDocument/2006/relationships/notesSlide" Target="../notesSlides/notesSlide17.xml"/><Relationship Id="rId16" Type="http://schemas.openxmlformats.org/officeDocument/2006/relationships/slide" Target="slide67.xml"/><Relationship Id="rId20"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26.png"/><Relationship Id="rId24" Type="http://schemas.openxmlformats.org/officeDocument/2006/relationships/image" Target="../media/image7.svg"/><Relationship Id="rId5" Type="http://schemas.openxmlformats.org/officeDocument/2006/relationships/image" Target="../media/image16.png"/><Relationship Id="rId15" Type="http://schemas.openxmlformats.org/officeDocument/2006/relationships/image" Target="../media/image11.svg"/><Relationship Id="rId23" Type="http://schemas.openxmlformats.org/officeDocument/2006/relationships/image" Target="../media/image6.png"/><Relationship Id="rId28" Type="http://schemas.openxmlformats.org/officeDocument/2006/relationships/slide" Target="slide69.xml"/><Relationship Id="rId10" Type="http://schemas.openxmlformats.org/officeDocument/2006/relationships/slide" Target="slide21.xml"/><Relationship Id="rId19" Type="http://schemas.openxmlformats.org/officeDocument/2006/relationships/slide" Target="slide53.xml"/><Relationship Id="rId4" Type="http://schemas.openxmlformats.org/officeDocument/2006/relationships/image" Target="../media/image15.svg"/><Relationship Id="rId9" Type="http://schemas.openxmlformats.org/officeDocument/2006/relationships/image" Target="../media/image25.svg"/><Relationship Id="rId14" Type="http://schemas.openxmlformats.org/officeDocument/2006/relationships/image" Target="../media/image10.png"/><Relationship Id="rId22" Type="http://schemas.openxmlformats.org/officeDocument/2006/relationships/slide" Target="slide8.xml"/><Relationship Id="rId27" Type="http://schemas.openxmlformats.org/officeDocument/2006/relationships/image" Target="../media/image9.svg"/></Relationships>
</file>

<file path=ppt/slides/_rels/slide76.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4.png"/><Relationship Id="rId18" Type="http://schemas.openxmlformats.org/officeDocument/2006/relationships/image" Target="../media/image9.svg"/><Relationship Id="rId3" Type="http://schemas.openxmlformats.org/officeDocument/2006/relationships/image" Target="../media/image15.svg"/><Relationship Id="rId21" Type="http://schemas.openxmlformats.org/officeDocument/2006/relationships/image" Target="../media/image27.svg"/><Relationship Id="rId7" Type="http://schemas.openxmlformats.org/officeDocument/2006/relationships/image" Target="../media/image24.png"/><Relationship Id="rId12" Type="http://schemas.openxmlformats.org/officeDocument/2006/relationships/image" Target="../media/image3.svg"/><Relationship Id="rId17" Type="http://schemas.openxmlformats.org/officeDocument/2006/relationships/image" Target="../media/image8.png"/><Relationship Id="rId25" Type="http://schemas.openxmlformats.org/officeDocument/2006/relationships/image" Target="../media/image39.svg"/><Relationship Id="rId2" Type="http://schemas.openxmlformats.org/officeDocument/2006/relationships/image" Target="../media/image14.png"/><Relationship Id="rId16" Type="http://schemas.openxmlformats.org/officeDocument/2006/relationships/image" Target="../media/image7.svg"/><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image" Target="../media/image2.png"/><Relationship Id="rId24" Type="http://schemas.openxmlformats.org/officeDocument/2006/relationships/image" Target="../media/image38.png"/><Relationship Id="rId5" Type="http://schemas.openxmlformats.org/officeDocument/2006/relationships/image" Target="../media/image17.svg"/><Relationship Id="rId15" Type="http://schemas.openxmlformats.org/officeDocument/2006/relationships/image" Target="../media/image6.png"/><Relationship Id="rId23" Type="http://schemas.openxmlformats.org/officeDocument/2006/relationships/image" Target="../media/image37.svg"/><Relationship Id="rId10" Type="http://schemas.openxmlformats.org/officeDocument/2006/relationships/image" Target="../media/image11.svg"/><Relationship Id="rId19" Type="http://schemas.openxmlformats.org/officeDocument/2006/relationships/slide" Target="slide21.xml"/><Relationship Id="rId4" Type="http://schemas.openxmlformats.org/officeDocument/2006/relationships/image" Target="../media/image16.png"/><Relationship Id="rId9" Type="http://schemas.openxmlformats.org/officeDocument/2006/relationships/image" Target="../media/image10.png"/><Relationship Id="rId14" Type="http://schemas.openxmlformats.org/officeDocument/2006/relationships/image" Target="../media/image5.svg"/><Relationship Id="rId22" Type="http://schemas.openxmlformats.org/officeDocument/2006/relationships/image" Target="../media/image36.png"/></Relationships>
</file>

<file path=ppt/slides/_rels/slide77.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4.png"/><Relationship Id="rId18" Type="http://schemas.openxmlformats.org/officeDocument/2006/relationships/image" Target="../media/image9.svg"/><Relationship Id="rId26" Type="http://schemas.openxmlformats.org/officeDocument/2006/relationships/image" Target="../media/image39.svg"/><Relationship Id="rId3" Type="http://schemas.openxmlformats.org/officeDocument/2006/relationships/image" Target="../media/image15.svg"/><Relationship Id="rId21" Type="http://schemas.openxmlformats.org/officeDocument/2006/relationships/image" Target="../media/image27.svg"/><Relationship Id="rId7" Type="http://schemas.openxmlformats.org/officeDocument/2006/relationships/image" Target="../media/image24.png"/><Relationship Id="rId12" Type="http://schemas.openxmlformats.org/officeDocument/2006/relationships/image" Target="../media/image3.svg"/><Relationship Id="rId17" Type="http://schemas.openxmlformats.org/officeDocument/2006/relationships/image" Target="../media/image8.png"/><Relationship Id="rId25" Type="http://schemas.openxmlformats.org/officeDocument/2006/relationships/image" Target="../media/image38.png"/><Relationship Id="rId2" Type="http://schemas.openxmlformats.org/officeDocument/2006/relationships/image" Target="../media/image14.png"/><Relationship Id="rId16" Type="http://schemas.openxmlformats.org/officeDocument/2006/relationships/image" Target="../media/image7.svg"/><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image" Target="../media/image2.png"/><Relationship Id="rId24" Type="http://schemas.openxmlformats.org/officeDocument/2006/relationships/image" Target="../media/image37.svg"/><Relationship Id="rId5" Type="http://schemas.openxmlformats.org/officeDocument/2006/relationships/image" Target="../media/image17.svg"/><Relationship Id="rId15" Type="http://schemas.openxmlformats.org/officeDocument/2006/relationships/image" Target="../media/image6.png"/><Relationship Id="rId23" Type="http://schemas.openxmlformats.org/officeDocument/2006/relationships/image" Target="../media/image36.png"/><Relationship Id="rId10" Type="http://schemas.openxmlformats.org/officeDocument/2006/relationships/image" Target="../media/image11.svg"/><Relationship Id="rId19" Type="http://schemas.openxmlformats.org/officeDocument/2006/relationships/slide" Target="slide21.xml"/><Relationship Id="rId4" Type="http://schemas.openxmlformats.org/officeDocument/2006/relationships/image" Target="../media/image16.png"/><Relationship Id="rId9" Type="http://schemas.openxmlformats.org/officeDocument/2006/relationships/image" Target="../media/image10.png"/><Relationship Id="rId14" Type="http://schemas.openxmlformats.org/officeDocument/2006/relationships/image" Target="../media/image5.svg"/><Relationship Id="rId22" Type="http://schemas.openxmlformats.org/officeDocument/2006/relationships/slide" Target="slide78.xml"/></Relationships>
</file>

<file path=ppt/slides/_rels/slide78.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slide" Target="slide69.xml"/><Relationship Id="rId18" Type="http://schemas.openxmlformats.org/officeDocument/2006/relationships/image" Target="../media/image2.png"/><Relationship Id="rId26" Type="http://schemas.openxmlformats.org/officeDocument/2006/relationships/slide" Target="slide79.xml"/><Relationship Id="rId3" Type="http://schemas.openxmlformats.org/officeDocument/2006/relationships/image" Target="../media/image14.png"/><Relationship Id="rId21" Type="http://schemas.openxmlformats.org/officeDocument/2006/relationships/image" Target="../media/image4.png"/><Relationship Id="rId7" Type="http://schemas.openxmlformats.org/officeDocument/2006/relationships/slide" Target="slide13.xml"/><Relationship Id="rId12" Type="http://schemas.openxmlformats.org/officeDocument/2006/relationships/image" Target="../media/image27.svg"/><Relationship Id="rId17" Type="http://schemas.openxmlformats.org/officeDocument/2006/relationships/slide" Target="slide67.xml"/><Relationship Id="rId25" Type="http://schemas.openxmlformats.org/officeDocument/2006/relationships/image" Target="../media/image7.svg"/><Relationship Id="rId2" Type="http://schemas.openxmlformats.org/officeDocument/2006/relationships/notesSlide" Target="../notesSlides/notesSlide18.xml"/><Relationship Id="rId16" Type="http://schemas.openxmlformats.org/officeDocument/2006/relationships/image" Target="../media/image11.svg"/><Relationship Id="rId20" Type="http://schemas.openxmlformats.org/officeDocument/2006/relationships/slide" Target="slide53.xml"/><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26.png"/><Relationship Id="rId24" Type="http://schemas.openxmlformats.org/officeDocument/2006/relationships/image" Target="../media/image6.png"/><Relationship Id="rId5" Type="http://schemas.openxmlformats.org/officeDocument/2006/relationships/image" Target="../media/image16.png"/><Relationship Id="rId15" Type="http://schemas.openxmlformats.org/officeDocument/2006/relationships/image" Target="../media/image10.png"/><Relationship Id="rId23" Type="http://schemas.openxmlformats.org/officeDocument/2006/relationships/slide" Target="slide8.xml"/><Relationship Id="rId28" Type="http://schemas.openxmlformats.org/officeDocument/2006/relationships/image" Target="../media/image9.svg"/><Relationship Id="rId10" Type="http://schemas.openxmlformats.org/officeDocument/2006/relationships/slide" Target="slide21.xml"/><Relationship Id="rId19" Type="http://schemas.openxmlformats.org/officeDocument/2006/relationships/image" Target="../media/image3.svg"/><Relationship Id="rId4" Type="http://schemas.openxmlformats.org/officeDocument/2006/relationships/image" Target="../media/image15.svg"/><Relationship Id="rId9" Type="http://schemas.openxmlformats.org/officeDocument/2006/relationships/image" Target="../media/image25.svg"/><Relationship Id="rId14" Type="http://schemas.openxmlformats.org/officeDocument/2006/relationships/slide" Target="slide24.xml"/><Relationship Id="rId22" Type="http://schemas.openxmlformats.org/officeDocument/2006/relationships/image" Target="../media/image5.svg"/><Relationship Id="rId27" Type="http://schemas.openxmlformats.org/officeDocument/2006/relationships/image" Target="../media/image8.png"/></Relationships>
</file>

<file path=ppt/slides/_rels/slide79.xml.rels><?xml version="1.0" encoding="UTF-8" standalone="yes"?>
<Relationships xmlns="http://schemas.openxmlformats.org/package/2006/relationships"><Relationship Id="rId13" Type="http://schemas.openxmlformats.org/officeDocument/2006/relationships/image" Target="../media/image62.svg"/><Relationship Id="rId18" Type="http://schemas.openxmlformats.org/officeDocument/2006/relationships/image" Target="../media/image65.png"/><Relationship Id="rId26" Type="http://schemas.openxmlformats.org/officeDocument/2006/relationships/image" Target="../media/image2.png"/><Relationship Id="rId3" Type="http://schemas.openxmlformats.org/officeDocument/2006/relationships/image" Target="../media/image52.svg"/><Relationship Id="rId21" Type="http://schemas.openxmlformats.org/officeDocument/2006/relationships/image" Target="../media/image68.svg"/><Relationship Id="rId34" Type="http://schemas.openxmlformats.org/officeDocument/2006/relationships/slide" Target="slide79.xml"/><Relationship Id="rId7" Type="http://schemas.openxmlformats.org/officeDocument/2006/relationships/image" Target="../media/image56.svg"/><Relationship Id="rId12" Type="http://schemas.openxmlformats.org/officeDocument/2006/relationships/image" Target="../media/image61.png"/><Relationship Id="rId17" Type="http://schemas.openxmlformats.org/officeDocument/2006/relationships/image" Target="../media/image46.svg"/><Relationship Id="rId25" Type="http://schemas.openxmlformats.org/officeDocument/2006/relationships/slide" Target="slide67.xml"/><Relationship Id="rId33" Type="http://schemas.openxmlformats.org/officeDocument/2006/relationships/image" Target="../media/image7.svg"/><Relationship Id="rId2" Type="http://schemas.openxmlformats.org/officeDocument/2006/relationships/image" Target="../media/image51.png"/><Relationship Id="rId16" Type="http://schemas.openxmlformats.org/officeDocument/2006/relationships/image" Target="../media/image45.png"/><Relationship Id="rId20" Type="http://schemas.openxmlformats.org/officeDocument/2006/relationships/image" Target="../media/image67.png"/><Relationship Id="rId29"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0.svg"/><Relationship Id="rId24" Type="http://schemas.openxmlformats.org/officeDocument/2006/relationships/image" Target="../media/image11.svg"/><Relationship Id="rId32" Type="http://schemas.openxmlformats.org/officeDocument/2006/relationships/image" Target="../media/image6.png"/><Relationship Id="rId5" Type="http://schemas.openxmlformats.org/officeDocument/2006/relationships/image" Target="../media/image54.svg"/><Relationship Id="rId15" Type="http://schemas.openxmlformats.org/officeDocument/2006/relationships/image" Target="../media/image64.svg"/><Relationship Id="rId23" Type="http://schemas.openxmlformats.org/officeDocument/2006/relationships/image" Target="../media/image10.png"/><Relationship Id="rId28" Type="http://schemas.openxmlformats.org/officeDocument/2006/relationships/slide" Target="slide53.xml"/><Relationship Id="rId36" Type="http://schemas.openxmlformats.org/officeDocument/2006/relationships/image" Target="../media/image9.svg"/><Relationship Id="rId10" Type="http://schemas.openxmlformats.org/officeDocument/2006/relationships/image" Target="../media/image59.png"/><Relationship Id="rId19" Type="http://schemas.openxmlformats.org/officeDocument/2006/relationships/image" Target="../media/image66.svg"/><Relationship Id="rId31" Type="http://schemas.openxmlformats.org/officeDocument/2006/relationships/slide" Target="slide8.xml"/><Relationship Id="rId4" Type="http://schemas.openxmlformats.org/officeDocument/2006/relationships/image" Target="../media/image53.png"/><Relationship Id="rId9" Type="http://schemas.openxmlformats.org/officeDocument/2006/relationships/image" Target="../media/image58.svg"/><Relationship Id="rId14" Type="http://schemas.openxmlformats.org/officeDocument/2006/relationships/image" Target="../media/image63.png"/><Relationship Id="rId22" Type="http://schemas.openxmlformats.org/officeDocument/2006/relationships/slide" Target="slide24.xml"/><Relationship Id="rId27" Type="http://schemas.openxmlformats.org/officeDocument/2006/relationships/image" Target="../media/image3.svg"/><Relationship Id="rId30" Type="http://schemas.openxmlformats.org/officeDocument/2006/relationships/image" Target="../media/image5.svg"/><Relationship Id="rId35" Type="http://schemas.openxmlformats.org/officeDocument/2006/relationships/image" Target="../media/image8.png"/><Relationship Id="rId8" Type="http://schemas.openxmlformats.org/officeDocument/2006/relationships/image" Target="../media/image57.png"/></Relationships>
</file>

<file path=ppt/slides/_rels/slide8.xml.rels><?xml version="1.0" encoding="UTF-8" standalone="yes"?>
<Relationships xmlns="http://schemas.openxmlformats.org/package/2006/relationships"><Relationship Id="rId13" Type="http://schemas.openxmlformats.org/officeDocument/2006/relationships/image" Target="../media/image5.svg"/><Relationship Id="rId18" Type="http://schemas.openxmlformats.org/officeDocument/2006/relationships/image" Target="../media/image8.png"/><Relationship Id="rId26" Type="http://schemas.openxmlformats.org/officeDocument/2006/relationships/slide" Target="slide9.xml"/><Relationship Id="rId3" Type="http://schemas.openxmlformats.org/officeDocument/2006/relationships/image" Target="../media/image15.svg"/><Relationship Id="rId21" Type="http://schemas.openxmlformats.org/officeDocument/2006/relationships/image" Target="../media/image19.svg"/><Relationship Id="rId34" Type="http://schemas.openxmlformats.org/officeDocument/2006/relationships/image" Target="../media/image10.png"/><Relationship Id="rId7" Type="http://schemas.openxmlformats.org/officeDocument/2006/relationships/slide" Target="slide11.xml"/><Relationship Id="rId12" Type="http://schemas.openxmlformats.org/officeDocument/2006/relationships/image" Target="../media/image4.png"/><Relationship Id="rId17" Type="http://schemas.openxmlformats.org/officeDocument/2006/relationships/slide" Target="slide79.xml"/><Relationship Id="rId25" Type="http://schemas.openxmlformats.org/officeDocument/2006/relationships/image" Target="../media/image23.svg"/><Relationship Id="rId33" Type="http://schemas.openxmlformats.org/officeDocument/2006/relationships/slide" Target="slide24.xml"/><Relationship Id="rId2" Type="http://schemas.openxmlformats.org/officeDocument/2006/relationships/image" Target="../media/image14.png"/><Relationship Id="rId16" Type="http://schemas.openxmlformats.org/officeDocument/2006/relationships/image" Target="../media/image7.svg"/><Relationship Id="rId20" Type="http://schemas.openxmlformats.org/officeDocument/2006/relationships/image" Target="../media/image18.png"/><Relationship Id="rId29"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slide" Target="slide10.xml"/><Relationship Id="rId11" Type="http://schemas.openxmlformats.org/officeDocument/2006/relationships/slide" Target="slide53.xml"/><Relationship Id="rId24" Type="http://schemas.openxmlformats.org/officeDocument/2006/relationships/image" Target="../media/image22.png"/><Relationship Id="rId32" Type="http://schemas.openxmlformats.org/officeDocument/2006/relationships/image" Target="../media/image27.svg"/><Relationship Id="rId5" Type="http://schemas.openxmlformats.org/officeDocument/2006/relationships/image" Target="../media/image17.svg"/><Relationship Id="rId15" Type="http://schemas.openxmlformats.org/officeDocument/2006/relationships/image" Target="../media/image6.png"/><Relationship Id="rId23" Type="http://schemas.openxmlformats.org/officeDocument/2006/relationships/image" Target="../media/image21.svg"/><Relationship Id="rId28" Type="http://schemas.openxmlformats.org/officeDocument/2006/relationships/image" Target="../media/image24.png"/><Relationship Id="rId10" Type="http://schemas.openxmlformats.org/officeDocument/2006/relationships/image" Target="../media/image3.svg"/><Relationship Id="rId19" Type="http://schemas.openxmlformats.org/officeDocument/2006/relationships/image" Target="../media/image9.svg"/><Relationship Id="rId31" Type="http://schemas.openxmlformats.org/officeDocument/2006/relationships/image" Target="../media/image26.png"/><Relationship Id="rId4" Type="http://schemas.openxmlformats.org/officeDocument/2006/relationships/image" Target="../media/image16.png"/><Relationship Id="rId9" Type="http://schemas.openxmlformats.org/officeDocument/2006/relationships/image" Target="../media/image2.png"/><Relationship Id="rId14" Type="http://schemas.openxmlformats.org/officeDocument/2006/relationships/slide" Target="slide8.xml"/><Relationship Id="rId22" Type="http://schemas.openxmlformats.org/officeDocument/2006/relationships/image" Target="../media/image20.png"/><Relationship Id="rId27" Type="http://schemas.openxmlformats.org/officeDocument/2006/relationships/slide" Target="slide13.xml"/><Relationship Id="rId30" Type="http://schemas.openxmlformats.org/officeDocument/2006/relationships/slide" Target="slide21.xml"/><Relationship Id="rId35" Type="http://schemas.openxmlformats.org/officeDocument/2006/relationships/image" Target="../media/image11.svg"/><Relationship Id="rId8" Type="http://schemas.openxmlformats.org/officeDocument/2006/relationships/slide" Target="slide67.xml"/></Relationships>
</file>

<file path=ppt/slides/_rels/slide8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52.svg"/><Relationship Id="rId18" Type="http://schemas.openxmlformats.org/officeDocument/2006/relationships/image" Target="../media/image57.png"/><Relationship Id="rId26" Type="http://schemas.openxmlformats.org/officeDocument/2006/relationships/image" Target="../media/image45.png"/><Relationship Id="rId3" Type="http://schemas.openxmlformats.org/officeDocument/2006/relationships/image" Target="../media/image11.svg"/><Relationship Id="rId21" Type="http://schemas.openxmlformats.org/officeDocument/2006/relationships/image" Target="../media/image60.svg"/><Relationship Id="rId7" Type="http://schemas.openxmlformats.org/officeDocument/2006/relationships/image" Target="../media/image5.svg"/><Relationship Id="rId12" Type="http://schemas.openxmlformats.org/officeDocument/2006/relationships/image" Target="../media/image51.png"/><Relationship Id="rId17" Type="http://schemas.openxmlformats.org/officeDocument/2006/relationships/image" Target="../media/image56.svg"/><Relationship Id="rId25" Type="http://schemas.openxmlformats.org/officeDocument/2006/relationships/image" Target="../media/image64.svg"/><Relationship Id="rId2" Type="http://schemas.openxmlformats.org/officeDocument/2006/relationships/image" Target="../media/image10.png"/><Relationship Id="rId16" Type="http://schemas.openxmlformats.org/officeDocument/2006/relationships/image" Target="../media/image55.png"/><Relationship Id="rId20" Type="http://schemas.openxmlformats.org/officeDocument/2006/relationships/image" Target="../media/image59.png"/><Relationship Id="rId29" Type="http://schemas.openxmlformats.org/officeDocument/2006/relationships/image" Target="../media/image66.sv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63.png"/><Relationship Id="rId5" Type="http://schemas.openxmlformats.org/officeDocument/2006/relationships/image" Target="../media/image3.svg"/><Relationship Id="rId15" Type="http://schemas.openxmlformats.org/officeDocument/2006/relationships/image" Target="../media/image54.svg"/><Relationship Id="rId23" Type="http://schemas.openxmlformats.org/officeDocument/2006/relationships/image" Target="../media/image62.svg"/><Relationship Id="rId28" Type="http://schemas.openxmlformats.org/officeDocument/2006/relationships/image" Target="../media/image65.png"/><Relationship Id="rId10" Type="http://schemas.openxmlformats.org/officeDocument/2006/relationships/image" Target="../media/image8.png"/><Relationship Id="rId19" Type="http://schemas.openxmlformats.org/officeDocument/2006/relationships/image" Target="../media/image58.svg"/><Relationship Id="rId31" Type="http://schemas.openxmlformats.org/officeDocument/2006/relationships/image" Target="../media/image68.sv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53.png"/><Relationship Id="rId22" Type="http://schemas.openxmlformats.org/officeDocument/2006/relationships/image" Target="../media/image61.png"/><Relationship Id="rId27" Type="http://schemas.openxmlformats.org/officeDocument/2006/relationships/image" Target="../media/image46.svg"/><Relationship Id="rId30" Type="http://schemas.openxmlformats.org/officeDocument/2006/relationships/image" Target="../media/image67.png"/></Relationships>
</file>

<file path=ppt/slides/_rels/slide81.xml.rels><?xml version="1.0" encoding="UTF-8" standalone="yes"?>
<Relationships xmlns="http://schemas.openxmlformats.org/package/2006/relationships"><Relationship Id="rId13" Type="http://schemas.openxmlformats.org/officeDocument/2006/relationships/image" Target="../media/image62.svg"/><Relationship Id="rId18" Type="http://schemas.openxmlformats.org/officeDocument/2006/relationships/image" Target="../media/image65.png"/><Relationship Id="rId26" Type="http://schemas.openxmlformats.org/officeDocument/2006/relationships/image" Target="../media/image2.png"/><Relationship Id="rId3" Type="http://schemas.openxmlformats.org/officeDocument/2006/relationships/image" Target="../media/image52.svg"/><Relationship Id="rId21" Type="http://schemas.openxmlformats.org/officeDocument/2006/relationships/image" Target="../media/image68.svg"/><Relationship Id="rId34" Type="http://schemas.openxmlformats.org/officeDocument/2006/relationships/slide" Target="slide79.xml"/><Relationship Id="rId7" Type="http://schemas.openxmlformats.org/officeDocument/2006/relationships/image" Target="../media/image56.svg"/><Relationship Id="rId12" Type="http://schemas.openxmlformats.org/officeDocument/2006/relationships/image" Target="../media/image61.png"/><Relationship Id="rId17" Type="http://schemas.openxmlformats.org/officeDocument/2006/relationships/image" Target="../media/image46.svg"/><Relationship Id="rId25" Type="http://schemas.openxmlformats.org/officeDocument/2006/relationships/slide" Target="slide67.xml"/><Relationship Id="rId33" Type="http://schemas.openxmlformats.org/officeDocument/2006/relationships/image" Target="../media/image7.svg"/><Relationship Id="rId2" Type="http://schemas.openxmlformats.org/officeDocument/2006/relationships/image" Target="../media/image51.png"/><Relationship Id="rId16" Type="http://schemas.openxmlformats.org/officeDocument/2006/relationships/image" Target="../media/image45.png"/><Relationship Id="rId20" Type="http://schemas.openxmlformats.org/officeDocument/2006/relationships/image" Target="../media/image67.png"/><Relationship Id="rId29"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0.svg"/><Relationship Id="rId24" Type="http://schemas.openxmlformats.org/officeDocument/2006/relationships/image" Target="../media/image11.svg"/><Relationship Id="rId32" Type="http://schemas.openxmlformats.org/officeDocument/2006/relationships/image" Target="../media/image6.png"/><Relationship Id="rId5" Type="http://schemas.openxmlformats.org/officeDocument/2006/relationships/image" Target="../media/image54.svg"/><Relationship Id="rId15" Type="http://schemas.openxmlformats.org/officeDocument/2006/relationships/image" Target="../media/image64.svg"/><Relationship Id="rId23" Type="http://schemas.openxmlformats.org/officeDocument/2006/relationships/image" Target="../media/image10.png"/><Relationship Id="rId28" Type="http://schemas.openxmlformats.org/officeDocument/2006/relationships/slide" Target="slide53.xml"/><Relationship Id="rId36" Type="http://schemas.openxmlformats.org/officeDocument/2006/relationships/image" Target="../media/image9.svg"/><Relationship Id="rId10" Type="http://schemas.openxmlformats.org/officeDocument/2006/relationships/image" Target="../media/image59.png"/><Relationship Id="rId19" Type="http://schemas.openxmlformats.org/officeDocument/2006/relationships/image" Target="../media/image66.svg"/><Relationship Id="rId31" Type="http://schemas.openxmlformats.org/officeDocument/2006/relationships/slide" Target="slide8.xml"/><Relationship Id="rId4" Type="http://schemas.openxmlformats.org/officeDocument/2006/relationships/image" Target="../media/image53.png"/><Relationship Id="rId9" Type="http://schemas.openxmlformats.org/officeDocument/2006/relationships/image" Target="../media/image58.svg"/><Relationship Id="rId14" Type="http://schemas.openxmlformats.org/officeDocument/2006/relationships/image" Target="../media/image63.png"/><Relationship Id="rId22" Type="http://schemas.openxmlformats.org/officeDocument/2006/relationships/slide" Target="slide24.xml"/><Relationship Id="rId27" Type="http://schemas.openxmlformats.org/officeDocument/2006/relationships/image" Target="../media/image3.svg"/><Relationship Id="rId30" Type="http://schemas.openxmlformats.org/officeDocument/2006/relationships/image" Target="../media/image5.svg"/><Relationship Id="rId35" Type="http://schemas.openxmlformats.org/officeDocument/2006/relationships/image" Target="../media/image8.png"/><Relationship Id="rId8" Type="http://schemas.openxmlformats.org/officeDocument/2006/relationships/image" Target="../media/image57.png"/></Relationships>
</file>

<file path=ppt/slides/_rels/slide82.xml.rels><?xml version="1.0" encoding="UTF-8" standalone="yes"?>
<Relationships xmlns="http://schemas.openxmlformats.org/package/2006/relationships"><Relationship Id="rId13" Type="http://schemas.openxmlformats.org/officeDocument/2006/relationships/image" Target="../media/image52.svg"/><Relationship Id="rId18" Type="http://schemas.openxmlformats.org/officeDocument/2006/relationships/image" Target="../media/image57.png"/><Relationship Id="rId26" Type="http://schemas.openxmlformats.org/officeDocument/2006/relationships/image" Target="../media/image45.png"/><Relationship Id="rId3" Type="http://schemas.openxmlformats.org/officeDocument/2006/relationships/image" Target="../media/image11.svg"/><Relationship Id="rId21" Type="http://schemas.openxmlformats.org/officeDocument/2006/relationships/image" Target="../media/image60.svg"/><Relationship Id="rId7" Type="http://schemas.openxmlformats.org/officeDocument/2006/relationships/image" Target="../media/image5.svg"/><Relationship Id="rId12" Type="http://schemas.openxmlformats.org/officeDocument/2006/relationships/image" Target="../media/image51.png"/><Relationship Id="rId17" Type="http://schemas.openxmlformats.org/officeDocument/2006/relationships/image" Target="../media/image56.svg"/><Relationship Id="rId25" Type="http://schemas.openxmlformats.org/officeDocument/2006/relationships/image" Target="../media/image64.svg"/><Relationship Id="rId33" Type="http://schemas.openxmlformats.org/officeDocument/2006/relationships/slide" Target="slide85.xml"/><Relationship Id="rId2" Type="http://schemas.openxmlformats.org/officeDocument/2006/relationships/image" Target="../media/image10.png"/><Relationship Id="rId16" Type="http://schemas.openxmlformats.org/officeDocument/2006/relationships/image" Target="../media/image55.png"/><Relationship Id="rId20" Type="http://schemas.openxmlformats.org/officeDocument/2006/relationships/image" Target="../media/image59.png"/><Relationship Id="rId29" Type="http://schemas.openxmlformats.org/officeDocument/2006/relationships/image" Target="../media/image66.sv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63.png"/><Relationship Id="rId32" Type="http://schemas.openxmlformats.org/officeDocument/2006/relationships/slide" Target="slide84.xml"/><Relationship Id="rId5" Type="http://schemas.openxmlformats.org/officeDocument/2006/relationships/image" Target="../media/image3.svg"/><Relationship Id="rId15" Type="http://schemas.openxmlformats.org/officeDocument/2006/relationships/image" Target="../media/image54.svg"/><Relationship Id="rId23" Type="http://schemas.openxmlformats.org/officeDocument/2006/relationships/image" Target="../media/image62.svg"/><Relationship Id="rId28" Type="http://schemas.openxmlformats.org/officeDocument/2006/relationships/image" Target="../media/image65.png"/><Relationship Id="rId10" Type="http://schemas.openxmlformats.org/officeDocument/2006/relationships/image" Target="../media/image8.png"/><Relationship Id="rId19" Type="http://schemas.openxmlformats.org/officeDocument/2006/relationships/image" Target="../media/image58.svg"/><Relationship Id="rId31" Type="http://schemas.openxmlformats.org/officeDocument/2006/relationships/image" Target="../media/image68.sv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53.png"/><Relationship Id="rId22" Type="http://schemas.openxmlformats.org/officeDocument/2006/relationships/image" Target="../media/image61.png"/><Relationship Id="rId27" Type="http://schemas.openxmlformats.org/officeDocument/2006/relationships/image" Target="../media/image46.svg"/><Relationship Id="rId30" Type="http://schemas.openxmlformats.org/officeDocument/2006/relationships/image" Target="../media/image67.png"/><Relationship Id="rId8" Type="http://schemas.openxmlformats.org/officeDocument/2006/relationships/image" Target="../media/image6.png"/></Relationships>
</file>

<file path=ppt/slides/_rels/slide83.xml.rels><?xml version="1.0" encoding="UTF-8" standalone="yes"?>
<Relationships xmlns="http://schemas.openxmlformats.org/package/2006/relationships"><Relationship Id="rId13" Type="http://schemas.openxmlformats.org/officeDocument/2006/relationships/image" Target="../media/image52.svg"/><Relationship Id="rId18" Type="http://schemas.openxmlformats.org/officeDocument/2006/relationships/image" Target="../media/image57.png"/><Relationship Id="rId26" Type="http://schemas.openxmlformats.org/officeDocument/2006/relationships/image" Target="../media/image45.png"/><Relationship Id="rId3" Type="http://schemas.openxmlformats.org/officeDocument/2006/relationships/image" Target="../media/image11.svg"/><Relationship Id="rId21" Type="http://schemas.openxmlformats.org/officeDocument/2006/relationships/image" Target="../media/image60.svg"/><Relationship Id="rId34" Type="http://schemas.openxmlformats.org/officeDocument/2006/relationships/slide" Target="slide84.xml"/><Relationship Id="rId7" Type="http://schemas.openxmlformats.org/officeDocument/2006/relationships/image" Target="../media/image5.svg"/><Relationship Id="rId12" Type="http://schemas.openxmlformats.org/officeDocument/2006/relationships/image" Target="../media/image51.png"/><Relationship Id="rId17" Type="http://schemas.openxmlformats.org/officeDocument/2006/relationships/image" Target="../media/image56.svg"/><Relationship Id="rId25" Type="http://schemas.openxmlformats.org/officeDocument/2006/relationships/image" Target="../media/image64.svg"/><Relationship Id="rId33" Type="http://schemas.openxmlformats.org/officeDocument/2006/relationships/slide" Target="slide8.xml"/><Relationship Id="rId2" Type="http://schemas.openxmlformats.org/officeDocument/2006/relationships/image" Target="../media/image10.png"/><Relationship Id="rId16" Type="http://schemas.openxmlformats.org/officeDocument/2006/relationships/image" Target="../media/image55.png"/><Relationship Id="rId20" Type="http://schemas.openxmlformats.org/officeDocument/2006/relationships/image" Target="../media/image59.png"/><Relationship Id="rId29" Type="http://schemas.openxmlformats.org/officeDocument/2006/relationships/image" Target="../media/image66.sv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63.png"/><Relationship Id="rId32" Type="http://schemas.openxmlformats.org/officeDocument/2006/relationships/slide" Target="slide86.xml"/><Relationship Id="rId5" Type="http://schemas.openxmlformats.org/officeDocument/2006/relationships/image" Target="../media/image3.svg"/><Relationship Id="rId15" Type="http://schemas.openxmlformats.org/officeDocument/2006/relationships/image" Target="../media/image54.svg"/><Relationship Id="rId23" Type="http://schemas.openxmlformats.org/officeDocument/2006/relationships/image" Target="../media/image62.svg"/><Relationship Id="rId28" Type="http://schemas.openxmlformats.org/officeDocument/2006/relationships/image" Target="../media/image65.png"/><Relationship Id="rId10" Type="http://schemas.openxmlformats.org/officeDocument/2006/relationships/image" Target="../media/image8.png"/><Relationship Id="rId19" Type="http://schemas.openxmlformats.org/officeDocument/2006/relationships/image" Target="../media/image58.svg"/><Relationship Id="rId31" Type="http://schemas.openxmlformats.org/officeDocument/2006/relationships/image" Target="../media/image68.sv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53.png"/><Relationship Id="rId22" Type="http://schemas.openxmlformats.org/officeDocument/2006/relationships/image" Target="../media/image61.png"/><Relationship Id="rId27" Type="http://schemas.openxmlformats.org/officeDocument/2006/relationships/image" Target="../media/image46.svg"/><Relationship Id="rId30" Type="http://schemas.openxmlformats.org/officeDocument/2006/relationships/image" Target="../media/image67.png"/><Relationship Id="rId35" Type="http://schemas.openxmlformats.org/officeDocument/2006/relationships/slide" Target="slide85.xml"/><Relationship Id="rId8" Type="http://schemas.openxmlformats.org/officeDocument/2006/relationships/image" Target="../media/image6.png"/></Relationships>
</file>

<file path=ppt/slides/_rels/slide8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52.svg"/><Relationship Id="rId18" Type="http://schemas.openxmlformats.org/officeDocument/2006/relationships/image" Target="../media/image57.png"/><Relationship Id="rId26" Type="http://schemas.openxmlformats.org/officeDocument/2006/relationships/image" Target="../media/image45.png"/><Relationship Id="rId3" Type="http://schemas.openxmlformats.org/officeDocument/2006/relationships/image" Target="../media/image11.svg"/><Relationship Id="rId21" Type="http://schemas.openxmlformats.org/officeDocument/2006/relationships/image" Target="../media/image60.svg"/><Relationship Id="rId7" Type="http://schemas.openxmlformats.org/officeDocument/2006/relationships/image" Target="../media/image5.svg"/><Relationship Id="rId12" Type="http://schemas.openxmlformats.org/officeDocument/2006/relationships/image" Target="../media/image51.png"/><Relationship Id="rId17" Type="http://schemas.openxmlformats.org/officeDocument/2006/relationships/image" Target="../media/image56.svg"/><Relationship Id="rId25" Type="http://schemas.openxmlformats.org/officeDocument/2006/relationships/image" Target="../media/image64.svg"/><Relationship Id="rId2" Type="http://schemas.openxmlformats.org/officeDocument/2006/relationships/image" Target="../media/image10.png"/><Relationship Id="rId16" Type="http://schemas.openxmlformats.org/officeDocument/2006/relationships/image" Target="../media/image55.png"/><Relationship Id="rId20" Type="http://schemas.openxmlformats.org/officeDocument/2006/relationships/image" Target="../media/image59.png"/><Relationship Id="rId29" Type="http://schemas.openxmlformats.org/officeDocument/2006/relationships/image" Target="../media/image67.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63.png"/><Relationship Id="rId32" Type="http://schemas.openxmlformats.org/officeDocument/2006/relationships/slide" Target="slide85.xml"/><Relationship Id="rId5" Type="http://schemas.openxmlformats.org/officeDocument/2006/relationships/image" Target="../media/image3.svg"/><Relationship Id="rId15" Type="http://schemas.openxmlformats.org/officeDocument/2006/relationships/image" Target="../media/image54.svg"/><Relationship Id="rId23" Type="http://schemas.openxmlformats.org/officeDocument/2006/relationships/image" Target="../media/image62.svg"/><Relationship Id="rId28" Type="http://schemas.openxmlformats.org/officeDocument/2006/relationships/slide" Target="slide86.xml"/><Relationship Id="rId10" Type="http://schemas.openxmlformats.org/officeDocument/2006/relationships/image" Target="../media/image8.png"/><Relationship Id="rId19" Type="http://schemas.openxmlformats.org/officeDocument/2006/relationships/image" Target="../media/image58.svg"/><Relationship Id="rId31" Type="http://schemas.openxmlformats.org/officeDocument/2006/relationships/slide" Target="slide84.xml"/><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53.png"/><Relationship Id="rId22" Type="http://schemas.openxmlformats.org/officeDocument/2006/relationships/image" Target="../media/image61.png"/><Relationship Id="rId27" Type="http://schemas.openxmlformats.org/officeDocument/2006/relationships/image" Target="../media/image46.svg"/><Relationship Id="rId30" Type="http://schemas.openxmlformats.org/officeDocument/2006/relationships/image" Target="../media/image68.svg"/></Relationships>
</file>

<file path=ppt/slides/_rels/slide85.xml.rels><?xml version="1.0" encoding="UTF-8" standalone="yes"?>
<Relationships xmlns="http://schemas.openxmlformats.org/package/2006/relationships"><Relationship Id="rId13" Type="http://schemas.openxmlformats.org/officeDocument/2006/relationships/image" Target="../media/image52.svg"/><Relationship Id="rId18" Type="http://schemas.openxmlformats.org/officeDocument/2006/relationships/image" Target="../media/image57.png"/><Relationship Id="rId26" Type="http://schemas.openxmlformats.org/officeDocument/2006/relationships/image" Target="../media/image45.png"/><Relationship Id="rId3" Type="http://schemas.openxmlformats.org/officeDocument/2006/relationships/image" Target="../media/image11.svg"/><Relationship Id="rId21" Type="http://schemas.openxmlformats.org/officeDocument/2006/relationships/image" Target="../media/image60.svg"/><Relationship Id="rId34" Type="http://schemas.openxmlformats.org/officeDocument/2006/relationships/slide" Target="slide85.xml"/><Relationship Id="rId7" Type="http://schemas.openxmlformats.org/officeDocument/2006/relationships/image" Target="../media/image5.svg"/><Relationship Id="rId12" Type="http://schemas.openxmlformats.org/officeDocument/2006/relationships/image" Target="../media/image51.png"/><Relationship Id="rId17" Type="http://schemas.openxmlformats.org/officeDocument/2006/relationships/image" Target="../media/image56.svg"/><Relationship Id="rId25" Type="http://schemas.openxmlformats.org/officeDocument/2006/relationships/image" Target="../media/image64.svg"/><Relationship Id="rId33" Type="http://schemas.openxmlformats.org/officeDocument/2006/relationships/slide" Target="slide84.xml"/><Relationship Id="rId2" Type="http://schemas.openxmlformats.org/officeDocument/2006/relationships/image" Target="../media/image10.png"/><Relationship Id="rId16" Type="http://schemas.openxmlformats.org/officeDocument/2006/relationships/image" Target="../media/image55.png"/><Relationship Id="rId20" Type="http://schemas.openxmlformats.org/officeDocument/2006/relationships/image" Target="../media/image59.png"/><Relationship Id="rId29" Type="http://schemas.openxmlformats.org/officeDocument/2006/relationships/image" Target="../media/image66.sv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63.png"/><Relationship Id="rId32" Type="http://schemas.openxmlformats.org/officeDocument/2006/relationships/slide" Target="slide86.xml"/><Relationship Id="rId5" Type="http://schemas.openxmlformats.org/officeDocument/2006/relationships/image" Target="../media/image3.svg"/><Relationship Id="rId15" Type="http://schemas.openxmlformats.org/officeDocument/2006/relationships/image" Target="../media/image54.svg"/><Relationship Id="rId23" Type="http://schemas.openxmlformats.org/officeDocument/2006/relationships/image" Target="../media/image62.svg"/><Relationship Id="rId28" Type="http://schemas.openxmlformats.org/officeDocument/2006/relationships/image" Target="../media/image65.png"/><Relationship Id="rId10" Type="http://schemas.openxmlformats.org/officeDocument/2006/relationships/image" Target="../media/image8.png"/><Relationship Id="rId19" Type="http://schemas.openxmlformats.org/officeDocument/2006/relationships/image" Target="../media/image58.svg"/><Relationship Id="rId31" Type="http://schemas.openxmlformats.org/officeDocument/2006/relationships/image" Target="../media/image68.sv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53.png"/><Relationship Id="rId22" Type="http://schemas.openxmlformats.org/officeDocument/2006/relationships/image" Target="../media/image61.png"/><Relationship Id="rId27" Type="http://schemas.openxmlformats.org/officeDocument/2006/relationships/image" Target="../media/image46.svg"/><Relationship Id="rId30" Type="http://schemas.openxmlformats.org/officeDocument/2006/relationships/image" Target="../media/image67.png"/><Relationship Id="rId8" Type="http://schemas.openxmlformats.org/officeDocument/2006/relationships/image" Target="../media/image6.png"/></Relationships>
</file>

<file path=ppt/slides/_rels/slide86.xml.rels><?xml version="1.0" encoding="UTF-8" standalone="yes"?>
<Relationships xmlns="http://schemas.openxmlformats.org/package/2006/relationships"><Relationship Id="rId13" Type="http://schemas.openxmlformats.org/officeDocument/2006/relationships/image" Target="../media/image62.svg"/><Relationship Id="rId18" Type="http://schemas.openxmlformats.org/officeDocument/2006/relationships/image" Target="../media/image65.png"/><Relationship Id="rId26" Type="http://schemas.openxmlformats.org/officeDocument/2006/relationships/image" Target="../media/image2.png"/><Relationship Id="rId3" Type="http://schemas.openxmlformats.org/officeDocument/2006/relationships/image" Target="../media/image52.svg"/><Relationship Id="rId21" Type="http://schemas.openxmlformats.org/officeDocument/2006/relationships/image" Target="../media/image68.svg"/><Relationship Id="rId34" Type="http://schemas.openxmlformats.org/officeDocument/2006/relationships/slide" Target="slide79.xml"/><Relationship Id="rId7" Type="http://schemas.openxmlformats.org/officeDocument/2006/relationships/image" Target="../media/image56.svg"/><Relationship Id="rId12" Type="http://schemas.openxmlformats.org/officeDocument/2006/relationships/image" Target="../media/image61.png"/><Relationship Id="rId17" Type="http://schemas.openxmlformats.org/officeDocument/2006/relationships/image" Target="../media/image46.svg"/><Relationship Id="rId25" Type="http://schemas.openxmlformats.org/officeDocument/2006/relationships/slide" Target="slide67.xml"/><Relationship Id="rId33" Type="http://schemas.openxmlformats.org/officeDocument/2006/relationships/image" Target="../media/image7.svg"/><Relationship Id="rId2" Type="http://schemas.openxmlformats.org/officeDocument/2006/relationships/image" Target="../media/image51.png"/><Relationship Id="rId16" Type="http://schemas.openxmlformats.org/officeDocument/2006/relationships/image" Target="../media/image45.png"/><Relationship Id="rId20" Type="http://schemas.openxmlformats.org/officeDocument/2006/relationships/image" Target="../media/image67.png"/><Relationship Id="rId29"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0.svg"/><Relationship Id="rId24" Type="http://schemas.openxmlformats.org/officeDocument/2006/relationships/image" Target="../media/image11.svg"/><Relationship Id="rId32" Type="http://schemas.openxmlformats.org/officeDocument/2006/relationships/image" Target="../media/image6.png"/><Relationship Id="rId5" Type="http://schemas.openxmlformats.org/officeDocument/2006/relationships/image" Target="../media/image54.svg"/><Relationship Id="rId15" Type="http://schemas.openxmlformats.org/officeDocument/2006/relationships/image" Target="../media/image64.svg"/><Relationship Id="rId23" Type="http://schemas.openxmlformats.org/officeDocument/2006/relationships/image" Target="../media/image10.png"/><Relationship Id="rId28" Type="http://schemas.openxmlformats.org/officeDocument/2006/relationships/slide" Target="slide53.xml"/><Relationship Id="rId36" Type="http://schemas.openxmlformats.org/officeDocument/2006/relationships/image" Target="../media/image9.svg"/><Relationship Id="rId10" Type="http://schemas.openxmlformats.org/officeDocument/2006/relationships/image" Target="../media/image59.png"/><Relationship Id="rId19" Type="http://schemas.openxmlformats.org/officeDocument/2006/relationships/image" Target="../media/image66.svg"/><Relationship Id="rId31" Type="http://schemas.openxmlformats.org/officeDocument/2006/relationships/slide" Target="slide8.xml"/><Relationship Id="rId4" Type="http://schemas.openxmlformats.org/officeDocument/2006/relationships/image" Target="../media/image53.png"/><Relationship Id="rId9" Type="http://schemas.openxmlformats.org/officeDocument/2006/relationships/image" Target="../media/image58.svg"/><Relationship Id="rId14" Type="http://schemas.openxmlformats.org/officeDocument/2006/relationships/image" Target="../media/image63.png"/><Relationship Id="rId22" Type="http://schemas.openxmlformats.org/officeDocument/2006/relationships/slide" Target="slide24.xml"/><Relationship Id="rId27" Type="http://schemas.openxmlformats.org/officeDocument/2006/relationships/image" Target="../media/image3.svg"/><Relationship Id="rId30" Type="http://schemas.openxmlformats.org/officeDocument/2006/relationships/image" Target="../media/image5.svg"/><Relationship Id="rId35" Type="http://schemas.openxmlformats.org/officeDocument/2006/relationships/image" Target="../media/image8.png"/><Relationship Id="rId8" Type="http://schemas.openxmlformats.org/officeDocument/2006/relationships/image" Target="../media/image57.png"/></Relationships>
</file>

<file path=ppt/slides/_rels/slide87.xml.rels><?xml version="1.0" encoding="UTF-8" standalone="yes"?>
<Relationships xmlns="http://schemas.openxmlformats.org/package/2006/relationships"><Relationship Id="rId13" Type="http://schemas.openxmlformats.org/officeDocument/2006/relationships/image" Target="../media/image52.svg"/><Relationship Id="rId18" Type="http://schemas.openxmlformats.org/officeDocument/2006/relationships/image" Target="../media/image57.png"/><Relationship Id="rId26" Type="http://schemas.openxmlformats.org/officeDocument/2006/relationships/image" Target="../media/image45.png"/><Relationship Id="rId3" Type="http://schemas.openxmlformats.org/officeDocument/2006/relationships/image" Target="../media/image11.svg"/><Relationship Id="rId21" Type="http://schemas.openxmlformats.org/officeDocument/2006/relationships/image" Target="../media/image60.svg"/><Relationship Id="rId7" Type="http://schemas.openxmlformats.org/officeDocument/2006/relationships/image" Target="../media/image5.svg"/><Relationship Id="rId12" Type="http://schemas.openxmlformats.org/officeDocument/2006/relationships/image" Target="../media/image51.png"/><Relationship Id="rId17" Type="http://schemas.openxmlformats.org/officeDocument/2006/relationships/image" Target="../media/image56.svg"/><Relationship Id="rId25" Type="http://schemas.openxmlformats.org/officeDocument/2006/relationships/image" Target="../media/image64.svg"/><Relationship Id="rId33" Type="http://schemas.openxmlformats.org/officeDocument/2006/relationships/image" Target="../media/image70.svg"/><Relationship Id="rId2" Type="http://schemas.openxmlformats.org/officeDocument/2006/relationships/image" Target="../media/image10.png"/><Relationship Id="rId16" Type="http://schemas.openxmlformats.org/officeDocument/2006/relationships/image" Target="../media/image55.png"/><Relationship Id="rId20" Type="http://schemas.openxmlformats.org/officeDocument/2006/relationships/image" Target="../media/image59.png"/><Relationship Id="rId29" Type="http://schemas.openxmlformats.org/officeDocument/2006/relationships/image" Target="../media/image66.sv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63.png"/><Relationship Id="rId32" Type="http://schemas.openxmlformats.org/officeDocument/2006/relationships/image" Target="../media/image69.png"/><Relationship Id="rId5" Type="http://schemas.openxmlformats.org/officeDocument/2006/relationships/image" Target="../media/image3.svg"/><Relationship Id="rId15" Type="http://schemas.openxmlformats.org/officeDocument/2006/relationships/image" Target="../media/image54.svg"/><Relationship Id="rId23" Type="http://schemas.openxmlformats.org/officeDocument/2006/relationships/image" Target="../media/image62.svg"/><Relationship Id="rId28" Type="http://schemas.openxmlformats.org/officeDocument/2006/relationships/image" Target="../media/image65.png"/><Relationship Id="rId10" Type="http://schemas.openxmlformats.org/officeDocument/2006/relationships/image" Target="../media/image8.png"/><Relationship Id="rId19" Type="http://schemas.openxmlformats.org/officeDocument/2006/relationships/image" Target="../media/image58.svg"/><Relationship Id="rId31" Type="http://schemas.openxmlformats.org/officeDocument/2006/relationships/image" Target="../media/image68.sv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53.png"/><Relationship Id="rId22" Type="http://schemas.openxmlformats.org/officeDocument/2006/relationships/image" Target="../media/image61.png"/><Relationship Id="rId27" Type="http://schemas.openxmlformats.org/officeDocument/2006/relationships/image" Target="../media/image46.svg"/><Relationship Id="rId30" Type="http://schemas.openxmlformats.org/officeDocument/2006/relationships/image" Target="../media/image67.png"/><Relationship Id="rId8" Type="http://schemas.openxmlformats.org/officeDocument/2006/relationships/image" Target="../media/image6.png"/></Relationships>
</file>

<file path=ppt/slides/_rels/slide88.xml.rels><?xml version="1.0" encoding="UTF-8" standalone="yes"?>
<Relationships xmlns="http://schemas.openxmlformats.org/package/2006/relationships"><Relationship Id="rId13" Type="http://schemas.openxmlformats.org/officeDocument/2006/relationships/image" Target="../media/image52.svg"/><Relationship Id="rId18" Type="http://schemas.openxmlformats.org/officeDocument/2006/relationships/image" Target="../media/image57.png"/><Relationship Id="rId26" Type="http://schemas.openxmlformats.org/officeDocument/2006/relationships/image" Target="../media/image45.png"/><Relationship Id="rId3" Type="http://schemas.openxmlformats.org/officeDocument/2006/relationships/image" Target="../media/image11.svg"/><Relationship Id="rId21" Type="http://schemas.openxmlformats.org/officeDocument/2006/relationships/image" Target="../media/image60.svg"/><Relationship Id="rId7" Type="http://schemas.openxmlformats.org/officeDocument/2006/relationships/image" Target="../media/image5.svg"/><Relationship Id="rId12" Type="http://schemas.openxmlformats.org/officeDocument/2006/relationships/image" Target="../media/image51.png"/><Relationship Id="rId17" Type="http://schemas.openxmlformats.org/officeDocument/2006/relationships/image" Target="../media/image56.svg"/><Relationship Id="rId25" Type="http://schemas.openxmlformats.org/officeDocument/2006/relationships/image" Target="../media/image64.svg"/><Relationship Id="rId33" Type="http://schemas.openxmlformats.org/officeDocument/2006/relationships/image" Target="../media/image13.svg"/><Relationship Id="rId2" Type="http://schemas.openxmlformats.org/officeDocument/2006/relationships/image" Target="../media/image10.png"/><Relationship Id="rId16" Type="http://schemas.openxmlformats.org/officeDocument/2006/relationships/image" Target="../media/image55.png"/><Relationship Id="rId20" Type="http://schemas.openxmlformats.org/officeDocument/2006/relationships/image" Target="../media/image59.png"/><Relationship Id="rId29" Type="http://schemas.openxmlformats.org/officeDocument/2006/relationships/image" Target="../media/image66.sv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63.png"/><Relationship Id="rId32" Type="http://schemas.openxmlformats.org/officeDocument/2006/relationships/image" Target="../media/image12.png"/><Relationship Id="rId5" Type="http://schemas.openxmlformats.org/officeDocument/2006/relationships/image" Target="../media/image3.svg"/><Relationship Id="rId15" Type="http://schemas.openxmlformats.org/officeDocument/2006/relationships/image" Target="../media/image54.svg"/><Relationship Id="rId23" Type="http://schemas.openxmlformats.org/officeDocument/2006/relationships/image" Target="../media/image62.svg"/><Relationship Id="rId28" Type="http://schemas.openxmlformats.org/officeDocument/2006/relationships/image" Target="../media/image65.png"/><Relationship Id="rId10" Type="http://schemas.openxmlformats.org/officeDocument/2006/relationships/image" Target="../media/image8.png"/><Relationship Id="rId19" Type="http://schemas.openxmlformats.org/officeDocument/2006/relationships/image" Target="../media/image58.svg"/><Relationship Id="rId31" Type="http://schemas.openxmlformats.org/officeDocument/2006/relationships/image" Target="../media/image68.sv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53.png"/><Relationship Id="rId22" Type="http://schemas.openxmlformats.org/officeDocument/2006/relationships/image" Target="../media/image61.png"/><Relationship Id="rId27" Type="http://schemas.openxmlformats.org/officeDocument/2006/relationships/image" Target="../media/image46.svg"/><Relationship Id="rId30" Type="http://schemas.openxmlformats.org/officeDocument/2006/relationships/image" Target="../media/image67.png"/><Relationship Id="rId8" Type="http://schemas.openxmlformats.org/officeDocument/2006/relationships/image" Target="../media/image6.png"/></Relationships>
</file>

<file path=ppt/slides/_rels/slide89.xml.rels><?xml version="1.0" encoding="UTF-8" standalone="yes"?>
<Relationships xmlns="http://schemas.openxmlformats.org/package/2006/relationships"><Relationship Id="rId13" Type="http://schemas.openxmlformats.org/officeDocument/2006/relationships/image" Target="../media/image52.svg"/><Relationship Id="rId18" Type="http://schemas.openxmlformats.org/officeDocument/2006/relationships/image" Target="../media/image57.png"/><Relationship Id="rId26" Type="http://schemas.openxmlformats.org/officeDocument/2006/relationships/image" Target="../media/image45.png"/><Relationship Id="rId3" Type="http://schemas.openxmlformats.org/officeDocument/2006/relationships/image" Target="../media/image11.svg"/><Relationship Id="rId21" Type="http://schemas.openxmlformats.org/officeDocument/2006/relationships/image" Target="../media/image60.svg"/><Relationship Id="rId34" Type="http://schemas.openxmlformats.org/officeDocument/2006/relationships/slide" Target="slide90.xml"/><Relationship Id="rId7" Type="http://schemas.openxmlformats.org/officeDocument/2006/relationships/image" Target="../media/image5.svg"/><Relationship Id="rId12" Type="http://schemas.openxmlformats.org/officeDocument/2006/relationships/image" Target="../media/image51.png"/><Relationship Id="rId17" Type="http://schemas.openxmlformats.org/officeDocument/2006/relationships/image" Target="../media/image56.svg"/><Relationship Id="rId25" Type="http://schemas.openxmlformats.org/officeDocument/2006/relationships/image" Target="../media/image64.svg"/><Relationship Id="rId33" Type="http://schemas.openxmlformats.org/officeDocument/2006/relationships/image" Target="../media/image13.svg"/><Relationship Id="rId2" Type="http://schemas.openxmlformats.org/officeDocument/2006/relationships/image" Target="../media/image10.png"/><Relationship Id="rId16" Type="http://schemas.openxmlformats.org/officeDocument/2006/relationships/image" Target="../media/image55.png"/><Relationship Id="rId20" Type="http://schemas.openxmlformats.org/officeDocument/2006/relationships/image" Target="../media/image59.png"/><Relationship Id="rId29" Type="http://schemas.openxmlformats.org/officeDocument/2006/relationships/image" Target="../media/image66.sv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63.png"/><Relationship Id="rId32" Type="http://schemas.openxmlformats.org/officeDocument/2006/relationships/image" Target="../media/image12.png"/><Relationship Id="rId5" Type="http://schemas.openxmlformats.org/officeDocument/2006/relationships/image" Target="../media/image3.svg"/><Relationship Id="rId15" Type="http://schemas.openxmlformats.org/officeDocument/2006/relationships/image" Target="../media/image54.svg"/><Relationship Id="rId23" Type="http://schemas.openxmlformats.org/officeDocument/2006/relationships/image" Target="../media/image62.svg"/><Relationship Id="rId28" Type="http://schemas.openxmlformats.org/officeDocument/2006/relationships/image" Target="../media/image65.png"/><Relationship Id="rId10" Type="http://schemas.openxmlformats.org/officeDocument/2006/relationships/image" Target="../media/image8.png"/><Relationship Id="rId19" Type="http://schemas.openxmlformats.org/officeDocument/2006/relationships/image" Target="../media/image58.svg"/><Relationship Id="rId31" Type="http://schemas.openxmlformats.org/officeDocument/2006/relationships/image" Target="../media/image68.sv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53.png"/><Relationship Id="rId22" Type="http://schemas.openxmlformats.org/officeDocument/2006/relationships/image" Target="../media/image61.png"/><Relationship Id="rId27" Type="http://schemas.openxmlformats.org/officeDocument/2006/relationships/image" Target="../media/image46.svg"/><Relationship Id="rId30" Type="http://schemas.openxmlformats.org/officeDocument/2006/relationships/image" Target="../media/image67.png"/><Relationship Id="rId35" Type="http://schemas.openxmlformats.org/officeDocument/2006/relationships/slide" Target="slide91.xml"/><Relationship Id="rId8" Type="http://schemas.openxmlformats.org/officeDocument/2006/relationships/image" Target="../media/image6.png"/></Relationships>
</file>

<file path=ppt/slides/_rels/slide9.xml.rels><?xml version="1.0" encoding="UTF-8" standalone="yes"?>
<Relationships xmlns="http://schemas.openxmlformats.org/package/2006/relationships"><Relationship Id="rId13" Type="http://schemas.openxmlformats.org/officeDocument/2006/relationships/slide" Target="slide13.xml"/><Relationship Id="rId18" Type="http://schemas.openxmlformats.org/officeDocument/2006/relationships/image" Target="../media/image27.svg"/><Relationship Id="rId26" Type="http://schemas.openxmlformats.org/officeDocument/2006/relationships/image" Target="../media/image3.svg"/><Relationship Id="rId3" Type="http://schemas.openxmlformats.org/officeDocument/2006/relationships/image" Target="../media/image17.svg"/><Relationship Id="rId21" Type="http://schemas.openxmlformats.org/officeDocument/2006/relationships/slide" Target="slide24.xml"/><Relationship Id="rId34" Type="http://schemas.openxmlformats.org/officeDocument/2006/relationships/image" Target="../media/image9.svg"/><Relationship Id="rId7" Type="http://schemas.openxmlformats.org/officeDocument/2006/relationships/image" Target="../media/image19.svg"/><Relationship Id="rId12" Type="http://schemas.openxmlformats.org/officeDocument/2006/relationships/slide" Target="slide10.xml"/><Relationship Id="rId17" Type="http://schemas.openxmlformats.org/officeDocument/2006/relationships/image" Target="../media/image26.png"/><Relationship Id="rId25" Type="http://schemas.openxmlformats.org/officeDocument/2006/relationships/image" Target="../media/image2.png"/><Relationship Id="rId33" Type="http://schemas.openxmlformats.org/officeDocument/2006/relationships/image" Target="../media/image8.png"/><Relationship Id="rId2" Type="http://schemas.openxmlformats.org/officeDocument/2006/relationships/image" Target="../media/image16.png"/><Relationship Id="rId16" Type="http://schemas.openxmlformats.org/officeDocument/2006/relationships/slide" Target="slide21.xml"/><Relationship Id="rId20" Type="http://schemas.openxmlformats.org/officeDocument/2006/relationships/image" Target="../media/image15.svg"/><Relationship Id="rId29" Type="http://schemas.openxmlformats.org/officeDocument/2006/relationships/image" Target="../media/image5.sv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24" Type="http://schemas.openxmlformats.org/officeDocument/2006/relationships/slide" Target="slide67.xml"/><Relationship Id="rId32" Type="http://schemas.openxmlformats.org/officeDocument/2006/relationships/slide" Target="slide79.xml"/><Relationship Id="rId5" Type="http://schemas.openxmlformats.org/officeDocument/2006/relationships/slide" Target="slide11.xml"/><Relationship Id="rId15" Type="http://schemas.openxmlformats.org/officeDocument/2006/relationships/image" Target="../media/image25.svg"/><Relationship Id="rId23" Type="http://schemas.openxmlformats.org/officeDocument/2006/relationships/image" Target="../media/image11.svg"/><Relationship Id="rId28" Type="http://schemas.openxmlformats.org/officeDocument/2006/relationships/image" Target="../media/image4.png"/><Relationship Id="rId10" Type="http://schemas.openxmlformats.org/officeDocument/2006/relationships/image" Target="../media/image22.png"/><Relationship Id="rId19" Type="http://schemas.openxmlformats.org/officeDocument/2006/relationships/image" Target="../media/image14.png"/><Relationship Id="rId31" Type="http://schemas.openxmlformats.org/officeDocument/2006/relationships/image" Target="../media/image7.svg"/><Relationship Id="rId4" Type="http://schemas.openxmlformats.org/officeDocument/2006/relationships/slide" Target="slide8.xml"/><Relationship Id="rId9" Type="http://schemas.openxmlformats.org/officeDocument/2006/relationships/image" Target="../media/image21.svg"/><Relationship Id="rId14" Type="http://schemas.openxmlformats.org/officeDocument/2006/relationships/image" Target="../media/image24.png"/><Relationship Id="rId22" Type="http://schemas.openxmlformats.org/officeDocument/2006/relationships/image" Target="../media/image10.png"/><Relationship Id="rId27" Type="http://schemas.openxmlformats.org/officeDocument/2006/relationships/slide" Target="slide53.xml"/><Relationship Id="rId30" Type="http://schemas.openxmlformats.org/officeDocument/2006/relationships/image" Target="../media/image6.png"/><Relationship Id="rId8" Type="http://schemas.openxmlformats.org/officeDocument/2006/relationships/image" Target="../media/image20.png"/></Relationships>
</file>

<file path=ppt/slides/_rels/slide90.xml.rels><?xml version="1.0" encoding="UTF-8" standalone="yes"?>
<Relationships xmlns="http://schemas.openxmlformats.org/package/2006/relationships"><Relationship Id="rId13" Type="http://schemas.openxmlformats.org/officeDocument/2006/relationships/image" Target="../media/image52.svg"/><Relationship Id="rId18" Type="http://schemas.openxmlformats.org/officeDocument/2006/relationships/image" Target="../media/image57.png"/><Relationship Id="rId26" Type="http://schemas.openxmlformats.org/officeDocument/2006/relationships/image" Target="../media/image45.png"/><Relationship Id="rId3" Type="http://schemas.openxmlformats.org/officeDocument/2006/relationships/image" Target="../media/image11.svg"/><Relationship Id="rId21" Type="http://schemas.openxmlformats.org/officeDocument/2006/relationships/image" Target="../media/image60.svg"/><Relationship Id="rId34" Type="http://schemas.openxmlformats.org/officeDocument/2006/relationships/image" Target="../media/image13.svg"/><Relationship Id="rId7" Type="http://schemas.openxmlformats.org/officeDocument/2006/relationships/image" Target="../media/image5.svg"/><Relationship Id="rId12" Type="http://schemas.openxmlformats.org/officeDocument/2006/relationships/image" Target="../media/image51.png"/><Relationship Id="rId17" Type="http://schemas.openxmlformats.org/officeDocument/2006/relationships/image" Target="../media/image56.svg"/><Relationship Id="rId25" Type="http://schemas.openxmlformats.org/officeDocument/2006/relationships/image" Target="../media/image64.svg"/><Relationship Id="rId33" Type="http://schemas.openxmlformats.org/officeDocument/2006/relationships/image" Target="../media/image12.png"/><Relationship Id="rId2" Type="http://schemas.openxmlformats.org/officeDocument/2006/relationships/image" Target="../media/image10.png"/><Relationship Id="rId16" Type="http://schemas.openxmlformats.org/officeDocument/2006/relationships/image" Target="../media/image55.png"/><Relationship Id="rId20" Type="http://schemas.openxmlformats.org/officeDocument/2006/relationships/image" Target="../media/image59.png"/><Relationship Id="rId29" Type="http://schemas.openxmlformats.org/officeDocument/2006/relationships/image" Target="../media/image66.sv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63.png"/><Relationship Id="rId32" Type="http://schemas.openxmlformats.org/officeDocument/2006/relationships/slide" Target="slide92.xml"/><Relationship Id="rId5" Type="http://schemas.openxmlformats.org/officeDocument/2006/relationships/image" Target="../media/image3.svg"/><Relationship Id="rId15" Type="http://schemas.openxmlformats.org/officeDocument/2006/relationships/image" Target="../media/image54.svg"/><Relationship Id="rId23" Type="http://schemas.openxmlformats.org/officeDocument/2006/relationships/image" Target="../media/image62.svg"/><Relationship Id="rId28" Type="http://schemas.openxmlformats.org/officeDocument/2006/relationships/image" Target="../media/image65.png"/><Relationship Id="rId10" Type="http://schemas.openxmlformats.org/officeDocument/2006/relationships/image" Target="../media/image8.png"/><Relationship Id="rId19" Type="http://schemas.openxmlformats.org/officeDocument/2006/relationships/image" Target="../media/image58.svg"/><Relationship Id="rId31" Type="http://schemas.openxmlformats.org/officeDocument/2006/relationships/image" Target="../media/image68.sv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53.png"/><Relationship Id="rId22" Type="http://schemas.openxmlformats.org/officeDocument/2006/relationships/image" Target="../media/image61.png"/><Relationship Id="rId27" Type="http://schemas.openxmlformats.org/officeDocument/2006/relationships/image" Target="../media/image46.svg"/><Relationship Id="rId30" Type="http://schemas.openxmlformats.org/officeDocument/2006/relationships/image" Target="../media/image67.png"/><Relationship Id="rId8" Type="http://schemas.openxmlformats.org/officeDocument/2006/relationships/image" Target="../media/image6.png"/></Relationships>
</file>

<file path=ppt/slides/_rels/slide9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52.svg"/><Relationship Id="rId18" Type="http://schemas.openxmlformats.org/officeDocument/2006/relationships/image" Target="../media/image57.png"/><Relationship Id="rId26" Type="http://schemas.openxmlformats.org/officeDocument/2006/relationships/image" Target="../media/image45.png"/><Relationship Id="rId3" Type="http://schemas.openxmlformats.org/officeDocument/2006/relationships/image" Target="../media/image11.svg"/><Relationship Id="rId21" Type="http://schemas.openxmlformats.org/officeDocument/2006/relationships/image" Target="../media/image60.svg"/><Relationship Id="rId7" Type="http://schemas.openxmlformats.org/officeDocument/2006/relationships/image" Target="../media/image5.svg"/><Relationship Id="rId12" Type="http://schemas.openxmlformats.org/officeDocument/2006/relationships/image" Target="../media/image51.png"/><Relationship Id="rId17" Type="http://schemas.openxmlformats.org/officeDocument/2006/relationships/image" Target="../media/image56.svg"/><Relationship Id="rId25" Type="http://schemas.openxmlformats.org/officeDocument/2006/relationships/image" Target="../media/image64.svg"/><Relationship Id="rId2" Type="http://schemas.openxmlformats.org/officeDocument/2006/relationships/image" Target="../media/image10.png"/><Relationship Id="rId16" Type="http://schemas.openxmlformats.org/officeDocument/2006/relationships/image" Target="../media/image55.png"/><Relationship Id="rId20" Type="http://schemas.openxmlformats.org/officeDocument/2006/relationships/image" Target="../media/image59.png"/><Relationship Id="rId29" Type="http://schemas.openxmlformats.org/officeDocument/2006/relationships/image" Target="../media/image66.sv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63.png"/><Relationship Id="rId32" Type="http://schemas.openxmlformats.org/officeDocument/2006/relationships/slide" Target="slide92.xml"/><Relationship Id="rId5" Type="http://schemas.openxmlformats.org/officeDocument/2006/relationships/image" Target="../media/image3.svg"/><Relationship Id="rId15" Type="http://schemas.openxmlformats.org/officeDocument/2006/relationships/image" Target="../media/image54.svg"/><Relationship Id="rId23" Type="http://schemas.openxmlformats.org/officeDocument/2006/relationships/image" Target="../media/image62.svg"/><Relationship Id="rId28" Type="http://schemas.openxmlformats.org/officeDocument/2006/relationships/image" Target="../media/image65.png"/><Relationship Id="rId10" Type="http://schemas.openxmlformats.org/officeDocument/2006/relationships/image" Target="../media/image8.png"/><Relationship Id="rId19" Type="http://schemas.openxmlformats.org/officeDocument/2006/relationships/image" Target="../media/image58.svg"/><Relationship Id="rId31" Type="http://schemas.openxmlformats.org/officeDocument/2006/relationships/image" Target="../media/image68.sv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53.png"/><Relationship Id="rId22" Type="http://schemas.openxmlformats.org/officeDocument/2006/relationships/image" Target="../media/image61.png"/><Relationship Id="rId27" Type="http://schemas.openxmlformats.org/officeDocument/2006/relationships/image" Target="../media/image46.svg"/><Relationship Id="rId30" Type="http://schemas.openxmlformats.org/officeDocument/2006/relationships/image" Target="../media/image67.png"/></Relationships>
</file>

<file path=ppt/slides/_rels/slide92.xml.rels><?xml version="1.0" encoding="UTF-8" standalone="yes"?>
<Relationships xmlns="http://schemas.openxmlformats.org/package/2006/relationships"><Relationship Id="rId13" Type="http://schemas.openxmlformats.org/officeDocument/2006/relationships/image" Target="../media/image62.svg"/><Relationship Id="rId18" Type="http://schemas.openxmlformats.org/officeDocument/2006/relationships/image" Target="../media/image65.png"/><Relationship Id="rId26" Type="http://schemas.openxmlformats.org/officeDocument/2006/relationships/image" Target="../media/image2.png"/><Relationship Id="rId3" Type="http://schemas.openxmlformats.org/officeDocument/2006/relationships/image" Target="../media/image52.svg"/><Relationship Id="rId21" Type="http://schemas.openxmlformats.org/officeDocument/2006/relationships/image" Target="../media/image68.svg"/><Relationship Id="rId34" Type="http://schemas.openxmlformats.org/officeDocument/2006/relationships/slide" Target="slide79.xml"/><Relationship Id="rId7" Type="http://schemas.openxmlformats.org/officeDocument/2006/relationships/image" Target="../media/image56.svg"/><Relationship Id="rId12" Type="http://schemas.openxmlformats.org/officeDocument/2006/relationships/image" Target="../media/image61.png"/><Relationship Id="rId17" Type="http://schemas.openxmlformats.org/officeDocument/2006/relationships/image" Target="../media/image46.svg"/><Relationship Id="rId25" Type="http://schemas.openxmlformats.org/officeDocument/2006/relationships/slide" Target="slide67.xml"/><Relationship Id="rId33" Type="http://schemas.openxmlformats.org/officeDocument/2006/relationships/image" Target="../media/image7.svg"/><Relationship Id="rId2" Type="http://schemas.openxmlformats.org/officeDocument/2006/relationships/image" Target="../media/image51.png"/><Relationship Id="rId16" Type="http://schemas.openxmlformats.org/officeDocument/2006/relationships/image" Target="../media/image45.png"/><Relationship Id="rId20" Type="http://schemas.openxmlformats.org/officeDocument/2006/relationships/image" Target="../media/image67.png"/><Relationship Id="rId29"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0.svg"/><Relationship Id="rId24" Type="http://schemas.openxmlformats.org/officeDocument/2006/relationships/image" Target="../media/image11.svg"/><Relationship Id="rId32" Type="http://schemas.openxmlformats.org/officeDocument/2006/relationships/image" Target="../media/image6.png"/><Relationship Id="rId5" Type="http://schemas.openxmlformats.org/officeDocument/2006/relationships/image" Target="../media/image54.svg"/><Relationship Id="rId15" Type="http://schemas.openxmlformats.org/officeDocument/2006/relationships/image" Target="../media/image64.svg"/><Relationship Id="rId23" Type="http://schemas.openxmlformats.org/officeDocument/2006/relationships/image" Target="../media/image10.png"/><Relationship Id="rId28" Type="http://schemas.openxmlformats.org/officeDocument/2006/relationships/slide" Target="slide53.xml"/><Relationship Id="rId36" Type="http://schemas.openxmlformats.org/officeDocument/2006/relationships/image" Target="../media/image9.svg"/><Relationship Id="rId10" Type="http://schemas.openxmlformats.org/officeDocument/2006/relationships/image" Target="../media/image59.png"/><Relationship Id="rId19" Type="http://schemas.openxmlformats.org/officeDocument/2006/relationships/image" Target="../media/image66.svg"/><Relationship Id="rId31" Type="http://schemas.openxmlformats.org/officeDocument/2006/relationships/slide" Target="slide8.xml"/><Relationship Id="rId4" Type="http://schemas.openxmlformats.org/officeDocument/2006/relationships/image" Target="../media/image53.png"/><Relationship Id="rId9" Type="http://schemas.openxmlformats.org/officeDocument/2006/relationships/image" Target="../media/image58.svg"/><Relationship Id="rId14" Type="http://schemas.openxmlformats.org/officeDocument/2006/relationships/image" Target="../media/image63.png"/><Relationship Id="rId22" Type="http://schemas.openxmlformats.org/officeDocument/2006/relationships/slide" Target="slide24.xml"/><Relationship Id="rId27" Type="http://schemas.openxmlformats.org/officeDocument/2006/relationships/image" Target="../media/image3.svg"/><Relationship Id="rId30" Type="http://schemas.openxmlformats.org/officeDocument/2006/relationships/image" Target="../media/image5.svg"/><Relationship Id="rId35" Type="http://schemas.openxmlformats.org/officeDocument/2006/relationships/image" Target="../media/image8.png"/><Relationship Id="rId8" Type="http://schemas.openxmlformats.org/officeDocument/2006/relationships/image" Target="../media/image57.png"/></Relationships>
</file>

<file path=ppt/slides/_rels/slide9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51.png"/><Relationship Id="rId3" Type="http://schemas.openxmlformats.org/officeDocument/2006/relationships/image" Target="../media/image11.svg"/><Relationship Id="rId7" Type="http://schemas.openxmlformats.org/officeDocument/2006/relationships/image" Target="../media/image5.svg"/><Relationship Id="rId12" Type="http://schemas.openxmlformats.org/officeDocument/2006/relationships/slide" Target="slide8.xml"/><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5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E14CF9-9672-5844-98D5-BADDC0ED7001}"/>
              </a:ext>
            </a:extLst>
          </p:cNvPr>
          <p:cNvSpPr>
            <a:spLocks noGrp="1"/>
          </p:cNvSpPr>
          <p:nvPr>
            <p:ph type="title"/>
          </p:nvPr>
        </p:nvSpPr>
        <p:spPr>
          <a:xfrm>
            <a:off x="1388538" y="220100"/>
            <a:ext cx="5142962" cy="1188720"/>
          </a:xfrm>
        </p:spPr>
        <p:txBody>
          <a:bodyPr/>
          <a:lstStyle/>
          <a:p>
            <a:r>
              <a:rPr lang="en-US" dirty="0"/>
              <a:t>CZ2004 HCI Hi-fi prototype</a:t>
            </a:r>
          </a:p>
        </p:txBody>
      </p:sp>
      <p:sp>
        <p:nvSpPr>
          <p:cNvPr id="38" name="Title 2">
            <a:extLst>
              <a:ext uri="{FF2B5EF4-FFF2-40B4-BE49-F238E27FC236}">
                <a16:creationId xmlns:a16="http://schemas.microsoft.com/office/drawing/2014/main" id="{5AA6BF83-FBDB-274B-B5E1-D75F74F3D977}"/>
              </a:ext>
            </a:extLst>
          </p:cNvPr>
          <p:cNvSpPr txBox="1">
            <a:spLocks/>
          </p:cNvSpPr>
          <p:nvPr/>
        </p:nvSpPr>
        <p:spPr bwMode="black">
          <a:xfrm>
            <a:off x="1388538" y="2240280"/>
            <a:ext cx="5142962" cy="4054194"/>
          </a:xfrm>
          <a:prstGeom prst="rect">
            <a:avLst/>
          </a:prstGeom>
          <a:solidFill>
            <a:srgbClr val="FFFFFF"/>
          </a:solidFill>
          <a:ln w="31750" cap="sq">
            <a:solidFill>
              <a:srgbClr val="404040"/>
            </a:solidFill>
            <a:miter lim="800000"/>
          </a:ln>
        </p:spPr>
        <p:txBody>
          <a:bodyPr vert="horz" lIns="182880" tIns="182880" rIns="182880" bIns="182880" rtlCol="0" anchor="ctr">
            <a:normAutofit lnSpcReduction="10000"/>
          </a:bodyPr>
          <a:lstStyle>
            <a:lvl1pPr algn="ctr" defTabSz="791962" rtl="0" eaLnBrk="1" latinLnBrk="0" hangingPunct="1">
              <a:lnSpc>
                <a:spcPct val="90000"/>
              </a:lnSpc>
              <a:spcBef>
                <a:spcPct val="0"/>
              </a:spcBef>
              <a:buNone/>
              <a:defRPr sz="2252" kern="1200" cap="all" spc="173" baseline="0">
                <a:solidFill>
                  <a:srgbClr val="262626"/>
                </a:solidFill>
                <a:latin typeface="+mj-lt"/>
                <a:ea typeface="+mj-ea"/>
                <a:cs typeface="+mj-cs"/>
              </a:defRPr>
            </a:lvl1pPr>
          </a:lstStyle>
          <a:p>
            <a:pPr>
              <a:lnSpc>
                <a:spcPct val="100000"/>
              </a:lnSpc>
              <a:spcAft>
                <a:spcPts val="600"/>
              </a:spcAft>
            </a:pPr>
            <a:r>
              <a:rPr lang="en-SG" sz="1000" u="sng" cap="none" dirty="0">
                <a:latin typeface="Calibri" panose="020F0502020204030204" pitchFamily="34" charset="0"/>
                <a:cs typeface="Calibri" panose="020F0502020204030204" pitchFamily="34" charset="0"/>
              </a:rPr>
              <a:t>How to navigate this prototype?</a:t>
            </a:r>
          </a:p>
          <a:p>
            <a:pPr>
              <a:lnSpc>
                <a:spcPct val="100000"/>
              </a:lnSpc>
              <a:spcAft>
                <a:spcPts val="600"/>
              </a:spcAft>
            </a:pPr>
            <a:endParaRPr lang="en-SG" sz="1000" cap="none" dirty="0">
              <a:latin typeface="Calibri" panose="020F0502020204030204" pitchFamily="34" charset="0"/>
              <a:cs typeface="Calibri" panose="020F0502020204030204" pitchFamily="34" charset="0"/>
            </a:endParaRPr>
          </a:p>
          <a:p>
            <a:pPr>
              <a:lnSpc>
                <a:spcPct val="100000"/>
              </a:lnSpc>
              <a:spcAft>
                <a:spcPts val="600"/>
              </a:spcAft>
            </a:pPr>
            <a:r>
              <a:rPr lang="en-SG" sz="1000" cap="none" dirty="0">
                <a:latin typeface="Calibri" panose="020F0502020204030204" pitchFamily="34" charset="0"/>
                <a:cs typeface="Calibri" panose="020F0502020204030204" pitchFamily="34" charset="0"/>
              </a:rPr>
              <a:t>Each major aspect of the app interface has been drawn out.</a:t>
            </a:r>
          </a:p>
          <a:p>
            <a:pPr>
              <a:lnSpc>
                <a:spcPct val="100000"/>
              </a:lnSpc>
              <a:spcAft>
                <a:spcPts val="600"/>
              </a:spcAft>
            </a:pPr>
            <a:r>
              <a:rPr lang="en-SG" sz="1000" cap="none" dirty="0">
                <a:latin typeface="Calibri" panose="020F0502020204030204" pitchFamily="34" charset="0"/>
                <a:cs typeface="Calibri" panose="020F0502020204030204" pitchFamily="34" charset="0"/>
              </a:rPr>
              <a:t> However, as with any mobile application, there are actions which the user must take to be able to navigate. To simulate such basic mouse-click actions, the user will be prompted by blinking shapes to show which shapes are clickable and sequential actions. </a:t>
            </a:r>
          </a:p>
          <a:p>
            <a:pPr>
              <a:lnSpc>
                <a:spcPct val="100000"/>
              </a:lnSpc>
              <a:spcAft>
                <a:spcPts val="600"/>
              </a:spcAft>
            </a:pPr>
            <a:r>
              <a:rPr lang="en-SG" sz="1000" cap="none" dirty="0">
                <a:latin typeface="Calibri" panose="020F0502020204030204" pitchFamily="34" charset="0"/>
                <a:cs typeface="Calibri" panose="020F0502020204030204" pitchFamily="34" charset="0"/>
              </a:rPr>
              <a:t>For some screens (e.g. details screen), the user will have multiple options come up on the screen. For such cases, any of the buttons may be clicked, and the user will be able to make their own choice, since all the possible scenarios have been designed. Moreover, the buttons for changing the view type will be active throughout, so that the user can change the view type at their own choice. </a:t>
            </a:r>
          </a:p>
          <a:p>
            <a:pPr>
              <a:lnSpc>
                <a:spcPct val="100000"/>
              </a:lnSpc>
              <a:spcAft>
                <a:spcPts val="600"/>
              </a:spcAft>
            </a:pPr>
            <a:r>
              <a:rPr lang="en-SG" sz="1000" cap="none" dirty="0">
                <a:latin typeface="Calibri" panose="020F0502020204030204" pitchFamily="34" charset="0"/>
                <a:cs typeface="Calibri" panose="020F0502020204030204" pitchFamily="34" charset="0"/>
              </a:rPr>
              <a:t>You will also encounter prompts coming up on the right side of the screen. Yellow boxes are action boxes which will help enact scenarios which don’t involves clicks on the screen (e.g. scrolling actions or long presses). Other coloured boxes have annotations and are for helping the navigator. </a:t>
            </a:r>
          </a:p>
          <a:p>
            <a:pPr>
              <a:lnSpc>
                <a:spcPct val="100000"/>
              </a:lnSpc>
              <a:spcAft>
                <a:spcPts val="600"/>
              </a:spcAft>
            </a:pPr>
            <a:r>
              <a:rPr lang="en-SG" sz="1000" cap="none" dirty="0">
                <a:latin typeface="Calibri" panose="020F0502020204030204" pitchFamily="34" charset="0"/>
                <a:cs typeface="Calibri" panose="020F0502020204030204" pitchFamily="34" charset="0"/>
              </a:rPr>
              <a:t>There are no macros and video files </a:t>
            </a:r>
          </a:p>
          <a:p>
            <a:pPr>
              <a:lnSpc>
                <a:spcPct val="100000"/>
              </a:lnSpc>
              <a:spcAft>
                <a:spcPts val="600"/>
              </a:spcAft>
            </a:pPr>
            <a:r>
              <a:rPr lang="en-SG" sz="1000" cap="none" dirty="0">
                <a:latin typeface="Calibri" panose="020F0502020204030204" pitchFamily="34" charset="0"/>
                <a:cs typeface="Calibri" panose="020F0502020204030204" pitchFamily="34" charset="0"/>
              </a:rPr>
              <a:t>Click anywhere to continue</a:t>
            </a:r>
          </a:p>
          <a:p>
            <a:pPr>
              <a:lnSpc>
                <a:spcPct val="100000"/>
              </a:lnSpc>
              <a:spcAft>
                <a:spcPts val="600"/>
              </a:spcAft>
            </a:pPr>
            <a:endParaRPr lang="en-US" sz="1000" cap="none" dirty="0">
              <a:latin typeface="Calibri" panose="020F0502020204030204" pitchFamily="34" charset="0"/>
              <a:cs typeface="Calibri" panose="020F0502020204030204" pitchFamily="34" charset="0"/>
            </a:endParaRPr>
          </a:p>
        </p:txBody>
      </p:sp>
      <p:sp>
        <p:nvSpPr>
          <p:cNvPr id="4" name="Title 2">
            <a:extLst>
              <a:ext uri="{FF2B5EF4-FFF2-40B4-BE49-F238E27FC236}">
                <a16:creationId xmlns:a16="http://schemas.microsoft.com/office/drawing/2014/main" id="{852D8A84-A11E-744B-A480-58B9848EA13D}"/>
              </a:ext>
            </a:extLst>
          </p:cNvPr>
          <p:cNvSpPr txBox="1">
            <a:spLocks/>
          </p:cNvSpPr>
          <p:nvPr/>
        </p:nvSpPr>
        <p:spPr bwMode="black">
          <a:xfrm>
            <a:off x="1391070" y="1456663"/>
            <a:ext cx="5142962" cy="749914"/>
          </a:xfrm>
          <a:prstGeom prst="rect">
            <a:avLst/>
          </a:prstGeom>
          <a:solidFill>
            <a:srgbClr val="FFFFFF"/>
          </a:solidFill>
          <a:ln w="31750" cap="sq">
            <a:solidFill>
              <a:srgbClr val="404040"/>
            </a:solidFill>
            <a:miter lim="800000"/>
          </a:ln>
        </p:spPr>
        <p:txBody>
          <a:bodyPr vert="horz" lIns="182880" tIns="182880" rIns="182880" bIns="182880" rtlCol="0" anchor="ctr">
            <a:normAutofit fontScale="85000" lnSpcReduction="20000"/>
          </a:bodyPr>
          <a:lstStyle>
            <a:lvl1pPr algn="ctr" defTabSz="791962" rtl="0" eaLnBrk="1" latinLnBrk="0" hangingPunct="1">
              <a:lnSpc>
                <a:spcPct val="90000"/>
              </a:lnSpc>
              <a:spcBef>
                <a:spcPct val="0"/>
              </a:spcBef>
              <a:buNone/>
              <a:defRPr sz="2252" kern="1200" cap="all" spc="173" baseline="0">
                <a:solidFill>
                  <a:srgbClr val="262626"/>
                </a:solidFill>
                <a:latin typeface="+mj-lt"/>
                <a:ea typeface="+mj-ea"/>
                <a:cs typeface="+mj-cs"/>
              </a:defRPr>
            </a:lvl1pPr>
          </a:lstStyle>
          <a:p>
            <a:pPr>
              <a:lnSpc>
                <a:spcPct val="150000"/>
              </a:lnSpc>
            </a:pPr>
            <a:r>
              <a:rPr lang="en-US" sz="1200" dirty="0"/>
              <a:t>Submitted by: </a:t>
            </a:r>
            <a:r>
              <a:rPr lang="en-US" sz="1200" dirty="0" err="1"/>
              <a:t>Bisakha</a:t>
            </a:r>
            <a:r>
              <a:rPr lang="en-US" sz="1200" dirty="0"/>
              <a:t> das, ss6, Seat 7</a:t>
            </a:r>
          </a:p>
          <a:p>
            <a:pPr>
              <a:lnSpc>
                <a:spcPct val="150000"/>
              </a:lnSpc>
            </a:pPr>
            <a:r>
              <a:rPr lang="en-US" sz="1200" dirty="0"/>
              <a:t>Lo-fi reviewed </a:t>
            </a:r>
            <a:r>
              <a:rPr lang="en-US" sz="1200" dirty="0" err="1"/>
              <a:t>bY</a:t>
            </a:r>
            <a:r>
              <a:rPr lang="en-US" sz="1200" dirty="0"/>
              <a:t>:  …………………….         </a:t>
            </a:r>
          </a:p>
        </p:txBody>
      </p:sp>
      <p:pic>
        <p:nvPicPr>
          <p:cNvPr id="2" name="Picture 1">
            <a:extLst>
              <a:ext uri="{FF2B5EF4-FFF2-40B4-BE49-F238E27FC236}">
                <a16:creationId xmlns:a16="http://schemas.microsoft.com/office/drawing/2014/main" id="{7B7F6C9D-9837-2742-92D5-F80863F0D29F}"/>
              </a:ext>
            </a:extLst>
          </p:cNvPr>
          <p:cNvPicPr>
            <a:picLocks noChangeAspect="1"/>
          </p:cNvPicPr>
          <p:nvPr/>
        </p:nvPicPr>
        <p:blipFill>
          <a:blip r:embed="rId2"/>
          <a:stretch>
            <a:fillRect/>
          </a:stretch>
        </p:blipFill>
        <p:spPr>
          <a:xfrm>
            <a:off x="4087019" y="1867717"/>
            <a:ext cx="1756149" cy="153590"/>
          </a:xfrm>
          <a:prstGeom prst="rect">
            <a:avLst/>
          </a:prstGeom>
        </p:spPr>
      </p:pic>
    </p:spTree>
    <p:extLst>
      <p:ext uri="{BB962C8B-B14F-4D97-AF65-F5344CB8AC3E}">
        <p14:creationId xmlns:p14="http://schemas.microsoft.com/office/powerpoint/2010/main" val="2237177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853F1EFC-9D95-9A42-A94E-19AA42AB36D7}"/>
              </a:ext>
            </a:extLst>
          </p:cNvPr>
          <p:cNvSpPr/>
          <p:nvPr/>
        </p:nvSpPr>
        <p:spPr>
          <a:xfrm>
            <a:off x="797442" y="574162"/>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4D578F26-1982-7A4A-AACE-A5B4FDD7D816}"/>
              </a:ext>
            </a:extLst>
          </p:cNvPr>
          <p:cNvSpPr/>
          <p:nvPr/>
        </p:nvSpPr>
        <p:spPr>
          <a:xfrm>
            <a:off x="797442" y="1839446"/>
            <a:ext cx="3615070" cy="350874"/>
          </a:xfrm>
          <a:prstGeom prst="rect">
            <a:avLst/>
          </a:prstGeom>
          <a:pattFill prst="dkUpDiag">
            <a:fgClr>
              <a:schemeClr val="accent4">
                <a:lumMod val="40000"/>
                <a:lumOff val="60000"/>
              </a:schemeClr>
            </a:fgClr>
            <a:bgClr>
              <a:schemeClr val="accent4">
                <a:lumMod val="20000"/>
                <a:lumOff val="80000"/>
              </a:schemeClr>
            </a:bgClr>
          </a:patt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accent4">
                    <a:lumMod val="50000"/>
                  </a:schemeClr>
                </a:solidFill>
              </a:rPr>
              <a:t>   Completed: 1</a:t>
            </a:r>
          </a:p>
        </p:txBody>
      </p:sp>
      <p:sp>
        <p:nvSpPr>
          <p:cNvPr id="6" name="Rectangle 5">
            <a:extLst>
              <a:ext uri="{FF2B5EF4-FFF2-40B4-BE49-F238E27FC236}">
                <a16:creationId xmlns:a16="http://schemas.microsoft.com/office/drawing/2014/main" id="{EAD1B18C-EC00-1244-B363-1948E7185AA1}"/>
              </a:ext>
            </a:extLst>
          </p:cNvPr>
          <p:cNvSpPr/>
          <p:nvPr/>
        </p:nvSpPr>
        <p:spPr>
          <a:xfrm>
            <a:off x="797442" y="2242112"/>
            <a:ext cx="3615070" cy="350874"/>
          </a:xfrm>
          <a:prstGeom prst="rect">
            <a:avLst/>
          </a:prstGeom>
          <a:pattFill prst="dkUpDiag">
            <a:fgClr>
              <a:schemeClr val="accent3">
                <a:lumMod val="40000"/>
                <a:lumOff val="60000"/>
              </a:schemeClr>
            </a:fgClr>
            <a:bgClr>
              <a:schemeClr val="accent3">
                <a:lumMod val="20000"/>
                <a:lumOff val="80000"/>
              </a:schemeClr>
            </a:bgClr>
          </a:patt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accent3">
                    <a:lumMod val="50000"/>
                  </a:schemeClr>
                </a:solidFill>
              </a:rPr>
              <a:t>   In progress: 0</a:t>
            </a:r>
          </a:p>
        </p:txBody>
      </p:sp>
      <p:sp>
        <p:nvSpPr>
          <p:cNvPr id="7" name="Rectangle 6">
            <a:extLst>
              <a:ext uri="{FF2B5EF4-FFF2-40B4-BE49-F238E27FC236}">
                <a16:creationId xmlns:a16="http://schemas.microsoft.com/office/drawing/2014/main" id="{004CE6E5-D905-C84F-ABA5-AA510DDD816C}"/>
              </a:ext>
            </a:extLst>
          </p:cNvPr>
          <p:cNvSpPr/>
          <p:nvPr/>
        </p:nvSpPr>
        <p:spPr>
          <a:xfrm>
            <a:off x="797442" y="2988249"/>
            <a:ext cx="3615070" cy="350874"/>
          </a:xfrm>
          <a:prstGeom prst="rect">
            <a:avLst/>
          </a:prstGeom>
          <a:pattFill prst="dkUpDiag">
            <a:fgClr>
              <a:schemeClr val="accent2">
                <a:lumMod val="40000"/>
                <a:lumOff val="60000"/>
              </a:schemeClr>
            </a:fgClr>
            <a:bgClr>
              <a:schemeClr val="accent2">
                <a:lumMod val="20000"/>
                <a:lumOff val="80000"/>
              </a:schemeClr>
            </a:bgClr>
          </a:patt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solidFill>
                  <a:schemeClr val="accent2">
                    <a:lumMod val="50000"/>
                  </a:schemeClr>
                </a:solidFill>
              </a:rPr>
              <a:t>   To-do: 3</a:t>
            </a:r>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r>
              <a:rPr lang="en-US" dirty="0">
                <a:solidFill>
                  <a:srgbClr val="003A84"/>
                </a:solidFill>
              </a:rPr>
              <a:t>Task Summary</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sp>
        <p:nvSpPr>
          <p:cNvPr id="48" name="Triangle 47">
            <a:hlinkClick r:id="rId4" action="ppaction://hlinksldjump"/>
            <a:extLst>
              <a:ext uri="{FF2B5EF4-FFF2-40B4-BE49-F238E27FC236}">
                <a16:creationId xmlns:a16="http://schemas.microsoft.com/office/drawing/2014/main" id="{2FDF3359-C4D6-D24E-9EA9-FC0C94A53E4A}"/>
              </a:ext>
            </a:extLst>
          </p:cNvPr>
          <p:cNvSpPr/>
          <p:nvPr/>
        </p:nvSpPr>
        <p:spPr>
          <a:xfrm rot="10800000">
            <a:off x="3932381" y="3056495"/>
            <a:ext cx="324000" cy="216000"/>
          </a:xfrm>
          <a:prstGeom prst="triangle">
            <a:avLst/>
          </a:prstGeom>
          <a:solidFill>
            <a:srgbClr val="F4F2F5"/>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F9311E6-AFD5-914C-B9F1-155F4A977746}"/>
              </a:ext>
            </a:extLst>
          </p:cNvPr>
          <p:cNvSpPr/>
          <p:nvPr/>
        </p:nvSpPr>
        <p:spPr>
          <a:xfrm>
            <a:off x="894989" y="570555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List View – open in progress</a:t>
            </a:r>
          </a:p>
        </p:txBody>
      </p:sp>
      <p:pic>
        <p:nvPicPr>
          <p:cNvPr id="9" name="Graphic 8" descr="Checkmark">
            <a:extLst>
              <a:ext uri="{FF2B5EF4-FFF2-40B4-BE49-F238E27FC236}">
                <a16:creationId xmlns:a16="http://schemas.microsoft.com/office/drawing/2014/main" id="{89AA1A7F-AC1B-2546-8DCE-1F7175218D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7789" y="1919901"/>
            <a:ext cx="216000" cy="216000"/>
          </a:xfrm>
          <a:prstGeom prst="rect">
            <a:avLst/>
          </a:prstGeom>
        </p:spPr>
      </p:pic>
      <p:pic>
        <p:nvPicPr>
          <p:cNvPr id="12" name="Graphic 11" descr="Hourglass">
            <a:extLst>
              <a:ext uri="{FF2B5EF4-FFF2-40B4-BE49-F238E27FC236}">
                <a16:creationId xmlns:a16="http://schemas.microsoft.com/office/drawing/2014/main" id="{5F1920DC-6E5F-B545-8410-94B7457DA2A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3283" y="2313961"/>
            <a:ext cx="216000" cy="216000"/>
          </a:xfrm>
          <a:prstGeom prst="rect">
            <a:avLst/>
          </a:prstGeom>
        </p:spPr>
      </p:pic>
      <p:pic>
        <p:nvPicPr>
          <p:cNvPr id="16" name="Graphic 15" descr="Play">
            <a:extLst>
              <a:ext uri="{FF2B5EF4-FFF2-40B4-BE49-F238E27FC236}">
                <a16:creationId xmlns:a16="http://schemas.microsoft.com/office/drawing/2014/main" id="{15289CA9-BE49-0349-AAF3-385E884246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35310" y="3075687"/>
            <a:ext cx="216000" cy="216000"/>
          </a:xfrm>
          <a:prstGeom prst="rect">
            <a:avLst/>
          </a:prstGeom>
        </p:spPr>
      </p:pic>
      <p:sp>
        <p:nvSpPr>
          <p:cNvPr id="60" name="Triangle 59">
            <a:hlinkClick r:id="rId11" action="ppaction://hlinksldjump"/>
            <a:extLst>
              <a:ext uri="{FF2B5EF4-FFF2-40B4-BE49-F238E27FC236}">
                <a16:creationId xmlns:a16="http://schemas.microsoft.com/office/drawing/2014/main" id="{71C80359-CFE1-ED49-A5C4-C40C2FBB4D46}"/>
              </a:ext>
            </a:extLst>
          </p:cNvPr>
          <p:cNvSpPr/>
          <p:nvPr/>
        </p:nvSpPr>
        <p:spPr>
          <a:xfrm rot="10800000">
            <a:off x="3932381" y="1921140"/>
            <a:ext cx="324000" cy="216000"/>
          </a:xfrm>
          <a:prstGeom prst="triangle">
            <a:avLst/>
          </a:prstGeom>
          <a:solidFill>
            <a:srgbClr val="F4F2F5"/>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6" name="Triangle 45">
            <a:hlinkClick r:id="rId12" action="ppaction://hlinksldjump"/>
            <a:extLst>
              <a:ext uri="{FF2B5EF4-FFF2-40B4-BE49-F238E27FC236}">
                <a16:creationId xmlns:a16="http://schemas.microsoft.com/office/drawing/2014/main" id="{6D677C3C-42B1-9347-A624-64DF533CFA3A}"/>
              </a:ext>
            </a:extLst>
          </p:cNvPr>
          <p:cNvSpPr/>
          <p:nvPr/>
        </p:nvSpPr>
        <p:spPr>
          <a:xfrm>
            <a:off x="3938382" y="2332207"/>
            <a:ext cx="324000" cy="216000"/>
          </a:xfrm>
          <a:prstGeom prst="triangle">
            <a:avLst/>
          </a:prstGeom>
          <a:solidFill>
            <a:srgbClr val="7F8000"/>
          </a:solidFill>
          <a:ln>
            <a:solidFill>
              <a:srgbClr val="7F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0" name="Rectangle 49">
            <a:extLst>
              <a:ext uri="{FF2B5EF4-FFF2-40B4-BE49-F238E27FC236}">
                <a16:creationId xmlns:a16="http://schemas.microsoft.com/office/drawing/2014/main" id="{86151E4C-A566-3549-A97F-09474329F549}"/>
              </a:ext>
            </a:extLst>
          </p:cNvPr>
          <p:cNvSpPr/>
          <p:nvPr/>
        </p:nvSpPr>
        <p:spPr>
          <a:xfrm>
            <a:off x="789024" y="2619545"/>
            <a:ext cx="3615070" cy="299127"/>
          </a:xfrm>
          <a:prstGeom prst="rect">
            <a:avLst/>
          </a:prstGeom>
          <a:solidFill>
            <a:schemeClr val="accent3">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100" dirty="0">
                <a:solidFill>
                  <a:schemeClr val="accent4">
                    <a:lumMod val="50000"/>
                  </a:schemeClr>
                </a:solidFill>
              </a:rPr>
              <a:t>You currently do not have any tasks in progress</a:t>
            </a:r>
          </a:p>
        </p:txBody>
      </p:sp>
      <p:cxnSp>
        <p:nvCxnSpPr>
          <p:cNvPr id="58" name="Straight Connector 57">
            <a:extLst>
              <a:ext uri="{FF2B5EF4-FFF2-40B4-BE49-F238E27FC236}">
                <a16:creationId xmlns:a16="http://schemas.microsoft.com/office/drawing/2014/main" id="{85738BE7-3F9D-4E4B-BB0D-44D5E06B3A91}"/>
              </a:ext>
            </a:extLst>
          </p:cNvPr>
          <p:cNvCxnSpPr/>
          <p:nvPr/>
        </p:nvCxnSpPr>
        <p:spPr>
          <a:xfrm>
            <a:off x="783595" y="2917038"/>
            <a:ext cx="3618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64" name="Graphic 63" descr="Filter">
            <a:hlinkClick r:id="rId13" action="ppaction://hlinksldjump"/>
            <a:extLst>
              <a:ext uri="{FF2B5EF4-FFF2-40B4-BE49-F238E27FC236}">
                <a16:creationId xmlns:a16="http://schemas.microsoft.com/office/drawing/2014/main" id="{E374E8ED-A9DC-CE49-8863-A773853D371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052512" y="677435"/>
            <a:ext cx="360000" cy="360000"/>
          </a:xfrm>
          <a:prstGeom prst="rect">
            <a:avLst/>
          </a:prstGeom>
        </p:spPr>
      </p:pic>
      <p:pic>
        <p:nvPicPr>
          <p:cNvPr id="69" name="Graphic 68" descr="Radio microphone">
            <a:hlinkClick r:id="rId16" action="ppaction://hlinksldjump"/>
            <a:extLst>
              <a:ext uri="{FF2B5EF4-FFF2-40B4-BE49-F238E27FC236}">
                <a16:creationId xmlns:a16="http://schemas.microsoft.com/office/drawing/2014/main" id="{93F0C743-2DB8-234A-B56C-F68951FD60D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84342" y="677435"/>
            <a:ext cx="360000" cy="360000"/>
          </a:xfrm>
          <a:prstGeom prst="rect">
            <a:avLst/>
          </a:prstGeom>
        </p:spPr>
      </p:pic>
      <p:pic>
        <p:nvPicPr>
          <p:cNvPr id="70" name="Graphic 69" descr="Back">
            <a:hlinkClick r:id="" action="ppaction://hlinkshowjump?jump=lastslideviewed" highlightClick="1"/>
            <a:extLst>
              <a:ext uri="{FF2B5EF4-FFF2-40B4-BE49-F238E27FC236}">
                <a16:creationId xmlns:a16="http://schemas.microsoft.com/office/drawing/2014/main" id="{4999E1FE-6BE2-414C-BE91-4C249A4161F2}"/>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16200" y="660851"/>
            <a:ext cx="360000" cy="360000"/>
          </a:xfrm>
          <a:prstGeom prst="rect">
            <a:avLst/>
          </a:prstGeom>
        </p:spPr>
      </p:pic>
      <p:pic>
        <p:nvPicPr>
          <p:cNvPr id="68" name="Graphic 67" descr="Add">
            <a:hlinkClick r:id="rId21" action="ppaction://hlinksldjump"/>
            <a:extLst>
              <a:ext uri="{FF2B5EF4-FFF2-40B4-BE49-F238E27FC236}">
                <a16:creationId xmlns:a16="http://schemas.microsoft.com/office/drawing/2014/main" id="{9DA132DB-509B-E549-9836-79837ECAE44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218720" y="5433265"/>
            <a:ext cx="772514" cy="772514"/>
          </a:xfrm>
          <a:prstGeom prst="rect">
            <a:avLst/>
          </a:prstGeom>
        </p:spPr>
      </p:pic>
      <p:pic>
        <p:nvPicPr>
          <p:cNvPr id="71" name="Graphic 70" descr="Bar graph with upward trend">
            <a:hlinkClick r:id="rId24" action="ppaction://hlinksldjump"/>
            <a:extLst>
              <a:ext uri="{FF2B5EF4-FFF2-40B4-BE49-F238E27FC236}">
                <a16:creationId xmlns:a16="http://schemas.microsoft.com/office/drawing/2014/main" id="{3361EE2D-9182-DE47-B5C9-E81174F7BE0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104111" y="5747782"/>
            <a:ext cx="468001" cy="468001"/>
          </a:xfrm>
          <a:prstGeom prst="rect">
            <a:avLst/>
          </a:prstGeom>
        </p:spPr>
      </p:pic>
      <p:pic>
        <p:nvPicPr>
          <p:cNvPr id="72" name="Graphic 71" descr="Workflow">
            <a:hlinkClick r:id="rId27" action="ppaction://hlinksldjump"/>
            <a:extLst>
              <a:ext uri="{FF2B5EF4-FFF2-40B4-BE49-F238E27FC236}">
                <a16:creationId xmlns:a16="http://schemas.microsoft.com/office/drawing/2014/main" id="{484356BE-273E-2442-BEFF-AE4908A28438}"/>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601230" y="5748989"/>
            <a:ext cx="468001" cy="468001"/>
          </a:xfrm>
          <a:prstGeom prst="rect">
            <a:avLst/>
          </a:prstGeom>
        </p:spPr>
      </p:pic>
      <p:pic>
        <p:nvPicPr>
          <p:cNvPr id="73" name="Graphic 72" descr="List">
            <a:hlinkClick r:id="rId12" action="ppaction://hlinksldjump"/>
            <a:extLst>
              <a:ext uri="{FF2B5EF4-FFF2-40B4-BE49-F238E27FC236}">
                <a16:creationId xmlns:a16="http://schemas.microsoft.com/office/drawing/2014/main" id="{4F3E8F00-3BE6-424B-8319-C9B1F1781C05}"/>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894989" y="5747783"/>
            <a:ext cx="468001" cy="468001"/>
          </a:xfrm>
          <a:prstGeom prst="rect">
            <a:avLst/>
          </a:prstGeom>
        </p:spPr>
      </p:pic>
      <p:pic>
        <p:nvPicPr>
          <p:cNvPr id="74" name="Graphic 73" descr="Single gear">
            <a:hlinkClick r:id="rId32" action="ppaction://hlinksldjump"/>
            <a:extLst>
              <a:ext uri="{FF2B5EF4-FFF2-40B4-BE49-F238E27FC236}">
                <a16:creationId xmlns:a16="http://schemas.microsoft.com/office/drawing/2014/main" id="{B99CD684-2EC7-5A45-9578-09B0F9C4A74D}"/>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3898527" y="5729304"/>
            <a:ext cx="468001" cy="468001"/>
          </a:xfrm>
          <a:prstGeom prst="rect">
            <a:avLst/>
          </a:prstGeom>
        </p:spPr>
      </p:pic>
      <p:sp>
        <p:nvSpPr>
          <p:cNvPr id="76" name="Rectangle 75">
            <a:extLst>
              <a:ext uri="{FF2B5EF4-FFF2-40B4-BE49-F238E27FC236}">
                <a16:creationId xmlns:a16="http://schemas.microsoft.com/office/drawing/2014/main" id="{0F228CCF-8F06-924A-ACD2-8634D41D982F}"/>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DDEC2906-AE25-454C-9830-B25C8E7A130A}"/>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This is the List view. Click on the triangles beside the grouped tasks to </a:t>
            </a:r>
            <a:r>
              <a:rPr lang="en-US" sz="1100" dirty="0" err="1">
                <a:latin typeface="+mj-lt"/>
              </a:rPr>
              <a:t>maximise</a:t>
            </a:r>
            <a:r>
              <a:rPr lang="en-US" sz="1100" dirty="0">
                <a:latin typeface="+mj-lt"/>
              </a:rPr>
              <a:t>/minimize details</a:t>
            </a:r>
          </a:p>
        </p:txBody>
      </p:sp>
    </p:spTree>
    <p:extLst>
      <p:ext uri="{BB962C8B-B14F-4D97-AF65-F5344CB8AC3E}">
        <p14:creationId xmlns:p14="http://schemas.microsoft.com/office/powerpoint/2010/main" val="13789211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6" name="Straight Connector 75">
            <a:extLst>
              <a:ext uri="{FF2B5EF4-FFF2-40B4-BE49-F238E27FC236}">
                <a16:creationId xmlns:a16="http://schemas.microsoft.com/office/drawing/2014/main" id="{705DF42C-C9CD-3B46-894E-C60961680628}"/>
              </a:ext>
            </a:extLst>
          </p:cNvPr>
          <p:cNvCxnSpPr/>
          <p:nvPr/>
        </p:nvCxnSpPr>
        <p:spPr>
          <a:xfrm>
            <a:off x="784639" y="5503573"/>
            <a:ext cx="3618000" cy="0"/>
          </a:xfrm>
          <a:prstGeom prst="line">
            <a:avLst/>
          </a:prstGeom>
          <a:ln w="127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FF8970C4-CB12-0741-B97C-2CC0047D7408}"/>
              </a:ext>
            </a:extLst>
          </p:cNvPr>
          <p:cNvSpPr/>
          <p:nvPr/>
        </p:nvSpPr>
        <p:spPr>
          <a:xfrm>
            <a:off x="797442" y="2908263"/>
            <a:ext cx="3615070" cy="1104523"/>
          </a:xfrm>
          <a:prstGeom prst="rect">
            <a:avLst/>
          </a:prstGeom>
          <a:solidFill>
            <a:schemeClr val="accent2">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135000"/>
              </a:lnSpc>
            </a:pPr>
            <a:r>
              <a:rPr lang="en-US" sz="1200" dirty="0">
                <a:solidFill>
                  <a:schemeClr val="accent4">
                    <a:lumMod val="50000"/>
                  </a:schemeClr>
                </a:solidFill>
              </a:rPr>
              <a:t>        </a:t>
            </a:r>
            <a:r>
              <a:rPr lang="en-US" sz="1200" u="sng" dirty="0">
                <a:solidFill>
                  <a:srgbClr val="8B1006"/>
                </a:solidFill>
              </a:rPr>
              <a:t>Set up Dining Area</a:t>
            </a:r>
          </a:p>
          <a:p>
            <a:pPr>
              <a:lnSpc>
                <a:spcPct val="135000"/>
              </a:lnSpc>
            </a:pPr>
            <a:r>
              <a:rPr lang="en-US" sz="1100" dirty="0">
                <a:solidFill>
                  <a:srgbClr val="8B1006"/>
                </a:solidFill>
              </a:rPr>
              <a:t>        Category: Gardens By The Bay</a:t>
            </a:r>
          </a:p>
          <a:p>
            <a:pPr>
              <a:lnSpc>
                <a:spcPct val="135000"/>
              </a:lnSpc>
            </a:pPr>
            <a:r>
              <a:rPr lang="en-US" sz="1100" dirty="0">
                <a:solidFill>
                  <a:srgbClr val="8B1006"/>
                </a:solidFill>
              </a:rPr>
              <a:t>        Time Left: </a:t>
            </a:r>
            <a:endParaRPr lang="en-US" sz="1100" u="sng" dirty="0">
              <a:solidFill>
                <a:srgbClr val="8B1006"/>
              </a:solidFill>
            </a:endParaRPr>
          </a:p>
          <a:p>
            <a:pPr>
              <a:lnSpc>
                <a:spcPct val="135000"/>
              </a:lnSpc>
            </a:pPr>
            <a:r>
              <a:rPr lang="en-US" sz="1100" dirty="0">
                <a:solidFill>
                  <a:srgbClr val="8B1006"/>
                </a:solidFill>
              </a:rPr>
              <a:t>        Effort: </a:t>
            </a:r>
          </a:p>
        </p:txBody>
      </p:sp>
      <p:sp>
        <p:nvSpPr>
          <p:cNvPr id="71" name="Rectangle 70">
            <a:extLst>
              <a:ext uri="{FF2B5EF4-FFF2-40B4-BE49-F238E27FC236}">
                <a16:creationId xmlns:a16="http://schemas.microsoft.com/office/drawing/2014/main" id="{23510CBC-354E-3849-A842-FB5D81010AB7}"/>
              </a:ext>
            </a:extLst>
          </p:cNvPr>
          <p:cNvSpPr/>
          <p:nvPr/>
        </p:nvSpPr>
        <p:spPr>
          <a:xfrm>
            <a:off x="779989" y="4389223"/>
            <a:ext cx="3615070" cy="1104523"/>
          </a:xfrm>
          <a:prstGeom prst="rect">
            <a:avLst/>
          </a:prstGeom>
          <a:solidFill>
            <a:schemeClr val="accent2">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135000"/>
              </a:lnSpc>
            </a:pPr>
            <a:r>
              <a:rPr lang="en-US" sz="1200" dirty="0">
                <a:solidFill>
                  <a:schemeClr val="accent4">
                    <a:lumMod val="50000"/>
                  </a:schemeClr>
                </a:solidFill>
              </a:rPr>
              <a:t>        </a:t>
            </a:r>
            <a:r>
              <a:rPr lang="en-US" sz="1200" u="sng" dirty="0">
                <a:solidFill>
                  <a:srgbClr val="8B1006"/>
                </a:solidFill>
              </a:rPr>
              <a:t>Buy Attraction Tickets</a:t>
            </a:r>
          </a:p>
          <a:p>
            <a:pPr>
              <a:lnSpc>
                <a:spcPct val="135000"/>
              </a:lnSpc>
            </a:pPr>
            <a:r>
              <a:rPr lang="en-US" sz="1100" dirty="0">
                <a:solidFill>
                  <a:srgbClr val="8B1006"/>
                </a:solidFill>
              </a:rPr>
              <a:t>        Category: Gardens By The Bay</a:t>
            </a:r>
          </a:p>
          <a:p>
            <a:pPr>
              <a:lnSpc>
                <a:spcPct val="135000"/>
              </a:lnSpc>
            </a:pPr>
            <a:r>
              <a:rPr lang="en-US" sz="1100" dirty="0">
                <a:solidFill>
                  <a:srgbClr val="8B1006"/>
                </a:solidFill>
              </a:rPr>
              <a:t>        Time Left: </a:t>
            </a:r>
            <a:endParaRPr lang="en-US" sz="1100" u="sng" dirty="0">
              <a:solidFill>
                <a:srgbClr val="8B1006"/>
              </a:solidFill>
            </a:endParaRPr>
          </a:p>
          <a:p>
            <a:pPr>
              <a:lnSpc>
                <a:spcPct val="135000"/>
              </a:lnSpc>
            </a:pPr>
            <a:r>
              <a:rPr lang="en-US" sz="1100" dirty="0">
                <a:solidFill>
                  <a:srgbClr val="8B1006"/>
                </a:solidFill>
              </a:rPr>
              <a:t>        Effort: </a:t>
            </a:r>
          </a:p>
        </p:txBody>
      </p:sp>
      <p:sp>
        <p:nvSpPr>
          <p:cNvPr id="73" name="Rectangle 72">
            <a:extLst>
              <a:ext uri="{FF2B5EF4-FFF2-40B4-BE49-F238E27FC236}">
                <a16:creationId xmlns:a16="http://schemas.microsoft.com/office/drawing/2014/main" id="{6120B567-C121-8E4A-B6FF-059B31D2B740}"/>
              </a:ext>
            </a:extLst>
          </p:cNvPr>
          <p:cNvSpPr/>
          <p:nvPr/>
        </p:nvSpPr>
        <p:spPr>
          <a:xfrm>
            <a:off x="3992412" y="5239358"/>
            <a:ext cx="396000" cy="156728"/>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3D57DA4E-E95E-8349-A51F-AA7C1BB67A4D}"/>
              </a:ext>
            </a:extLst>
          </p:cNvPr>
          <p:cNvSpPr/>
          <p:nvPr/>
        </p:nvSpPr>
        <p:spPr>
          <a:xfrm>
            <a:off x="3531393" y="5241144"/>
            <a:ext cx="396000" cy="156728"/>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D027D95C-DCFB-8544-8545-284EABE36F0F}"/>
              </a:ext>
            </a:extLst>
          </p:cNvPr>
          <p:cNvSpPr/>
          <p:nvPr/>
        </p:nvSpPr>
        <p:spPr>
          <a:xfrm>
            <a:off x="3063535" y="5239358"/>
            <a:ext cx="396000" cy="156728"/>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853F1EFC-9D95-9A42-A94E-19AA42AB36D7}"/>
              </a:ext>
            </a:extLst>
          </p:cNvPr>
          <p:cNvSpPr/>
          <p:nvPr/>
        </p:nvSpPr>
        <p:spPr>
          <a:xfrm>
            <a:off x="797442" y="574162"/>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4D578F26-1982-7A4A-AACE-A5B4FDD7D816}"/>
              </a:ext>
            </a:extLst>
          </p:cNvPr>
          <p:cNvSpPr/>
          <p:nvPr/>
        </p:nvSpPr>
        <p:spPr>
          <a:xfrm>
            <a:off x="797442" y="1839446"/>
            <a:ext cx="3615070" cy="350874"/>
          </a:xfrm>
          <a:prstGeom prst="rect">
            <a:avLst/>
          </a:prstGeom>
          <a:pattFill prst="dkUpDiag">
            <a:fgClr>
              <a:schemeClr val="accent4">
                <a:lumMod val="40000"/>
                <a:lumOff val="60000"/>
              </a:schemeClr>
            </a:fgClr>
            <a:bgClr>
              <a:schemeClr val="accent4">
                <a:lumMod val="20000"/>
                <a:lumOff val="80000"/>
              </a:schemeClr>
            </a:bgClr>
          </a:patt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accent4">
                    <a:lumMod val="50000"/>
                  </a:schemeClr>
                </a:solidFill>
              </a:rPr>
              <a:t>   Completed: 1</a:t>
            </a:r>
          </a:p>
        </p:txBody>
      </p:sp>
      <p:sp>
        <p:nvSpPr>
          <p:cNvPr id="6" name="Rectangle 5">
            <a:extLst>
              <a:ext uri="{FF2B5EF4-FFF2-40B4-BE49-F238E27FC236}">
                <a16:creationId xmlns:a16="http://schemas.microsoft.com/office/drawing/2014/main" id="{EAD1B18C-EC00-1244-B363-1948E7185AA1}"/>
              </a:ext>
            </a:extLst>
          </p:cNvPr>
          <p:cNvSpPr/>
          <p:nvPr/>
        </p:nvSpPr>
        <p:spPr>
          <a:xfrm>
            <a:off x="797442" y="2242112"/>
            <a:ext cx="3615070" cy="350874"/>
          </a:xfrm>
          <a:prstGeom prst="rect">
            <a:avLst/>
          </a:prstGeom>
          <a:pattFill prst="dkUpDiag">
            <a:fgClr>
              <a:schemeClr val="accent3">
                <a:lumMod val="40000"/>
                <a:lumOff val="60000"/>
              </a:schemeClr>
            </a:fgClr>
            <a:bgClr>
              <a:schemeClr val="accent3">
                <a:lumMod val="20000"/>
                <a:lumOff val="80000"/>
              </a:schemeClr>
            </a:bgClr>
          </a:patt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accent3">
                    <a:lumMod val="50000"/>
                  </a:schemeClr>
                </a:solidFill>
              </a:rPr>
              <a:t>   In progress: 0</a:t>
            </a:r>
          </a:p>
        </p:txBody>
      </p:sp>
      <p:sp>
        <p:nvSpPr>
          <p:cNvPr id="7" name="Rectangle 6">
            <a:extLst>
              <a:ext uri="{FF2B5EF4-FFF2-40B4-BE49-F238E27FC236}">
                <a16:creationId xmlns:a16="http://schemas.microsoft.com/office/drawing/2014/main" id="{004CE6E5-D905-C84F-ABA5-AA510DDD816C}"/>
              </a:ext>
            </a:extLst>
          </p:cNvPr>
          <p:cNvSpPr/>
          <p:nvPr/>
        </p:nvSpPr>
        <p:spPr>
          <a:xfrm>
            <a:off x="797442" y="2656779"/>
            <a:ext cx="3615070" cy="350874"/>
          </a:xfrm>
          <a:prstGeom prst="rect">
            <a:avLst/>
          </a:prstGeom>
          <a:pattFill prst="dkUpDiag">
            <a:fgClr>
              <a:schemeClr val="accent2">
                <a:lumMod val="40000"/>
                <a:lumOff val="60000"/>
              </a:schemeClr>
            </a:fgClr>
            <a:bgClr>
              <a:schemeClr val="accent2">
                <a:lumMod val="20000"/>
                <a:lumOff val="80000"/>
              </a:schemeClr>
            </a:bgClr>
          </a:patt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solidFill>
                  <a:schemeClr val="accent2">
                    <a:lumMod val="50000"/>
                  </a:schemeClr>
                </a:solidFill>
              </a:rPr>
              <a:t>   To-do: 3</a:t>
            </a:r>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r>
              <a:rPr lang="en-US" dirty="0">
                <a:solidFill>
                  <a:srgbClr val="003A84"/>
                </a:solidFill>
              </a:rPr>
              <a:t>Task Summary</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sp>
        <p:nvSpPr>
          <p:cNvPr id="47" name="Triangle 46">
            <a:hlinkClick r:id="rId5" action="ppaction://hlinksldjump"/>
            <a:extLst>
              <a:ext uri="{FF2B5EF4-FFF2-40B4-BE49-F238E27FC236}">
                <a16:creationId xmlns:a16="http://schemas.microsoft.com/office/drawing/2014/main" id="{BE3671E7-521A-8A4B-AF1A-FCD3BA066F61}"/>
              </a:ext>
            </a:extLst>
          </p:cNvPr>
          <p:cNvSpPr/>
          <p:nvPr/>
        </p:nvSpPr>
        <p:spPr>
          <a:xfrm rot="10800000">
            <a:off x="3938382" y="2320206"/>
            <a:ext cx="324000" cy="216000"/>
          </a:xfrm>
          <a:prstGeom prst="triangle">
            <a:avLst/>
          </a:prstGeom>
          <a:solidFill>
            <a:srgbClr val="F4F2F5"/>
          </a:solidFill>
          <a:ln>
            <a:solidFill>
              <a:srgbClr val="7F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8" name="Triangle 47">
            <a:hlinkClick r:id="rId6" action="ppaction://hlinksldjump"/>
            <a:extLst>
              <a:ext uri="{FF2B5EF4-FFF2-40B4-BE49-F238E27FC236}">
                <a16:creationId xmlns:a16="http://schemas.microsoft.com/office/drawing/2014/main" id="{2FDF3359-C4D6-D24E-9EA9-FC0C94A53E4A}"/>
              </a:ext>
            </a:extLst>
          </p:cNvPr>
          <p:cNvSpPr/>
          <p:nvPr/>
        </p:nvSpPr>
        <p:spPr>
          <a:xfrm>
            <a:off x="3932381" y="2725025"/>
            <a:ext cx="324000" cy="216000"/>
          </a:xfrm>
          <a:prstGeom prst="triangl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F9311E6-AFD5-914C-B9F1-155F4A977746}"/>
              </a:ext>
            </a:extLst>
          </p:cNvPr>
          <p:cNvSpPr/>
          <p:nvPr/>
        </p:nvSpPr>
        <p:spPr>
          <a:xfrm>
            <a:off x="894989" y="570555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List View – open to do</a:t>
            </a:r>
          </a:p>
        </p:txBody>
      </p:sp>
      <p:pic>
        <p:nvPicPr>
          <p:cNvPr id="9" name="Graphic 8" descr="Checkmark">
            <a:extLst>
              <a:ext uri="{FF2B5EF4-FFF2-40B4-BE49-F238E27FC236}">
                <a16:creationId xmlns:a16="http://schemas.microsoft.com/office/drawing/2014/main" id="{89AA1A7F-AC1B-2546-8DCE-1F7175218D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7789" y="1919901"/>
            <a:ext cx="216000" cy="216000"/>
          </a:xfrm>
          <a:prstGeom prst="rect">
            <a:avLst/>
          </a:prstGeom>
        </p:spPr>
      </p:pic>
      <p:pic>
        <p:nvPicPr>
          <p:cNvPr id="12" name="Graphic 11" descr="Hourglass">
            <a:extLst>
              <a:ext uri="{FF2B5EF4-FFF2-40B4-BE49-F238E27FC236}">
                <a16:creationId xmlns:a16="http://schemas.microsoft.com/office/drawing/2014/main" id="{5F1920DC-6E5F-B545-8410-94B7457DA2A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33283" y="2313961"/>
            <a:ext cx="216000" cy="216000"/>
          </a:xfrm>
          <a:prstGeom prst="rect">
            <a:avLst/>
          </a:prstGeom>
        </p:spPr>
      </p:pic>
      <p:pic>
        <p:nvPicPr>
          <p:cNvPr id="16" name="Graphic 15" descr="Play">
            <a:extLst>
              <a:ext uri="{FF2B5EF4-FFF2-40B4-BE49-F238E27FC236}">
                <a16:creationId xmlns:a16="http://schemas.microsoft.com/office/drawing/2014/main" id="{15289CA9-BE49-0349-AAF3-385E8842460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35310" y="2744217"/>
            <a:ext cx="216000" cy="216000"/>
          </a:xfrm>
          <a:prstGeom prst="rect">
            <a:avLst/>
          </a:prstGeom>
        </p:spPr>
      </p:pic>
      <p:sp>
        <p:nvSpPr>
          <p:cNvPr id="60" name="Triangle 59">
            <a:hlinkClick r:id="rId13" action="ppaction://hlinksldjump"/>
            <a:extLst>
              <a:ext uri="{FF2B5EF4-FFF2-40B4-BE49-F238E27FC236}">
                <a16:creationId xmlns:a16="http://schemas.microsoft.com/office/drawing/2014/main" id="{71C80359-CFE1-ED49-A5C4-C40C2FBB4D46}"/>
              </a:ext>
            </a:extLst>
          </p:cNvPr>
          <p:cNvSpPr/>
          <p:nvPr/>
        </p:nvSpPr>
        <p:spPr>
          <a:xfrm rot="10800000">
            <a:off x="3932381" y="1921140"/>
            <a:ext cx="324000" cy="216000"/>
          </a:xfrm>
          <a:prstGeom prst="triangle">
            <a:avLst/>
          </a:prstGeom>
          <a:solidFill>
            <a:srgbClr val="F4F2F5"/>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61" name="Straight Connector 60">
            <a:extLst>
              <a:ext uri="{FF2B5EF4-FFF2-40B4-BE49-F238E27FC236}">
                <a16:creationId xmlns:a16="http://schemas.microsoft.com/office/drawing/2014/main" id="{7813F207-BB2C-F347-B70C-1C47F9E5EA62}"/>
              </a:ext>
            </a:extLst>
          </p:cNvPr>
          <p:cNvCxnSpPr/>
          <p:nvPr/>
        </p:nvCxnSpPr>
        <p:spPr>
          <a:xfrm>
            <a:off x="788679" y="4493278"/>
            <a:ext cx="3618000" cy="0"/>
          </a:xfrm>
          <a:prstGeom prst="line">
            <a:avLst/>
          </a:prstGeom>
          <a:ln w="127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F04DA59F-0F21-2240-AE06-C773F2249D76}"/>
              </a:ext>
            </a:extLst>
          </p:cNvPr>
          <p:cNvSpPr/>
          <p:nvPr/>
        </p:nvSpPr>
        <p:spPr>
          <a:xfrm>
            <a:off x="3005897" y="3511218"/>
            <a:ext cx="828000" cy="156728"/>
          </a:xfrm>
          <a:prstGeom prst="rect">
            <a:avLst/>
          </a:prstGeom>
          <a:pattFill prst="wdUpDiag">
            <a:fgClr>
              <a:schemeClr val="accent2">
                <a:lumMod val="40000"/>
                <a:lumOff val="60000"/>
              </a:schemeClr>
            </a:fgClr>
            <a:bgClr>
              <a:schemeClr val="accent2">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2" name="Rectangle 1">
            <a:extLst>
              <a:ext uri="{FF2B5EF4-FFF2-40B4-BE49-F238E27FC236}">
                <a16:creationId xmlns:a16="http://schemas.microsoft.com/office/drawing/2014/main" id="{9B0CA4E4-C179-5D43-9FE2-35E8E2C4E5DA}"/>
              </a:ext>
            </a:extLst>
          </p:cNvPr>
          <p:cNvSpPr/>
          <p:nvPr/>
        </p:nvSpPr>
        <p:spPr>
          <a:xfrm>
            <a:off x="3007708" y="3497511"/>
            <a:ext cx="1332000" cy="156728"/>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2">
                    <a:lumMod val="50000"/>
                  </a:schemeClr>
                </a:solidFill>
              </a:rPr>
              <a:t>2 hours</a:t>
            </a:r>
          </a:p>
        </p:txBody>
      </p:sp>
      <p:sp>
        <p:nvSpPr>
          <p:cNvPr id="67" name="Rectangle 66">
            <a:extLst>
              <a:ext uri="{FF2B5EF4-FFF2-40B4-BE49-F238E27FC236}">
                <a16:creationId xmlns:a16="http://schemas.microsoft.com/office/drawing/2014/main" id="{4BA1BFE4-C8BD-934A-BB58-1D1B4E1987F2}"/>
              </a:ext>
            </a:extLst>
          </p:cNvPr>
          <p:cNvSpPr/>
          <p:nvPr/>
        </p:nvSpPr>
        <p:spPr>
          <a:xfrm>
            <a:off x="3938039" y="3750463"/>
            <a:ext cx="396000" cy="156728"/>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565E6824-9B1E-E74F-8B9B-FC9524F8E1D2}"/>
              </a:ext>
            </a:extLst>
          </p:cNvPr>
          <p:cNvSpPr/>
          <p:nvPr/>
        </p:nvSpPr>
        <p:spPr>
          <a:xfrm>
            <a:off x="3477020" y="3752249"/>
            <a:ext cx="396000" cy="156728"/>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045EBE28-8458-0F43-A758-A1EEB8299B81}"/>
              </a:ext>
            </a:extLst>
          </p:cNvPr>
          <p:cNvSpPr/>
          <p:nvPr/>
        </p:nvSpPr>
        <p:spPr>
          <a:xfrm>
            <a:off x="3009162" y="3750463"/>
            <a:ext cx="396000" cy="156728"/>
          </a:xfrm>
          <a:prstGeom prst="rect">
            <a:avLst/>
          </a:prstGeom>
          <a:pattFill prst="wdUpDiag">
            <a:fgClr>
              <a:schemeClr val="accent2">
                <a:lumMod val="40000"/>
                <a:lumOff val="60000"/>
              </a:schemeClr>
            </a:fgClr>
            <a:bgClr>
              <a:schemeClr val="accent2">
                <a:lumMod val="60000"/>
                <a:lumOff val="40000"/>
              </a:schemeClr>
            </a:bgClr>
          </a:patt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C80D4317-C741-794F-9C9D-3159BA4CBB78}"/>
              </a:ext>
            </a:extLst>
          </p:cNvPr>
          <p:cNvSpPr/>
          <p:nvPr/>
        </p:nvSpPr>
        <p:spPr>
          <a:xfrm>
            <a:off x="785799" y="3968144"/>
            <a:ext cx="3615070" cy="525048"/>
          </a:xfrm>
          <a:prstGeom prst="rect">
            <a:avLst/>
          </a:prstGeom>
          <a:solidFill>
            <a:schemeClr val="accent2">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135000"/>
              </a:lnSpc>
            </a:pPr>
            <a:r>
              <a:rPr lang="en-US" sz="1200" dirty="0">
                <a:solidFill>
                  <a:schemeClr val="accent4">
                    <a:lumMod val="50000"/>
                  </a:schemeClr>
                </a:solidFill>
              </a:rPr>
              <a:t>        </a:t>
            </a:r>
            <a:r>
              <a:rPr lang="en-US" sz="1200" u="sng" dirty="0">
                <a:solidFill>
                  <a:srgbClr val="8B1006"/>
                </a:solidFill>
              </a:rPr>
              <a:t>Rachel’s Birthday</a:t>
            </a:r>
          </a:p>
          <a:p>
            <a:pPr>
              <a:lnSpc>
                <a:spcPct val="135000"/>
              </a:lnSpc>
            </a:pPr>
            <a:r>
              <a:rPr lang="en-US" sz="1100" dirty="0">
                <a:solidFill>
                  <a:srgbClr val="8B1006"/>
                </a:solidFill>
              </a:rPr>
              <a:t>        Category: Celebration</a:t>
            </a:r>
          </a:p>
        </p:txBody>
      </p:sp>
      <p:cxnSp>
        <p:nvCxnSpPr>
          <p:cNvPr id="50" name="Straight Connector 49">
            <a:extLst>
              <a:ext uri="{FF2B5EF4-FFF2-40B4-BE49-F238E27FC236}">
                <a16:creationId xmlns:a16="http://schemas.microsoft.com/office/drawing/2014/main" id="{711B7C9B-8210-2C42-B61B-FAD1CA425665}"/>
              </a:ext>
            </a:extLst>
          </p:cNvPr>
          <p:cNvCxnSpPr/>
          <p:nvPr/>
        </p:nvCxnSpPr>
        <p:spPr>
          <a:xfrm>
            <a:off x="792259" y="3956713"/>
            <a:ext cx="3618000" cy="0"/>
          </a:xfrm>
          <a:prstGeom prst="line">
            <a:avLst/>
          </a:prstGeom>
          <a:ln w="127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D2A57ABA-DE4B-A645-9DFF-34770AFC87E7}"/>
              </a:ext>
            </a:extLst>
          </p:cNvPr>
          <p:cNvSpPr/>
          <p:nvPr/>
        </p:nvSpPr>
        <p:spPr>
          <a:xfrm>
            <a:off x="3067956" y="4978038"/>
            <a:ext cx="1224000" cy="156728"/>
          </a:xfrm>
          <a:prstGeom prst="rect">
            <a:avLst/>
          </a:prstGeom>
          <a:pattFill prst="wdUpDiag">
            <a:fgClr>
              <a:schemeClr val="accent2">
                <a:lumMod val="40000"/>
                <a:lumOff val="60000"/>
              </a:schemeClr>
            </a:fgClr>
            <a:bgClr>
              <a:schemeClr val="accent2">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81" name="Rectangle 80">
            <a:extLst>
              <a:ext uri="{FF2B5EF4-FFF2-40B4-BE49-F238E27FC236}">
                <a16:creationId xmlns:a16="http://schemas.microsoft.com/office/drawing/2014/main" id="{E8498447-A48C-0B45-B30A-31E6763D6EC5}"/>
              </a:ext>
            </a:extLst>
          </p:cNvPr>
          <p:cNvSpPr/>
          <p:nvPr/>
        </p:nvSpPr>
        <p:spPr>
          <a:xfrm>
            <a:off x="3069767" y="4975761"/>
            <a:ext cx="1332000" cy="156728"/>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2">
                    <a:lumMod val="50000"/>
                  </a:schemeClr>
                </a:solidFill>
              </a:rPr>
              <a:t>3 hours</a:t>
            </a:r>
          </a:p>
        </p:txBody>
      </p:sp>
      <p:sp>
        <p:nvSpPr>
          <p:cNvPr id="82" name="Rectangle 81">
            <a:extLst>
              <a:ext uri="{FF2B5EF4-FFF2-40B4-BE49-F238E27FC236}">
                <a16:creationId xmlns:a16="http://schemas.microsoft.com/office/drawing/2014/main" id="{AF2256A8-CC5B-E243-B786-1660893BEF30}"/>
              </a:ext>
            </a:extLst>
          </p:cNvPr>
          <p:cNvSpPr/>
          <p:nvPr/>
        </p:nvSpPr>
        <p:spPr>
          <a:xfrm>
            <a:off x="3059780" y="5239358"/>
            <a:ext cx="396000" cy="156728"/>
          </a:xfrm>
          <a:prstGeom prst="rect">
            <a:avLst/>
          </a:prstGeom>
          <a:pattFill prst="wdUpDiag">
            <a:fgClr>
              <a:schemeClr val="accent2">
                <a:lumMod val="40000"/>
                <a:lumOff val="60000"/>
              </a:schemeClr>
            </a:fgClr>
            <a:bgClr>
              <a:schemeClr val="accent2">
                <a:lumMod val="60000"/>
                <a:lumOff val="40000"/>
              </a:schemeClr>
            </a:bgClr>
          </a:patt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8AFF1EB-FFC1-1C4B-8563-043549E2E2D6}"/>
              </a:ext>
            </a:extLst>
          </p:cNvPr>
          <p:cNvSpPr/>
          <p:nvPr/>
        </p:nvSpPr>
        <p:spPr>
          <a:xfrm>
            <a:off x="3526337" y="5251492"/>
            <a:ext cx="180000" cy="156728"/>
          </a:xfrm>
          <a:prstGeom prst="rect">
            <a:avLst/>
          </a:prstGeom>
          <a:pattFill prst="wdUpDiag">
            <a:fgClr>
              <a:schemeClr val="accent2">
                <a:lumMod val="40000"/>
                <a:lumOff val="60000"/>
              </a:schemeClr>
            </a:fgClr>
            <a:bgClr>
              <a:schemeClr val="accent2">
                <a:lumMod val="60000"/>
                <a:lumOff val="40000"/>
              </a:schemeClr>
            </a:bgClr>
          </a:patt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Graphic 85" descr="Filter">
            <a:hlinkClick r:id="rId14" action="ppaction://hlinksldjump"/>
            <a:extLst>
              <a:ext uri="{FF2B5EF4-FFF2-40B4-BE49-F238E27FC236}">
                <a16:creationId xmlns:a16="http://schemas.microsoft.com/office/drawing/2014/main" id="{726988F5-9144-CB4F-84CD-C221FF25FB9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052512" y="677435"/>
            <a:ext cx="360000" cy="360000"/>
          </a:xfrm>
          <a:prstGeom prst="rect">
            <a:avLst/>
          </a:prstGeom>
        </p:spPr>
      </p:pic>
      <p:pic>
        <p:nvPicPr>
          <p:cNvPr id="91" name="Graphic 90" descr="Radio microphone">
            <a:hlinkClick r:id="rId17" action="ppaction://hlinksldjump"/>
            <a:extLst>
              <a:ext uri="{FF2B5EF4-FFF2-40B4-BE49-F238E27FC236}">
                <a16:creationId xmlns:a16="http://schemas.microsoft.com/office/drawing/2014/main" id="{F79AF6F5-CD73-3D49-AB6D-D2F2B861C1B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84342" y="677435"/>
            <a:ext cx="360000" cy="360000"/>
          </a:xfrm>
          <a:prstGeom prst="rect">
            <a:avLst/>
          </a:prstGeom>
        </p:spPr>
      </p:pic>
      <p:pic>
        <p:nvPicPr>
          <p:cNvPr id="72" name="Graphic 71" descr="Back">
            <a:hlinkClick r:id="" action="ppaction://hlinkshowjump?jump=lastslideviewed" highlightClick="1"/>
            <a:extLst>
              <a:ext uri="{FF2B5EF4-FFF2-40B4-BE49-F238E27FC236}">
                <a16:creationId xmlns:a16="http://schemas.microsoft.com/office/drawing/2014/main" id="{5C929A37-7E98-1141-BFF6-78FD97031FCD}"/>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16200" y="660851"/>
            <a:ext cx="360000" cy="360000"/>
          </a:xfrm>
          <a:prstGeom prst="rect">
            <a:avLst/>
          </a:prstGeom>
        </p:spPr>
      </p:pic>
      <p:pic>
        <p:nvPicPr>
          <p:cNvPr id="10" name="Graphic 9" descr="Ringer">
            <a:hlinkClick r:id="" action="ppaction://hlinkshowjump?jump=nextslide"/>
            <a:extLst>
              <a:ext uri="{FF2B5EF4-FFF2-40B4-BE49-F238E27FC236}">
                <a16:creationId xmlns:a16="http://schemas.microsoft.com/office/drawing/2014/main" id="{2E0A1DE5-03A1-034D-ABDC-CF1335087368}"/>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3954663" y="3954436"/>
            <a:ext cx="304731" cy="304731"/>
          </a:xfrm>
          <a:prstGeom prst="rect">
            <a:avLst/>
          </a:prstGeom>
        </p:spPr>
      </p:pic>
      <p:pic>
        <p:nvPicPr>
          <p:cNvPr id="79" name="Graphic 78" descr="Add">
            <a:hlinkClick r:id="rId24" action="ppaction://hlinksldjump"/>
            <a:extLst>
              <a:ext uri="{FF2B5EF4-FFF2-40B4-BE49-F238E27FC236}">
                <a16:creationId xmlns:a16="http://schemas.microsoft.com/office/drawing/2014/main" id="{8B346276-D962-F649-876A-570B4944813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218720" y="5433265"/>
            <a:ext cx="772514" cy="772514"/>
          </a:xfrm>
          <a:prstGeom prst="rect">
            <a:avLst/>
          </a:prstGeom>
        </p:spPr>
      </p:pic>
      <p:pic>
        <p:nvPicPr>
          <p:cNvPr id="90" name="Graphic 89" descr="Bar graph with upward trend">
            <a:hlinkClick r:id="rId27" action="ppaction://hlinksldjump"/>
            <a:extLst>
              <a:ext uri="{FF2B5EF4-FFF2-40B4-BE49-F238E27FC236}">
                <a16:creationId xmlns:a16="http://schemas.microsoft.com/office/drawing/2014/main" id="{7285CC9E-2A95-1149-BFB9-35165A2CBA8E}"/>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104111" y="5747782"/>
            <a:ext cx="468001" cy="468001"/>
          </a:xfrm>
          <a:prstGeom prst="rect">
            <a:avLst/>
          </a:prstGeom>
        </p:spPr>
      </p:pic>
      <p:pic>
        <p:nvPicPr>
          <p:cNvPr id="92" name="Graphic 91" descr="Workflow">
            <a:hlinkClick r:id="rId30" action="ppaction://hlinksldjump"/>
            <a:extLst>
              <a:ext uri="{FF2B5EF4-FFF2-40B4-BE49-F238E27FC236}">
                <a16:creationId xmlns:a16="http://schemas.microsoft.com/office/drawing/2014/main" id="{F46B18C8-2F69-1F48-A647-63E10B99E7BC}"/>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601230" y="5748989"/>
            <a:ext cx="468001" cy="468001"/>
          </a:xfrm>
          <a:prstGeom prst="rect">
            <a:avLst/>
          </a:prstGeom>
        </p:spPr>
      </p:pic>
      <p:pic>
        <p:nvPicPr>
          <p:cNvPr id="93" name="Graphic 92" descr="List">
            <a:hlinkClick r:id="rId6" action="ppaction://hlinksldjump"/>
            <a:extLst>
              <a:ext uri="{FF2B5EF4-FFF2-40B4-BE49-F238E27FC236}">
                <a16:creationId xmlns:a16="http://schemas.microsoft.com/office/drawing/2014/main" id="{E83C7565-C514-2749-BF71-D20F0D87934F}"/>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894989" y="5747783"/>
            <a:ext cx="468001" cy="468001"/>
          </a:xfrm>
          <a:prstGeom prst="rect">
            <a:avLst/>
          </a:prstGeom>
        </p:spPr>
      </p:pic>
      <p:pic>
        <p:nvPicPr>
          <p:cNvPr id="94" name="Graphic 93" descr="Single gear">
            <a:hlinkClick r:id="rId35" action="ppaction://hlinksldjump"/>
            <a:extLst>
              <a:ext uri="{FF2B5EF4-FFF2-40B4-BE49-F238E27FC236}">
                <a16:creationId xmlns:a16="http://schemas.microsoft.com/office/drawing/2014/main" id="{A7CB8366-91C5-2D4C-84C2-0EC62CF061E4}"/>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3898527" y="5729304"/>
            <a:ext cx="468001" cy="468001"/>
          </a:xfrm>
          <a:prstGeom prst="rect">
            <a:avLst/>
          </a:prstGeom>
        </p:spPr>
      </p:pic>
      <p:sp>
        <p:nvSpPr>
          <p:cNvPr id="95" name="Rounded Rectangle 94">
            <a:hlinkClick r:id="rId38" action="ppaction://hlinksldjump"/>
            <a:extLst>
              <a:ext uri="{FF2B5EF4-FFF2-40B4-BE49-F238E27FC236}">
                <a16:creationId xmlns:a16="http://schemas.microsoft.com/office/drawing/2014/main" id="{034CDEB9-5DCF-914D-B061-865805AC7884}"/>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This is the List view. Click on the triangles beside the grouped tasks to </a:t>
            </a:r>
            <a:r>
              <a:rPr lang="en-US" sz="1100" dirty="0" err="1">
                <a:latin typeface="+mj-lt"/>
              </a:rPr>
              <a:t>maximise</a:t>
            </a:r>
            <a:r>
              <a:rPr lang="en-US" sz="1100" dirty="0">
                <a:latin typeface="+mj-lt"/>
              </a:rPr>
              <a:t>/minimize details</a:t>
            </a:r>
          </a:p>
        </p:txBody>
      </p:sp>
      <p:sp>
        <p:nvSpPr>
          <p:cNvPr id="96" name="Rectangle 95">
            <a:extLst>
              <a:ext uri="{FF2B5EF4-FFF2-40B4-BE49-F238E27FC236}">
                <a16:creationId xmlns:a16="http://schemas.microsoft.com/office/drawing/2014/main" id="{6080FFD5-2406-5446-8FAB-9110865E34AE}"/>
              </a:ext>
            </a:extLst>
          </p:cNvPr>
          <p:cNvSpPr/>
          <p:nvPr/>
        </p:nvSpPr>
        <p:spPr>
          <a:xfrm>
            <a:off x="4774795" y="122514"/>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a:extLst>
              <a:ext uri="{FF2B5EF4-FFF2-40B4-BE49-F238E27FC236}">
                <a16:creationId xmlns:a16="http://schemas.microsoft.com/office/drawing/2014/main" id="{7A093B7C-7F2E-564C-B7B0-A1142043A53E}"/>
              </a:ext>
            </a:extLst>
          </p:cNvPr>
          <p:cNvSpPr/>
          <p:nvPr/>
        </p:nvSpPr>
        <p:spPr>
          <a:xfrm>
            <a:off x="4868228" y="3968278"/>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on the bell button to switch off the notification</a:t>
            </a:r>
          </a:p>
        </p:txBody>
      </p:sp>
    </p:spTree>
    <p:extLst>
      <p:ext uri="{BB962C8B-B14F-4D97-AF65-F5344CB8AC3E}">
        <p14:creationId xmlns:p14="http://schemas.microsoft.com/office/powerpoint/2010/main" val="368700062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nodeType="withEffect">
                                  <p:stCondLst>
                                    <p:cond delay="0"/>
                                  </p:stCondLst>
                                  <p:childTnLst>
                                    <p:animScale>
                                      <p:cBhvr>
                                        <p:cTn id="6" dur="500" fill="hold"/>
                                        <p:tgtEl>
                                          <p:spTgt spid="10"/>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6" name="Straight Connector 75">
            <a:extLst>
              <a:ext uri="{FF2B5EF4-FFF2-40B4-BE49-F238E27FC236}">
                <a16:creationId xmlns:a16="http://schemas.microsoft.com/office/drawing/2014/main" id="{705DF42C-C9CD-3B46-894E-C60961680628}"/>
              </a:ext>
            </a:extLst>
          </p:cNvPr>
          <p:cNvCxnSpPr/>
          <p:nvPr/>
        </p:nvCxnSpPr>
        <p:spPr>
          <a:xfrm>
            <a:off x="784639" y="5503573"/>
            <a:ext cx="3618000" cy="0"/>
          </a:xfrm>
          <a:prstGeom prst="line">
            <a:avLst/>
          </a:prstGeom>
          <a:ln w="127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FF8970C4-CB12-0741-B97C-2CC0047D7408}"/>
              </a:ext>
            </a:extLst>
          </p:cNvPr>
          <p:cNvSpPr/>
          <p:nvPr/>
        </p:nvSpPr>
        <p:spPr>
          <a:xfrm>
            <a:off x="797442" y="2908263"/>
            <a:ext cx="3615070" cy="1104523"/>
          </a:xfrm>
          <a:prstGeom prst="rect">
            <a:avLst/>
          </a:prstGeom>
          <a:solidFill>
            <a:schemeClr val="accent2">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135000"/>
              </a:lnSpc>
            </a:pPr>
            <a:r>
              <a:rPr lang="en-US" sz="1200" dirty="0">
                <a:solidFill>
                  <a:schemeClr val="accent4">
                    <a:lumMod val="50000"/>
                  </a:schemeClr>
                </a:solidFill>
              </a:rPr>
              <a:t>        </a:t>
            </a:r>
            <a:r>
              <a:rPr lang="en-US" sz="1200" u="sng" dirty="0">
                <a:solidFill>
                  <a:srgbClr val="8B1006"/>
                </a:solidFill>
              </a:rPr>
              <a:t>Set up Dining Area</a:t>
            </a:r>
          </a:p>
          <a:p>
            <a:pPr>
              <a:lnSpc>
                <a:spcPct val="135000"/>
              </a:lnSpc>
            </a:pPr>
            <a:r>
              <a:rPr lang="en-US" sz="1100" dirty="0">
                <a:solidFill>
                  <a:srgbClr val="8B1006"/>
                </a:solidFill>
              </a:rPr>
              <a:t>        Category: Gardens By The Bay</a:t>
            </a:r>
          </a:p>
          <a:p>
            <a:pPr>
              <a:lnSpc>
                <a:spcPct val="135000"/>
              </a:lnSpc>
            </a:pPr>
            <a:r>
              <a:rPr lang="en-US" sz="1100" dirty="0">
                <a:solidFill>
                  <a:srgbClr val="8B1006"/>
                </a:solidFill>
              </a:rPr>
              <a:t>        Time Left: </a:t>
            </a:r>
            <a:endParaRPr lang="en-US" sz="1100" u="sng" dirty="0">
              <a:solidFill>
                <a:srgbClr val="8B1006"/>
              </a:solidFill>
            </a:endParaRPr>
          </a:p>
          <a:p>
            <a:pPr>
              <a:lnSpc>
                <a:spcPct val="135000"/>
              </a:lnSpc>
            </a:pPr>
            <a:r>
              <a:rPr lang="en-US" sz="1100" dirty="0">
                <a:solidFill>
                  <a:srgbClr val="8B1006"/>
                </a:solidFill>
              </a:rPr>
              <a:t>        Effort: </a:t>
            </a:r>
          </a:p>
        </p:txBody>
      </p:sp>
      <p:sp>
        <p:nvSpPr>
          <p:cNvPr id="71" name="Rectangle 70">
            <a:extLst>
              <a:ext uri="{FF2B5EF4-FFF2-40B4-BE49-F238E27FC236}">
                <a16:creationId xmlns:a16="http://schemas.microsoft.com/office/drawing/2014/main" id="{23510CBC-354E-3849-A842-FB5D81010AB7}"/>
              </a:ext>
            </a:extLst>
          </p:cNvPr>
          <p:cNvSpPr/>
          <p:nvPr/>
        </p:nvSpPr>
        <p:spPr>
          <a:xfrm>
            <a:off x="779989" y="4389223"/>
            <a:ext cx="3615070" cy="1104523"/>
          </a:xfrm>
          <a:prstGeom prst="rect">
            <a:avLst/>
          </a:prstGeom>
          <a:solidFill>
            <a:schemeClr val="accent2">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135000"/>
              </a:lnSpc>
            </a:pPr>
            <a:r>
              <a:rPr lang="en-US" sz="1200" dirty="0">
                <a:solidFill>
                  <a:schemeClr val="accent4">
                    <a:lumMod val="50000"/>
                  </a:schemeClr>
                </a:solidFill>
              </a:rPr>
              <a:t>        </a:t>
            </a:r>
            <a:r>
              <a:rPr lang="en-US" sz="1200" u="sng" dirty="0">
                <a:solidFill>
                  <a:srgbClr val="8B1006"/>
                </a:solidFill>
              </a:rPr>
              <a:t>Buy Attraction Tickets</a:t>
            </a:r>
          </a:p>
          <a:p>
            <a:pPr>
              <a:lnSpc>
                <a:spcPct val="135000"/>
              </a:lnSpc>
            </a:pPr>
            <a:r>
              <a:rPr lang="en-US" sz="1100" dirty="0">
                <a:solidFill>
                  <a:srgbClr val="8B1006"/>
                </a:solidFill>
              </a:rPr>
              <a:t>        Category: Gardens By The Bay</a:t>
            </a:r>
          </a:p>
          <a:p>
            <a:pPr>
              <a:lnSpc>
                <a:spcPct val="135000"/>
              </a:lnSpc>
            </a:pPr>
            <a:r>
              <a:rPr lang="en-US" sz="1100" dirty="0">
                <a:solidFill>
                  <a:srgbClr val="8B1006"/>
                </a:solidFill>
              </a:rPr>
              <a:t>        Time Left: </a:t>
            </a:r>
            <a:endParaRPr lang="en-US" sz="1100" u="sng" dirty="0">
              <a:solidFill>
                <a:srgbClr val="8B1006"/>
              </a:solidFill>
            </a:endParaRPr>
          </a:p>
          <a:p>
            <a:pPr>
              <a:lnSpc>
                <a:spcPct val="135000"/>
              </a:lnSpc>
            </a:pPr>
            <a:r>
              <a:rPr lang="en-US" sz="1100" dirty="0">
                <a:solidFill>
                  <a:srgbClr val="8B1006"/>
                </a:solidFill>
              </a:rPr>
              <a:t>        Effort: </a:t>
            </a:r>
          </a:p>
        </p:txBody>
      </p:sp>
      <p:sp>
        <p:nvSpPr>
          <p:cNvPr id="73" name="Rectangle 72">
            <a:extLst>
              <a:ext uri="{FF2B5EF4-FFF2-40B4-BE49-F238E27FC236}">
                <a16:creationId xmlns:a16="http://schemas.microsoft.com/office/drawing/2014/main" id="{6120B567-C121-8E4A-B6FF-059B31D2B740}"/>
              </a:ext>
            </a:extLst>
          </p:cNvPr>
          <p:cNvSpPr/>
          <p:nvPr/>
        </p:nvSpPr>
        <p:spPr>
          <a:xfrm>
            <a:off x="3992412" y="5239358"/>
            <a:ext cx="396000" cy="156728"/>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3D57DA4E-E95E-8349-A51F-AA7C1BB67A4D}"/>
              </a:ext>
            </a:extLst>
          </p:cNvPr>
          <p:cNvSpPr/>
          <p:nvPr/>
        </p:nvSpPr>
        <p:spPr>
          <a:xfrm>
            <a:off x="3531393" y="5241144"/>
            <a:ext cx="396000" cy="156728"/>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D027D95C-DCFB-8544-8545-284EABE36F0F}"/>
              </a:ext>
            </a:extLst>
          </p:cNvPr>
          <p:cNvSpPr/>
          <p:nvPr/>
        </p:nvSpPr>
        <p:spPr>
          <a:xfrm>
            <a:off x="3063535" y="5239358"/>
            <a:ext cx="396000" cy="156728"/>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853F1EFC-9D95-9A42-A94E-19AA42AB36D7}"/>
              </a:ext>
            </a:extLst>
          </p:cNvPr>
          <p:cNvSpPr/>
          <p:nvPr/>
        </p:nvSpPr>
        <p:spPr>
          <a:xfrm>
            <a:off x="797442" y="574162"/>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4D578F26-1982-7A4A-AACE-A5B4FDD7D816}"/>
              </a:ext>
            </a:extLst>
          </p:cNvPr>
          <p:cNvSpPr/>
          <p:nvPr/>
        </p:nvSpPr>
        <p:spPr>
          <a:xfrm>
            <a:off x="797442" y="1839446"/>
            <a:ext cx="3615070" cy="350874"/>
          </a:xfrm>
          <a:prstGeom prst="rect">
            <a:avLst/>
          </a:prstGeom>
          <a:pattFill prst="dkUpDiag">
            <a:fgClr>
              <a:schemeClr val="accent4">
                <a:lumMod val="40000"/>
                <a:lumOff val="60000"/>
              </a:schemeClr>
            </a:fgClr>
            <a:bgClr>
              <a:schemeClr val="accent4">
                <a:lumMod val="20000"/>
                <a:lumOff val="80000"/>
              </a:schemeClr>
            </a:bgClr>
          </a:patt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accent4">
                    <a:lumMod val="50000"/>
                  </a:schemeClr>
                </a:solidFill>
              </a:rPr>
              <a:t>   Completed: 1</a:t>
            </a:r>
          </a:p>
        </p:txBody>
      </p:sp>
      <p:sp>
        <p:nvSpPr>
          <p:cNvPr id="6" name="Rectangle 5">
            <a:extLst>
              <a:ext uri="{FF2B5EF4-FFF2-40B4-BE49-F238E27FC236}">
                <a16:creationId xmlns:a16="http://schemas.microsoft.com/office/drawing/2014/main" id="{EAD1B18C-EC00-1244-B363-1948E7185AA1}"/>
              </a:ext>
            </a:extLst>
          </p:cNvPr>
          <p:cNvSpPr/>
          <p:nvPr/>
        </p:nvSpPr>
        <p:spPr>
          <a:xfrm>
            <a:off x="797442" y="2242112"/>
            <a:ext cx="3615070" cy="350874"/>
          </a:xfrm>
          <a:prstGeom prst="rect">
            <a:avLst/>
          </a:prstGeom>
          <a:pattFill prst="dkUpDiag">
            <a:fgClr>
              <a:schemeClr val="accent3">
                <a:lumMod val="40000"/>
                <a:lumOff val="60000"/>
              </a:schemeClr>
            </a:fgClr>
            <a:bgClr>
              <a:schemeClr val="accent3">
                <a:lumMod val="20000"/>
                <a:lumOff val="80000"/>
              </a:schemeClr>
            </a:bgClr>
          </a:patt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accent3">
                    <a:lumMod val="50000"/>
                  </a:schemeClr>
                </a:solidFill>
              </a:rPr>
              <a:t>   In progress: 0</a:t>
            </a:r>
          </a:p>
        </p:txBody>
      </p:sp>
      <p:sp>
        <p:nvSpPr>
          <p:cNvPr id="7" name="Rectangle 6">
            <a:extLst>
              <a:ext uri="{FF2B5EF4-FFF2-40B4-BE49-F238E27FC236}">
                <a16:creationId xmlns:a16="http://schemas.microsoft.com/office/drawing/2014/main" id="{004CE6E5-D905-C84F-ABA5-AA510DDD816C}"/>
              </a:ext>
            </a:extLst>
          </p:cNvPr>
          <p:cNvSpPr/>
          <p:nvPr/>
        </p:nvSpPr>
        <p:spPr>
          <a:xfrm>
            <a:off x="797442" y="2656779"/>
            <a:ext cx="3615070" cy="350874"/>
          </a:xfrm>
          <a:prstGeom prst="rect">
            <a:avLst/>
          </a:prstGeom>
          <a:pattFill prst="dkUpDiag">
            <a:fgClr>
              <a:schemeClr val="accent2">
                <a:lumMod val="40000"/>
                <a:lumOff val="60000"/>
              </a:schemeClr>
            </a:fgClr>
            <a:bgClr>
              <a:schemeClr val="accent2">
                <a:lumMod val="20000"/>
                <a:lumOff val="80000"/>
              </a:schemeClr>
            </a:bgClr>
          </a:patt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solidFill>
                  <a:schemeClr val="accent2">
                    <a:lumMod val="50000"/>
                  </a:schemeClr>
                </a:solidFill>
              </a:rPr>
              <a:t>   To-do: 3</a:t>
            </a:r>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r>
              <a:rPr lang="en-US" dirty="0">
                <a:solidFill>
                  <a:srgbClr val="003A84"/>
                </a:solidFill>
              </a:rPr>
              <a:t>Task Summary</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sp>
        <p:nvSpPr>
          <p:cNvPr id="47" name="Triangle 46">
            <a:hlinkClick r:id="rId5" action="ppaction://hlinksldjump"/>
            <a:extLst>
              <a:ext uri="{FF2B5EF4-FFF2-40B4-BE49-F238E27FC236}">
                <a16:creationId xmlns:a16="http://schemas.microsoft.com/office/drawing/2014/main" id="{BE3671E7-521A-8A4B-AF1A-FCD3BA066F61}"/>
              </a:ext>
            </a:extLst>
          </p:cNvPr>
          <p:cNvSpPr/>
          <p:nvPr/>
        </p:nvSpPr>
        <p:spPr>
          <a:xfrm rot="10800000">
            <a:off x="3938382" y="2320206"/>
            <a:ext cx="324000" cy="216000"/>
          </a:xfrm>
          <a:prstGeom prst="triangle">
            <a:avLst/>
          </a:prstGeom>
          <a:solidFill>
            <a:srgbClr val="F4F2F5"/>
          </a:solidFill>
          <a:ln>
            <a:solidFill>
              <a:srgbClr val="7F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8" name="Triangle 47">
            <a:hlinkClick r:id="rId6" action="ppaction://hlinksldjump"/>
            <a:extLst>
              <a:ext uri="{FF2B5EF4-FFF2-40B4-BE49-F238E27FC236}">
                <a16:creationId xmlns:a16="http://schemas.microsoft.com/office/drawing/2014/main" id="{2FDF3359-C4D6-D24E-9EA9-FC0C94A53E4A}"/>
              </a:ext>
            </a:extLst>
          </p:cNvPr>
          <p:cNvSpPr/>
          <p:nvPr/>
        </p:nvSpPr>
        <p:spPr>
          <a:xfrm>
            <a:off x="3932381" y="2725025"/>
            <a:ext cx="324000" cy="216000"/>
          </a:xfrm>
          <a:prstGeom prst="triangl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F9311E6-AFD5-914C-B9F1-155F4A977746}"/>
              </a:ext>
            </a:extLst>
          </p:cNvPr>
          <p:cNvSpPr/>
          <p:nvPr/>
        </p:nvSpPr>
        <p:spPr>
          <a:xfrm>
            <a:off x="894989" y="570555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List View – open to do – </a:t>
            </a:r>
            <a:r>
              <a:rPr lang="en-US" dirty="0" err="1"/>
              <a:t>notif</a:t>
            </a:r>
            <a:r>
              <a:rPr lang="en-US" dirty="0"/>
              <a:t> off</a:t>
            </a:r>
          </a:p>
        </p:txBody>
      </p:sp>
      <p:pic>
        <p:nvPicPr>
          <p:cNvPr id="9" name="Graphic 8" descr="Checkmark">
            <a:extLst>
              <a:ext uri="{FF2B5EF4-FFF2-40B4-BE49-F238E27FC236}">
                <a16:creationId xmlns:a16="http://schemas.microsoft.com/office/drawing/2014/main" id="{89AA1A7F-AC1B-2546-8DCE-1F7175218D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7789" y="1919901"/>
            <a:ext cx="216000" cy="216000"/>
          </a:xfrm>
          <a:prstGeom prst="rect">
            <a:avLst/>
          </a:prstGeom>
        </p:spPr>
      </p:pic>
      <p:pic>
        <p:nvPicPr>
          <p:cNvPr id="12" name="Graphic 11" descr="Hourglass">
            <a:extLst>
              <a:ext uri="{FF2B5EF4-FFF2-40B4-BE49-F238E27FC236}">
                <a16:creationId xmlns:a16="http://schemas.microsoft.com/office/drawing/2014/main" id="{5F1920DC-6E5F-B545-8410-94B7457DA2A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33283" y="2313961"/>
            <a:ext cx="216000" cy="216000"/>
          </a:xfrm>
          <a:prstGeom prst="rect">
            <a:avLst/>
          </a:prstGeom>
        </p:spPr>
      </p:pic>
      <p:pic>
        <p:nvPicPr>
          <p:cNvPr id="16" name="Graphic 15" descr="Play">
            <a:extLst>
              <a:ext uri="{FF2B5EF4-FFF2-40B4-BE49-F238E27FC236}">
                <a16:creationId xmlns:a16="http://schemas.microsoft.com/office/drawing/2014/main" id="{15289CA9-BE49-0349-AAF3-385E8842460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35310" y="2744217"/>
            <a:ext cx="216000" cy="216000"/>
          </a:xfrm>
          <a:prstGeom prst="rect">
            <a:avLst/>
          </a:prstGeom>
        </p:spPr>
      </p:pic>
      <p:sp>
        <p:nvSpPr>
          <p:cNvPr id="60" name="Triangle 59">
            <a:hlinkClick r:id="rId13" action="ppaction://hlinksldjump"/>
            <a:extLst>
              <a:ext uri="{FF2B5EF4-FFF2-40B4-BE49-F238E27FC236}">
                <a16:creationId xmlns:a16="http://schemas.microsoft.com/office/drawing/2014/main" id="{71C80359-CFE1-ED49-A5C4-C40C2FBB4D46}"/>
              </a:ext>
            </a:extLst>
          </p:cNvPr>
          <p:cNvSpPr/>
          <p:nvPr/>
        </p:nvSpPr>
        <p:spPr>
          <a:xfrm rot="10800000">
            <a:off x="3932381" y="1921140"/>
            <a:ext cx="324000" cy="216000"/>
          </a:xfrm>
          <a:prstGeom prst="triangle">
            <a:avLst/>
          </a:prstGeom>
          <a:solidFill>
            <a:srgbClr val="F4F2F5"/>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61" name="Straight Connector 60">
            <a:extLst>
              <a:ext uri="{FF2B5EF4-FFF2-40B4-BE49-F238E27FC236}">
                <a16:creationId xmlns:a16="http://schemas.microsoft.com/office/drawing/2014/main" id="{7813F207-BB2C-F347-B70C-1C47F9E5EA62}"/>
              </a:ext>
            </a:extLst>
          </p:cNvPr>
          <p:cNvCxnSpPr/>
          <p:nvPr/>
        </p:nvCxnSpPr>
        <p:spPr>
          <a:xfrm>
            <a:off x="788679" y="4493278"/>
            <a:ext cx="3618000" cy="0"/>
          </a:xfrm>
          <a:prstGeom prst="line">
            <a:avLst/>
          </a:prstGeom>
          <a:ln w="127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F04DA59F-0F21-2240-AE06-C773F2249D76}"/>
              </a:ext>
            </a:extLst>
          </p:cNvPr>
          <p:cNvSpPr/>
          <p:nvPr/>
        </p:nvSpPr>
        <p:spPr>
          <a:xfrm>
            <a:off x="3005897" y="3511218"/>
            <a:ext cx="828000" cy="156728"/>
          </a:xfrm>
          <a:prstGeom prst="rect">
            <a:avLst/>
          </a:prstGeom>
          <a:pattFill prst="wdUpDiag">
            <a:fgClr>
              <a:schemeClr val="accent2">
                <a:lumMod val="40000"/>
                <a:lumOff val="60000"/>
              </a:schemeClr>
            </a:fgClr>
            <a:bgClr>
              <a:schemeClr val="accent2">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2" name="Rectangle 1">
            <a:extLst>
              <a:ext uri="{FF2B5EF4-FFF2-40B4-BE49-F238E27FC236}">
                <a16:creationId xmlns:a16="http://schemas.microsoft.com/office/drawing/2014/main" id="{9B0CA4E4-C179-5D43-9FE2-35E8E2C4E5DA}"/>
              </a:ext>
            </a:extLst>
          </p:cNvPr>
          <p:cNvSpPr/>
          <p:nvPr/>
        </p:nvSpPr>
        <p:spPr>
          <a:xfrm>
            <a:off x="3007708" y="3497511"/>
            <a:ext cx="1332000" cy="156728"/>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2">
                    <a:lumMod val="50000"/>
                  </a:schemeClr>
                </a:solidFill>
              </a:rPr>
              <a:t>2 hours</a:t>
            </a:r>
          </a:p>
        </p:txBody>
      </p:sp>
      <p:sp>
        <p:nvSpPr>
          <p:cNvPr id="67" name="Rectangle 66">
            <a:extLst>
              <a:ext uri="{FF2B5EF4-FFF2-40B4-BE49-F238E27FC236}">
                <a16:creationId xmlns:a16="http://schemas.microsoft.com/office/drawing/2014/main" id="{4BA1BFE4-C8BD-934A-BB58-1D1B4E1987F2}"/>
              </a:ext>
            </a:extLst>
          </p:cNvPr>
          <p:cNvSpPr/>
          <p:nvPr/>
        </p:nvSpPr>
        <p:spPr>
          <a:xfrm>
            <a:off x="3938039" y="3750463"/>
            <a:ext cx="396000" cy="156728"/>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565E6824-9B1E-E74F-8B9B-FC9524F8E1D2}"/>
              </a:ext>
            </a:extLst>
          </p:cNvPr>
          <p:cNvSpPr/>
          <p:nvPr/>
        </p:nvSpPr>
        <p:spPr>
          <a:xfrm>
            <a:off x="3477020" y="3752249"/>
            <a:ext cx="396000" cy="156728"/>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045EBE28-8458-0F43-A758-A1EEB8299B81}"/>
              </a:ext>
            </a:extLst>
          </p:cNvPr>
          <p:cNvSpPr/>
          <p:nvPr/>
        </p:nvSpPr>
        <p:spPr>
          <a:xfrm>
            <a:off x="3009162" y="3750463"/>
            <a:ext cx="396000" cy="156728"/>
          </a:xfrm>
          <a:prstGeom prst="rect">
            <a:avLst/>
          </a:prstGeom>
          <a:pattFill prst="wdUpDiag">
            <a:fgClr>
              <a:schemeClr val="accent2">
                <a:lumMod val="40000"/>
                <a:lumOff val="60000"/>
              </a:schemeClr>
            </a:fgClr>
            <a:bgClr>
              <a:schemeClr val="accent2">
                <a:lumMod val="60000"/>
                <a:lumOff val="40000"/>
              </a:schemeClr>
            </a:bgClr>
          </a:patt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C80D4317-C741-794F-9C9D-3159BA4CBB78}"/>
              </a:ext>
            </a:extLst>
          </p:cNvPr>
          <p:cNvSpPr/>
          <p:nvPr/>
        </p:nvSpPr>
        <p:spPr>
          <a:xfrm>
            <a:off x="785799" y="3968144"/>
            <a:ext cx="3615070" cy="525048"/>
          </a:xfrm>
          <a:prstGeom prst="rect">
            <a:avLst/>
          </a:prstGeom>
          <a:solidFill>
            <a:schemeClr val="accent2">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135000"/>
              </a:lnSpc>
            </a:pPr>
            <a:r>
              <a:rPr lang="en-US" sz="1200" dirty="0">
                <a:solidFill>
                  <a:schemeClr val="accent4">
                    <a:lumMod val="50000"/>
                  </a:schemeClr>
                </a:solidFill>
              </a:rPr>
              <a:t>        </a:t>
            </a:r>
            <a:r>
              <a:rPr lang="en-US" sz="1200" u="sng" dirty="0">
                <a:solidFill>
                  <a:srgbClr val="8B1006"/>
                </a:solidFill>
              </a:rPr>
              <a:t>Rachel’s Birthday</a:t>
            </a:r>
          </a:p>
          <a:p>
            <a:pPr>
              <a:lnSpc>
                <a:spcPct val="135000"/>
              </a:lnSpc>
            </a:pPr>
            <a:r>
              <a:rPr lang="en-US" sz="1100" dirty="0">
                <a:solidFill>
                  <a:srgbClr val="8B1006"/>
                </a:solidFill>
              </a:rPr>
              <a:t>        Category: Celebration</a:t>
            </a:r>
          </a:p>
        </p:txBody>
      </p:sp>
      <p:cxnSp>
        <p:nvCxnSpPr>
          <p:cNvPr id="50" name="Straight Connector 49">
            <a:extLst>
              <a:ext uri="{FF2B5EF4-FFF2-40B4-BE49-F238E27FC236}">
                <a16:creationId xmlns:a16="http://schemas.microsoft.com/office/drawing/2014/main" id="{711B7C9B-8210-2C42-B61B-FAD1CA425665}"/>
              </a:ext>
            </a:extLst>
          </p:cNvPr>
          <p:cNvCxnSpPr/>
          <p:nvPr/>
        </p:nvCxnSpPr>
        <p:spPr>
          <a:xfrm>
            <a:off x="792259" y="3956713"/>
            <a:ext cx="3618000" cy="0"/>
          </a:xfrm>
          <a:prstGeom prst="line">
            <a:avLst/>
          </a:prstGeom>
          <a:ln w="127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D2A57ABA-DE4B-A645-9DFF-34770AFC87E7}"/>
              </a:ext>
            </a:extLst>
          </p:cNvPr>
          <p:cNvSpPr/>
          <p:nvPr/>
        </p:nvSpPr>
        <p:spPr>
          <a:xfrm>
            <a:off x="3067956" y="4978038"/>
            <a:ext cx="1224000" cy="156728"/>
          </a:xfrm>
          <a:prstGeom prst="rect">
            <a:avLst/>
          </a:prstGeom>
          <a:pattFill prst="wdUpDiag">
            <a:fgClr>
              <a:schemeClr val="accent2">
                <a:lumMod val="40000"/>
                <a:lumOff val="60000"/>
              </a:schemeClr>
            </a:fgClr>
            <a:bgClr>
              <a:schemeClr val="accent2">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81" name="Rectangle 80">
            <a:extLst>
              <a:ext uri="{FF2B5EF4-FFF2-40B4-BE49-F238E27FC236}">
                <a16:creationId xmlns:a16="http://schemas.microsoft.com/office/drawing/2014/main" id="{E8498447-A48C-0B45-B30A-31E6763D6EC5}"/>
              </a:ext>
            </a:extLst>
          </p:cNvPr>
          <p:cNvSpPr/>
          <p:nvPr/>
        </p:nvSpPr>
        <p:spPr>
          <a:xfrm>
            <a:off x="3069767" y="4975761"/>
            <a:ext cx="1332000" cy="156728"/>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2">
                    <a:lumMod val="50000"/>
                  </a:schemeClr>
                </a:solidFill>
              </a:rPr>
              <a:t>3 hours</a:t>
            </a:r>
          </a:p>
        </p:txBody>
      </p:sp>
      <p:sp>
        <p:nvSpPr>
          <p:cNvPr id="82" name="Rectangle 81">
            <a:extLst>
              <a:ext uri="{FF2B5EF4-FFF2-40B4-BE49-F238E27FC236}">
                <a16:creationId xmlns:a16="http://schemas.microsoft.com/office/drawing/2014/main" id="{AF2256A8-CC5B-E243-B786-1660893BEF30}"/>
              </a:ext>
            </a:extLst>
          </p:cNvPr>
          <p:cNvSpPr/>
          <p:nvPr/>
        </p:nvSpPr>
        <p:spPr>
          <a:xfrm>
            <a:off x="3059780" y="5239358"/>
            <a:ext cx="396000" cy="156728"/>
          </a:xfrm>
          <a:prstGeom prst="rect">
            <a:avLst/>
          </a:prstGeom>
          <a:pattFill prst="wdUpDiag">
            <a:fgClr>
              <a:schemeClr val="accent2">
                <a:lumMod val="40000"/>
                <a:lumOff val="60000"/>
              </a:schemeClr>
            </a:fgClr>
            <a:bgClr>
              <a:schemeClr val="accent2">
                <a:lumMod val="60000"/>
                <a:lumOff val="40000"/>
              </a:schemeClr>
            </a:bgClr>
          </a:patt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8AFF1EB-FFC1-1C4B-8563-043549E2E2D6}"/>
              </a:ext>
            </a:extLst>
          </p:cNvPr>
          <p:cNvSpPr/>
          <p:nvPr/>
        </p:nvSpPr>
        <p:spPr>
          <a:xfrm>
            <a:off x="3526337" y="5251492"/>
            <a:ext cx="180000" cy="156728"/>
          </a:xfrm>
          <a:prstGeom prst="rect">
            <a:avLst/>
          </a:prstGeom>
          <a:pattFill prst="wdUpDiag">
            <a:fgClr>
              <a:schemeClr val="accent2">
                <a:lumMod val="40000"/>
                <a:lumOff val="60000"/>
              </a:schemeClr>
            </a:fgClr>
            <a:bgClr>
              <a:schemeClr val="accent2">
                <a:lumMod val="60000"/>
                <a:lumOff val="40000"/>
              </a:schemeClr>
            </a:bgClr>
          </a:patt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Graphic 85" descr="Filter">
            <a:hlinkClick r:id="rId14" action="ppaction://hlinksldjump"/>
            <a:extLst>
              <a:ext uri="{FF2B5EF4-FFF2-40B4-BE49-F238E27FC236}">
                <a16:creationId xmlns:a16="http://schemas.microsoft.com/office/drawing/2014/main" id="{726988F5-9144-CB4F-84CD-C221FF25FB9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052512" y="677435"/>
            <a:ext cx="360000" cy="360000"/>
          </a:xfrm>
          <a:prstGeom prst="rect">
            <a:avLst/>
          </a:prstGeom>
        </p:spPr>
      </p:pic>
      <p:pic>
        <p:nvPicPr>
          <p:cNvPr id="91" name="Graphic 90" descr="Radio microphone">
            <a:hlinkClick r:id="rId17" action="ppaction://hlinksldjump"/>
            <a:extLst>
              <a:ext uri="{FF2B5EF4-FFF2-40B4-BE49-F238E27FC236}">
                <a16:creationId xmlns:a16="http://schemas.microsoft.com/office/drawing/2014/main" id="{F79AF6F5-CD73-3D49-AB6D-D2F2B861C1B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84342" y="677435"/>
            <a:ext cx="360000" cy="360000"/>
          </a:xfrm>
          <a:prstGeom prst="rect">
            <a:avLst/>
          </a:prstGeom>
        </p:spPr>
      </p:pic>
      <p:pic>
        <p:nvPicPr>
          <p:cNvPr id="72" name="Graphic 71" descr="Back">
            <a:hlinkClick r:id="" action="ppaction://hlinkshowjump?jump=lastslideviewed" highlightClick="1"/>
            <a:extLst>
              <a:ext uri="{FF2B5EF4-FFF2-40B4-BE49-F238E27FC236}">
                <a16:creationId xmlns:a16="http://schemas.microsoft.com/office/drawing/2014/main" id="{5C929A37-7E98-1141-BFF6-78FD97031FCD}"/>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16200" y="660851"/>
            <a:ext cx="360000" cy="360000"/>
          </a:xfrm>
          <a:prstGeom prst="rect">
            <a:avLst/>
          </a:prstGeom>
        </p:spPr>
      </p:pic>
      <p:pic>
        <p:nvPicPr>
          <p:cNvPr id="10" name="Graphic 9" descr="Ringer">
            <a:extLst>
              <a:ext uri="{FF2B5EF4-FFF2-40B4-BE49-F238E27FC236}">
                <a16:creationId xmlns:a16="http://schemas.microsoft.com/office/drawing/2014/main" id="{2E0A1DE5-03A1-034D-ABDC-CF1335087368}"/>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3954663" y="3954436"/>
            <a:ext cx="304731" cy="304731"/>
          </a:xfrm>
          <a:prstGeom prst="rect">
            <a:avLst/>
          </a:prstGeom>
        </p:spPr>
      </p:pic>
      <p:cxnSp>
        <p:nvCxnSpPr>
          <p:cNvPr id="11" name="Straight Connector 10">
            <a:extLst>
              <a:ext uri="{FF2B5EF4-FFF2-40B4-BE49-F238E27FC236}">
                <a16:creationId xmlns:a16="http://schemas.microsoft.com/office/drawing/2014/main" id="{2B0B95AD-AC63-0A48-8649-31695DF94ABC}"/>
              </a:ext>
            </a:extLst>
          </p:cNvPr>
          <p:cNvCxnSpPr>
            <a:cxnSpLocks/>
          </p:cNvCxnSpPr>
          <p:nvPr/>
        </p:nvCxnSpPr>
        <p:spPr>
          <a:xfrm>
            <a:off x="3938039" y="4012786"/>
            <a:ext cx="318342" cy="246381"/>
          </a:xfrm>
          <a:prstGeom prst="line">
            <a:avLst/>
          </a:prstGeom>
          <a:ln/>
        </p:spPr>
        <p:style>
          <a:lnRef idx="1">
            <a:schemeClr val="dk1"/>
          </a:lnRef>
          <a:fillRef idx="0">
            <a:schemeClr val="dk1"/>
          </a:fillRef>
          <a:effectRef idx="0">
            <a:schemeClr val="dk1"/>
          </a:effectRef>
          <a:fontRef idx="minor">
            <a:schemeClr val="tx1"/>
          </a:fontRef>
        </p:style>
      </p:cxnSp>
      <p:pic>
        <p:nvPicPr>
          <p:cNvPr id="95" name="Graphic 94" descr="Add">
            <a:hlinkClick r:id="rId24" action="ppaction://hlinksldjump"/>
            <a:extLst>
              <a:ext uri="{FF2B5EF4-FFF2-40B4-BE49-F238E27FC236}">
                <a16:creationId xmlns:a16="http://schemas.microsoft.com/office/drawing/2014/main" id="{CA2FDA33-1414-0F49-B026-D2CDC87E9E28}"/>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218720" y="5433265"/>
            <a:ext cx="772514" cy="772514"/>
          </a:xfrm>
          <a:prstGeom prst="rect">
            <a:avLst/>
          </a:prstGeom>
        </p:spPr>
      </p:pic>
      <p:pic>
        <p:nvPicPr>
          <p:cNvPr id="96" name="Graphic 95" descr="Bar graph with upward trend">
            <a:hlinkClick r:id="rId27" action="ppaction://hlinksldjump"/>
            <a:extLst>
              <a:ext uri="{FF2B5EF4-FFF2-40B4-BE49-F238E27FC236}">
                <a16:creationId xmlns:a16="http://schemas.microsoft.com/office/drawing/2014/main" id="{ABA2B26E-1E23-0C49-96E2-D33255282BB8}"/>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104111" y="5747782"/>
            <a:ext cx="468001" cy="468001"/>
          </a:xfrm>
          <a:prstGeom prst="rect">
            <a:avLst/>
          </a:prstGeom>
        </p:spPr>
      </p:pic>
      <p:pic>
        <p:nvPicPr>
          <p:cNvPr id="97" name="Graphic 96" descr="Workflow">
            <a:hlinkClick r:id="rId30" action="ppaction://hlinksldjump"/>
            <a:extLst>
              <a:ext uri="{FF2B5EF4-FFF2-40B4-BE49-F238E27FC236}">
                <a16:creationId xmlns:a16="http://schemas.microsoft.com/office/drawing/2014/main" id="{803AD6AC-081E-3642-B108-7FD1077B5269}"/>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601230" y="5748989"/>
            <a:ext cx="468001" cy="468001"/>
          </a:xfrm>
          <a:prstGeom prst="rect">
            <a:avLst/>
          </a:prstGeom>
        </p:spPr>
      </p:pic>
      <p:pic>
        <p:nvPicPr>
          <p:cNvPr id="98" name="Graphic 97" descr="List">
            <a:hlinkClick r:id="rId6" action="ppaction://hlinksldjump"/>
            <a:extLst>
              <a:ext uri="{FF2B5EF4-FFF2-40B4-BE49-F238E27FC236}">
                <a16:creationId xmlns:a16="http://schemas.microsoft.com/office/drawing/2014/main" id="{8E99B3ED-593A-E248-96F9-6F2A3406D15B}"/>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894989" y="5747783"/>
            <a:ext cx="468001" cy="468001"/>
          </a:xfrm>
          <a:prstGeom prst="rect">
            <a:avLst/>
          </a:prstGeom>
        </p:spPr>
      </p:pic>
      <p:pic>
        <p:nvPicPr>
          <p:cNvPr id="99" name="Graphic 98" descr="Single gear">
            <a:hlinkClick r:id="rId35" action="ppaction://hlinksldjump"/>
            <a:extLst>
              <a:ext uri="{FF2B5EF4-FFF2-40B4-BE49-F238E27FC236}">
                <a16:creationId xmlns:a16="http://schemas.microsoft.com/office/drawing/2014/main" id="{5039FBFF-B5F7-E146-9A8F-54FDA61F0A08}"/>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3898527" y="5729304"/>
            <a:ext cx="468001" cy="468001"/>
          </a:xfrm>
          <a:prstGeom prst="rect">
            <a:avLst/>
          </a:prstGeom>
        </p:spPr>
      </p:pic>
      <p:sp>
        <p:nvSpPr>
          <p:cNvPr id="100" name="Rounded Rectangle 99">
            <a:hlinkClick r:id="rId38" action="ppaction://hlinksldjump"/>
            <a:extLst>
              <a:ext uri="{FF2B5EF4-FFF2-40B4-BE49-F238E27FC236}">
                <a16:creationId xmlns:a16="http://schemas.microsoft.com/office/drawing/2014/main" id="{31BFECDB-6EB5-AC4C-AC6A-41D3BCA33CF4}"/>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This is the List view. Click on the triangles beside the grouped tasks to </a:t>
            </a:r>
            <a:r>
              <a:rPr lang="en-US" sz="1100" dirty="0" err="1">
                <a:latin typeface="+mj-lt"/>
              </a:rPr>
              <a:t>maximise</a:t>
            </a:r>
            <a:r>
              <a:rPr lang="en-US" sz="1100" dirty="0">
                <a:latin typeface="+mj-lt"/>
              </a:rPr>
              <a:t>/minimize details</a:t>
            </a:r>
          </a:p>
        </p:txBody>
      </p:sp>
      <p:sp>
        <p:nvSpPr>
          <p:cNvPr id="101" name="Rectangle 100">
            <a:extLst>
              <a:ext uri="{FF2B5EF4-FFF2-40B4-BE49-F238E27FC236}">
                <a16:creationId xmlns:a16="http://schemas.microsoft.com/office/drawing/2014/main" id="{E397E4FB-8366-404E-9BCD-99698B02EDA4}"/>
              </a:ext>
            </a:extLst>
          </p:cNvPr>
          <p:cNvSpPr/>
          <p:nvPr/>
        </p:nvSpPr>
        <p:spPr>
          <a:xfrm>
            <a:off x="4759379" y="1146046"/>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a:extLst>
              <a:ext uri="{FF2B5EF4-FFF2-40B4-BE49-F238E27FC236}">
                <a16:creationId xmlns:a16="http://schemas.microsoft.com/office/drawing/2014/main" id="{56AD327E-12B1-4241-ACF4-2A4294892BD1}"/>
              </a:ext>
            </a:extLst>
          </p:cNvPr>
          <p:cNvSpPr/>
          <p:nvPr/>
        </p:nvSpPr>
        <p:spPr>
          <a:xfrm>
            <a:off x="4868228" y="642216"/>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on the filters button to open the options</a:t>
            </a:r>
          </a:p>
        </p:txBody>
      </p:sp>
    </p:spTree>
    <p:extLst>
      <p:ext uri="{BB962C8B-B14F-4D97-AF65-F5344CB8AC3E}">
        <p14:creationId xmlns:p14="http://schemas.microsoft.com/office/powerpoint/2010/main" val="7392794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nodeType="afterEffect">
                                  <p:stCondLst>
                                    <p:cond delay="1000"/>
                                  </p:stCondLst>
                                  <p:childTnLst>
                                    <p:animScale>
                                      <p:cBhvr>
                                        <p:cTn id="6" dur="500" fill="hold"/>
                                        <p:tgtEl>
                                          <p:spTgt spid="86"/>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70966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853F1EFC-9D95-9A42-A94E-19AA42AB36D7}"/>
              </a:ext>
            </a:extLst>
          </p:cNvPr>
          <p:cNvSpPr/>
          <p:nvPr/>
        </p:nvSpPr>
        <p:spPr>
          <a:xfrm>
            <a:off x="797442" y="574162"/>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4D578F26-1982-7A4A-AACE-A5B4FDD7D816}"/>
              </a:ext>
            </a:extLst>
          </p:cNvPr>
          <p:cNvSpPr/>
          <p:nvPr/>
        </p:nvSpPr>
        <p:spPr>
          <a:xfrm>
            <a:off x="797442" y="2399516"/>
            <a:ext cx="3615070" cy="350874"/>
          </a:xfrm>
          <a:prstGeom prst="rect">
            <a:avLst/>
          </a:prstGeom>
          <a:pattFill prst="dkUpDiag">
            <a:fgClr>
              <a:schemeClr val="accent4">
                <a:lumMod val="40000"/>
                <a:lumOff val="60000"/>
              </a:schemeClr>
            </a:fgClr>
            <a:bgClr>
              <a:schemeClr val="accent4">
                <a:lumMod val="20000"/>
                <a:lumOff val="80000"/>
              </a:schemeClr>
            </a:bgClr>
          </a:patt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accent4">
                    <a:lumMod val="50000"/>
                  </a:schemeClr>
                </a:solidFill>
              </a:rPr>
              <a:t>   Completed: 1</a:t>
            </a:r>
          </a:p>
        </p:txBody>
      </p:sp>
      <p:sp>
        <p:nvSpPr>
          <p:cNvPr id="6" name="Rectangle 5">
            <a:extLst>
              <a:ext uri="{FF2B5EF4-FFF2-40B4-BE49-F238E27FC236}">
                <a16:creationId xmlns:a16="http://schemas.microsoft.com/office/drawing/2014/main" id="{EAD1B18C-EC00-1244-B363-1948E7185AA1}"/>
              </a:ext>
            </a:extLst>
          </p:cNvPr>
          <p:cNvSpPr/>
          <p:nvPr/>
        </p:nvSpPr>
        <p:spPr>
          <a:xfrm>
            <a:off x="797442" y="2802182"/>
            <a:ext cx="3615070" cy="350874"/>
          </a:xfrm>
          <a:prstGeom prst="rect">
            <a:avLst/>
          </a:prstGeom>
          <a:pattFill prst="dkUpDiag">
            <a:fgClr>
              <a:schemeClr val="accent3">
                <a:lumMod val="40000"/>
                <a:lumOff val="60000"/>
              </a:schemeClr>
            </a:fgClr>
            <a:bgClr>
              <a:schemeClr val="accent3">
                <a:lumMod val="20000"/>
                <a:lumOff val="80000"/>
              </a:schemeClr>
            </a:bgClr>
          </a:patt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accent3">
                    <a:lumMod val="50000"/>
                  </a:schemeClr>
                </a:solidFill>
              </a:rPr>
              <a:t>   In progress: 0</a:t>
            </a:r>
          </a:p>
        </p:txBody>
      </p:sp>
      <p:sp>
        <p:nvSpPr>
          <p:cNvPr id="7" name="Rectangle 6">
            <a:extLst>
              <a:ext uri="{FF2B5EF4-FFF2-40B4-BE49-F238E27FC236}">
                <a16:creationId xmlns:a16="http://schemas.microsoft.com/office/drawing/2014/main" id="{004CE6E5-D905-C84F-ABA5-AA510DDD816C}"/>
              </a:ext>
            </a:extLst>
          </p:cNvPr>
          <p:cNvSpPr/>
          <p:nvPr/>
        </p:nvSpPr>
        <p:spPr>
          <a:xfrm>
            <a:off x="797442" y="3216849"/>
            <a:ext cx="3615070" cy="350874"/>
          </a:xfrm>
          <a:prstGeom prst="rect">
            <a:avLst/>
          </a:prstGeom>
          <a:pattFill prst="dkUpDiag">
            <a:fgClr>
              <a:schemeClr val="accent2">
                <a:lumMod val="40000"/>
                <a:lumOff val="60000"/>
              </a:schemeClr>
            </a:fgClr>
            <a:bgClr>
              <a:schemeClr val="accent2">
                <a:lumMod val="20000"/>
                <a:lumOff val="80000"/>
              </a:schemeClr>
            </a:bgClr>
          </a:patt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solidFill>
                  <a:schemeClr val="accent2">
                    <a:lumMod val="50000"/>
                  </a:schemeClr>
                </a:solidFill>
              </a:rPr>
              <a:t>   To-do: 3</a:t>
            </a:r>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93162" y="670988"/>
            <a:ext cx="360000" cy="360000"/>
          </a:xfrm>
          <a:prstGeom prst="rect">
            <a:avLst/>
          </a:prstGeom>
        </p:spPr>
      </p:pic>
      <p:pic>
        <p:nvPicPr>
          <p:cNvPr id="17" name="Graphic 16" descr="Filter">
            <a:extLst>
              <a:ext uri="{FF2B5EF4-FFF2-40B4-BE49-F238E27FC236}">
                <a16:creationId xmlns:a16="http://schemas.microsoft.com/office/drawing/2014/main" id="{FAFA7B27-FB31-B445-B13A-91CFFA52E4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52512" y="677435"/>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r>
              <a:rPr lang="en-US" dirty="0">
                <a:solidFill>
                  <a:srgbClr val="003A84"/>
                </a:solidFill>
              </a:rPr>
              <a:t>Task Summary</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67423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70966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208789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212333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215320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99044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70611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71300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730490"/>
            <a:ext cx="1044255" cy="261610"/>
          </a:xfrm>
          <a:prstGeom prst="rect">
            <a:avLst/>
          </a:prstGeom>
          <a:noFill/>
        </p:spPr>
        <p:txBody>
          <a:bodyPr wrap="square" rtlCol="0">
            <a:spAutoFit/>
          </a:bodyPr>
          <a:lstStyle/>
          <a:p>
            <a:r>
              <a:rPr lang="en-US" sz="1100" dirty="0">
                <a:solidFill>
                  <a:srgbClr val="003A84"/>
                </a:solidFill>
              </a:rPr>
              <a:t>17</a:t>
            </a:r>
          </a:p>
        </p:txBody>
      </p:sp>
      <p:sp>
        <p:nvSpPr>
          <p:cNvPr id="47" name="Triangle 46">
            <a:hlinkClick r:id="rId7" action="ppaction://hlinksldjump"/>
            <a:extLst>
              <a:ext uri="{FF2B5EF4-FFF2-40B4-BE49-F238E27FC236}">
                <a16:creationId xmlns:a16="http://schemas.microsoft.com/office/drawing/2014/main" id="{BE3671E7-521A-8A4B-AF1A-FCD3BA066F61}"/>
              </a:ext>
            </a:extLst>
          </p:cNvPr>
          <p:cNvSpPr/>
          <p:nvPr/>
        </p:nvSpPr>
        <p:spPr>
          <a:xfrm rot="10800000">
            <a:off x="3938382" y="2880276"/>
            <a:ext cx="324000" cy="216000"/>
          </a:xfrm>
          <a:prstGeom prst="triangle">
            <a:avLst/>
          </a:prstGeom>
          <a:solidFill>
            <a:srgbClr val="F4F2F5"/>
          </a:solidFill>
          <a:ln>
            <a:solidFill>
              <a:srgbClr val="7F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8" name="Triangle 47">
            <a:hlinkClick r:id="rId8" action="ppaction://hlinksldjump"/>
            <a:extLst>
              <a:ext uri="{FF2B5EF4-FFF2-40B4-BE49-F238E27FC236}">
                <a16:creationId xmlns:a16="http://schemas.microsoft.com/office/drawing/2014/main" id="{2FDF3359-C4D6-D24E-9EA9-FC0C94A53E4A}"/>
              </a:ext>
            </a:extLst>
          </p:cNvPr>
          <p:cNvSpPr/>
          <p:nvPr/>
        </p:nvSpPr>
        <p:spPr>
          <a:xfrm rot="10800000">
            <a:off x="3932381" y="3285095"/>
            <a:ext cx="324000" cy="216000"/>
          </a:xfrm>
          <a:prstGeom prst="triangle">
            <a:avLst/>
          </a:prstGeom>
          <a:solidFill>
            <a:srgbClr val="F4F2F5"/>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F9311E6-AFD5-914C-B9F1-155F4A977746}"/>
              </a:ext>
            </a:extLst>
          </p:cNvPr>
          <p:cNvSpPr/>
          <p:nvPr/>
        </p:nvSpPr>
        <p:spPr>
          <a:xfrm>
            <a:off x="894989" y="570555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List View – filter all compressed</a:t>
            </a:r>
          </a:p>
        </p:txBody>
      </p:sp>
      <p:pic>
        <p:nvPicPr>
          <p:cNvPr id="9" name="Graphic 8" descr="Checkmark">
            <a:extLst>
              <a:ext uri="{FF2B5EF4-FFF2-40B4-BE49-F238E27FC236}">
                <a16:creationId xmlns:a16="http://schemas.microsoft.com/office/drawing/2014/main" id="{89AA1A7F-AC1B-2546-8DCE-1F7175218DB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7789" y="2479971"/>
            <a:ext cx="216000" cy="216000"/>
          </a:xfrm>
          <a:prstGeom prst="rect">
            <a:avLst/>
          </a:prstGeom>
        </p:spPr>
      </p:pic>
      <p:pic>
        <p:nvPicPr>
          <p:cNvPr id="12" name="Graphic 11" descr="Hourglass">
            <a:extLst>
              <a:ext uri="{FF2B5EF4-FFF2-40B4-BE49-F238E27FC236}">
                <a16:creationId xmlns:a16="http://schemas.microsoft.com/office/drawing/2014/main" id="{5F1920DC-6E5F-B545-8410-94B7457DA2A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33283" y="2874031"/>
            <a:ext cx="216000" cy="216000"/>
          </a:xfrm>
          <a:prstGeom prst="rect">
            <a:avLst/>
          </a:prstGeom>
        </p:spPr>
      </p:pic>
      <p:pic>
        <p:nvPicPr>
          <p:cNvPr id="16" name="Graphic 15" descr="Play">
            <a:extLst>
              <a:ext uri="{FF2B5EF4-FFF2-40B4-BE49-F238E27FC236}">
                <a16:creationId xmlns:a16="http://schemas.microsoft.com/office/drawing/2014/main" id="{15289CA9-BE49-0349-AAF3-385E8842460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35310" y="3304287"/>
            <a:ext cx="216000" cy="216000"/>
          </a:xfrm>
          <a:prstGeom prst="rect">
            <a:avLst/>
          </a:prstGeom>
        </p:spPr>
      </p:pic>
      <p:sp>
        <p:nvSpPr>
          <p:cNvPr id="60" name="Triangle 59">
            <a:hlinkClick r:id="rId15" action="ppaction://hlinksldjump"/>
            <a:extLst>
              <a:ext uri="{FF2B5EF4-FFF2-40B4-BE49-F238E27FC236}">
                <a16:creationId xmlns:a16="http://schemas.microsoft.com/office/drawing/2014/main" id="{71C80359-CFE1-ED49-A5C4-C40C2FBB4D46}"/>
              </a:ext>
            </a:extLst>
          </p:cNvPr>
          <p:cNvSpPr/>
          <p:nvPr/>
        </p:nvSpPr>
        <p:spPr>
          <a:xfrm rot="10800000">
            <a:off x="3932381" y="2481210"/>
            <a:ext cx="324000" cy="216000"/>
          </a:xfrm>
          <a:prstGeom prst="triangle">
            <a:avLst/>
          </a:prstGeom>
          <a:solidFill>
            <a:srgbClr val="F4F2F5"/>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0" name="Rectangle 49">
            <a:extLst>
              <a:ext uri="{FF2B5EF4-FFF2-40B4-BE49-F238E27FC236}">
                <a16:creationId xmlns:a16="http://schemas.microsoft.com/office/drawing/2014/main" id="{92B92EE4-F884-844E-AA4B-95FC2EF4C654}"/>
              </a:ext>
            </a:extLst>
          </p:cNvPr>
          <p:cNvSpPr/>
          <p:nvPr/>
        </p:nvSpPr>
        <p:spPr>
          <a:xfrm>
            <a:off x="801961" y="1093937"/>
            <a:ext cx="3615070" cy="540000"/>
          </a:xfrm>
          <a:prstGeom prst="rect">
            <a:avLst/>
          </a:prstGeom>
          <a:gradFill flip="none" rotWithShape="1">
            <a:gsLst>
              <a:gs pos="100000">
                <a:srgbClr val="97D2FE"/>
              </a:gs>
              <a:gs pos="0">
                <a:srgbClr val="8ECBFC">
                  <a:alpha val="60000"/>
                </a:srgbClr>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en-US" sz="1100" dirty="0">
                <a:solidFill>
                  <a:srgbClr val="0040A9"/>
                </a:solidFill>
              </a:rPr>
              <a:t>Filter by: </a:t>
            </a:r>
          </a:p>
          <a:p>
            <a:pPr>
              <a:lnSpc>
                <a:spcPct val="150000"/>
              </a:lnSpc>
            </a:pPr>
            <a:r>
              <a:rPr lang="en-US" sz="1100" dirty="0">
                <a:solidFill>
                  <a:srgbClr val="0040A9"/>
                </a:solidFill>
              </a:rPr>
              <a:t>Sort by: </a:t>
            </a:r>
          </a:p>
        </p:txBody>
      </p:sp>
      <p:sp>
        <p:nvSpPr>
          <p:cNvPr id="10" name="Rectangle 9">
            <a:extLst>
              <a:ext uri="{FF2B5EF4-FFF2-40B4-BE49-F238E27FC236}">
                <a16:creationId xmlns:a16="http://schemas.microsoft.com/office/drawing/2014/main" id="{CB420162-77F2-2F48-B2EF-141898D6007F}"/>
              </a:ext>
            </a:extLst>
          </p:cNvPr>
          <p:cNvSpPr/>
          <p:nvPr/>
        </p:nvSpPr>
        <p:spPr>
          <a:xfrm>
            <a:off x="1544342" y="1200150"/>
            <a:ext cx="1296000" cy="140400"/>
          </a:xfrm>
          <a:prstGeom prst="rect">
            <a:avLst/>
          </a:prstGeom>
          <a:gradFill>
            <a:gsLst>
              <a:gs pos="0">
                <a:srgbClr val="D8EFFF">
                  <a:alpha val="60000"/>
                </a:srgbClr>
              </a:gs>
              <a:gs pos="100000">
                <a:srgbClr val="A1D9FF">
                  <a:alpha val="91765"/>
                </a:srgbClr>
              </a:gs>
            </a:gsLst>
          </a:gradFill>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Day</a:t>
            </a:r>
          </a:p>
        </p:txBody>
      </p:sp>
      <p:sp>
        <p:nvSpPr>
          <p:cNvPr id="58" name="Rectangle 57">
            <a:extLst>
              <a:ext uri="{FF2B5EF4-FFF2-40B4-BE49-F238E27FC236}">
                <a16:creationId xmlns:a16="http://schemas.microsoft.com/office/drawing/2014/main" id="{C38FCD0F-D0FB-9B46-AE08-B33C2248F956}"/>
              </a:ext>
            </a:extLst>
          </p:cNvPr>
          <p:cNvSpPr/>
          <p:nvPr/>
        </p:nvSpPr>
        <p:spPr>
          <a:xfrm>
            <a:off x="3038196" y="1201661"/>
            <a:ext cx="1296000" cy="140400"/>
          </a:xfrm>
          <a:prstGeom prst="rect">
            <a:avLst/>
          </a:prstGeom>
          <a:gradFill>
            <a:gsLst>
              <a:gs pos="0">
                <a:srgbClr val="D8EFFF">
                  <a:alpha val="60000"/>
                </a:srgbClr>
              </a:gs>
              <a:gs pos="100000">
                <a:srgbClr val="A1D9FF">
                  <a:alpha val="91765"/>
                </a:srgbClr>
              </a:gs>
            </a:gsLst>
          </a:gradFill>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Category</a:t>
            </a:r>
          </a:p>
        </p:txBody>
      </p:sp>
      <p:sp>
        <p:nvSpPr>
          <p:cNvPr id="64" name="Rectangle 63">
            <a:extLst>
              <a:ext uri="{FF2B5EF4-FFF2-40B4-BE49-F238E27FC236}">
                <a16:creationId xmlns:a16="http://schemas.microsoft.com/office/drawing/2014/main" id="{76D14ED9-D70A-FA4F-BCD7-E9F9ACAA5156}"/>
              </a:ext>
            </a:extLst>
          </p:cNvPr>
          <p:cNvSpPr/>
          <p:nvPr/>
        </p:nvSpPr>
        <p:spPr>
          <a:xfrm>
            <a:off x="1544342" y="1442384"/>
            <a:ext cx="1296000" cy="140400"/>
          </a:xfrm>
          <a:prstGeom prst="rect">
            <a:avLst/>
          </a:prstGeom>
          <a:gradFill>
            <a:gsLst>
              <a:gs pos="0">
                <a:srgbClr val="D8EFFF">
                  <a:alpha val="60000"/>
                </a:srgbClr>
              </a:gs>
              <a:gs pos="100000">
                <a:srgbClr val="A1D9FF">
                  <a:alpha val="91765"/>
                </a:srgbClr>
              </a:gs>
            </a:gsLst>
          </a:gradFill>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Last Added</a:t>
            </a:r>
          </a:p>
        </p:txBody>
      </p:sp>
      <p:cxnSp>
        <p:nvCxnSpPr>
          <p:cNvPr id="68" name="Straight Connector 67">
            <a:extLst>
              <a:ext uri="{FF2B5EF4-FFF2-40B4-BE49-F238E27FC236}">
                <a16:creationId xmlns:a16="http://schemas.microsoft.com/office/drawing/2014/main" id="{35DA9A17-5D5A-704B-A163-214A5123B9E4}"/>
              </a:ext>
            </a:extLst>
          </p:cNvPr>
          <p:cNvCxnSpPr/>
          <p:nvPr/>
        </p:nvCxnSpPr>
        <p:spPr>
          <a:xfrm>
            <a:off x="786588" y="111797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74" name="Action Button: Return 73">
            <a:hlinkClick r:id="" action="ppaction://hlinkshowjump?jump=lastslideviewed" highlightClick="1"/>
            <a:extLst>
              <a:ext uri="{FF2B5EF4-FFF2-40B4-BE49-F238E27FC236}">
                <a16:creationId xmlns:a16="http://schemas.microsoft.com/office/drawing/2014/main" id="{C5B3AB05-4DD4-D545-B107-C2C605B166D3}"/>
              </a:ext>
            </a:extLst>
          </p:cNvPr>
          <p:cNvSpPr/>
          <p:nvPr/>
        </p:nvSpPr>
        <p:spPr>
          <a:xfrm rot="16200000">
            <a:off x="789699" y="673907"/>
            <a:ext cx="386900" cy="360000"/>
          </a:xfrm>
          <a:prstGeom prst="actionButtonRetur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iangle 21">
            <a:hlinkClick r:id="rId16" action="ppaction://hlinksldjump"/>
            <a:extLst>
              <a:ext uri="{FF2B5EF4-FFF2-40B4-BE49-F238E27FC236}">
                <a16:creationId xmlns:a16="http://schemas.microsoft.com/office/drawing/2014/main" id="{B6B3C9D9-51C9-B246-B8B0-03560A504980}"/>
              </a:ext>
            </a:extLst>
          </p:cNvPr>
          <p:cNvSpPr>
            <a:spLocks noChangeAspect="1"/>
          </p:cNvSpPr>
          <p:nvPr/>
        </p:nvSpPr>
        <p:spPr>
          <a:xfrm rot="10800000">
            <a:off x="2681484" y="1235296"/>
            <a:ext cx="144000" cy="8640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riangle 75">
            <a:hlinkClick r:id="rId17" action="ppaction://hlinksldjump"/>
            <a:extLst>
              <a:ext uri="{FF2B5EF4-FFF2-40B4-BE49-F238E27FC236}">
                <a16:creationId xmlns:a16="http://schemas.microsoft.com/office/drawing/2014/main" id="{0937397D-FD7D-FF44-92FE-F8EEB916CA23}"/>
              </a:ext>
            </a:extLst>
          </p:cNvPr>
          <p:cNvSpPr>
            <a:spLocks noChangeAspect="1"/>
          </p:cNvSpPr>
          <p:nvPr/>
        </p:nvSpPr>
        <p:spPr>
          <a:xfrm rot="10800000">
            <a:off x="4184381" y="1235297"/>
            <a:ext cx="144000" cy="8640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riangle 76">
            <a:hlinkClick r:id="rId18" action="ppaction://hlinksldjump"/>
            <a:extLst>
              <a:ext uri="{FF2B5EF4-FFF2-40B4-BE49-F238E27FC236}">
                <a16:creationId xmlns:a16="http://schemas.microsoft.com/office/drawing/2014/main" id="{26C528A9-4989-F046-9A4A-2EA680A530E9}"/>
              </a:ext>
            </a:extLst>
          </p:cNvPr>
          <p:cNvSpPr>
            <a:spLocks noChangeAspect="1"/>
          </p:cNvSpPr>
          <p:nvPr/>
        </p:nvSpPr>
        <p:spPr>
          <a:xfrm rot="10800000">
            <a:off x="2681484" y="1482316"/>
            <a:ext cx="144000" cy="8640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Graphic 77" descr="Radio microphone">
            <a:hlinkClick r:id="rId19" action="ppaction://hlinksldjump"/>
            <a:extLst>
              <a:ext uri="{FF2B5EF4-FFF2-40B4-BE49-F238E27FC236}">
                <a16:creationId xmlns:a16="http://schemas.microsoft.com/office/drawing/2014/main" id="{964C10FC-0653-8C44-B7E0-EC561B1B960C}"/>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pic>
        <p:nvPicPr>
          <p:cNvPr id="65" name="Graphic 64" descr="Back">
            <a:hlinkClick r:id="" action="ppaction://hlinkshowjump?jump=lastslideviewed" highlightClick="1"/>
            <a:extLst>
              <a:ext uri="{FF2B5EF4-FFF2-40B4-BE49-F238E27FC236}">
                <a16:creationId xmlns:a16="http://schemas.microsoft.com/office/drawing/2014/main" id="{A283F74A-0E41-F544-BEFC-DEF9042FC177}"/>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16200" y="660851"/>
            <a:ext cx="360000" cy="360000"/>
          </a:xfrm>
          <a:prstGeom prst="rect">
            <a:avLst/>
          </a:prstGeom>
        </p:spPr>
      </p:pic>
      <p:pic>
        <p:nvPicPr>
          <p:cNvPr id="80" name="Graphic 79" descr="Add">
            <a:hlinkClick r:id="rId24" action="ppaction://hlinksldjump"/>
            <a:extLst>
              <a:ext uri="{FF2B5EF4-FFF2-40B4-BE49-F238E27FC236}">
                <a16:creationId xmlns:a16="http://schemas.microsoft.com/office/drawing/2014/main" id="{DFC5F548-0237-8748-A9AB-118E3F50CD2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218720" y="5433265"/>
            <a:ext cx="772514" cy="772514"/>
          </a:xfrm>
          <a:prstGeom prst="rect">
            <a:avLst/>
          </a:prstGeom>
        </p:spPr>
      </p:pic>
      <p:pic>
        <p:nvPicPr>
          <p:cNvPr id="81" name="Graphic 80" descr="Bar graph with upward trend">
            <a:hlinkClick r:id="rId27" action="ppaction://hlinksldjump"/>
            <a:extLst>
              <a:ext uri="{FF2B5EF4-FFF2-40B4-BE49-F238E27FC236}">
                <a16:creationId xmlns:a16="http://schemas.microsoft.com/office/drawing/2014/main" id="{D973978A-5123-9647-8B04-FC7C1A812347}"/>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104111" y="5747782"/>
            <a:ext cx="468001" cy="468001"/>
          </a:xfrm>
          <a:prstGeom prst="rect">
            <a:avLst/>
          </a:prstGeom>
        </p:spPr>
      </p:pic>
      <p:pic>
        <p:nvPicPr>
          <p:cNvPr id="82" name="Graphic 81" descr="Workflow">
            <a:hlinkClick r:id="rId30" action="ppaction://hlinksldjump"/>
            <a:extLst>
              <a:ext uri="{FF2B5EF4-FFF2-40B4-BE49-F238E27FC236}">
                <a16:creationId xmlns:a16="http://schemas.microsoft.com/office/drawing/2014/main" id="{8143E107-CBA9-F142-8C85-8857B1E75603}"/>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601230" y="5748989"/>
            <a:ext cx="468001" cy="468001"/>
          </a:xfrm>
          <a:prstGeom prst="rect">
            <a:avLst/>
          </a:prstGeom>
        </p:spPr>
      </p:pic>
      <p:pic>
        <p:nvPicPr>
          <p:cNvPr id="83" name="Graphic 82" descr="List">
            <a:hlinkClick r:id="rId33" action="ppaction://hlinksldjump"/>
            <a:extLst>
              <a:ext uri="{FF2B5EF4-FFF2-40B4-BE49-F238E27FC236}">
                <a16:creationId xmlns:a16="http://schemas.microsoft.com/office/drawing/2014/main" id="{5F768B2C-E532-B240-B0CE-7F7BC45C3909}"/>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894989" y="5747783"/>
            <a:ext cx="468001" cy="468001"/>
          </a:xfrm>
          <a:prstGeom prst="rect">
            <a:avLst/>
          </a:prstGeom>
        </p:spPr>
      </p:pic>
      <p:pic>
        <p:nvPicPr>
          <p:cNvPr id="84" name="Graphic 83" descr="Single gear">
            <a:hlinkClick r:id="rId36" action="ppaction://hlinksldjump"/>
            <a:extLst>
              <a:ext uri="{FF2B5EF4-FFF2-40B4-BE49-F238E27FC236}">
                <a16:creationId xmlns:a16="http://schemas.microsoft.com/office/drawing/2014/main" id="{9B10BFB6-CC53-9A45-B372-2C6CCF2EBDFE}"/>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3898527" y="5729304"/>
            <a:ext cx="468001" cy="468001"/>
          </a:xfrm>
          <a:prstGeom prst="rect">
            <a:avLst/>
          </a:prstGeom>
        </p:spPr>
      </p:pic>
      <p:sp>
        <p:nvSpPr>
          <p:cNvPr id="85" name="Rounded Rectangle 84">
            <a:extLst>
              <a:ext uri="{FF2B5EF4-FFF2-40B4-BE49-F238E27FC236}">
                <a16:creationId xmlns:a16="http://schemas.microsoft.com/office/drawing/2014/main" id="{2A889F04-7368-4840-A88B-395AB7651F7C}"/>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The default values for the filters are preselected</a:t>
            </a:r>
          </a:p>
        </p:txBody>
      </p:sp>
      <p:sp>
        <p:nvSpPr>
          <p:cNvPr id="87" name="Rounded Rectangle 86">
            <a:extLst>
              <a:ext uri="{FF2B5EF4-FFF2-40B4-BE49-F238E27FC236}">
                <a16:creationId xmlns:a16="http://schemas.microsoft.com/office/drawing/2014/main" id="{A9920BB1-6811-2D40-A3D6-B3884A85F6B8}"/>
              </a:ext>
            </a:extLst>
          </p:cNvPr>
          <p:cNvSpPr/>
          <p:nvPr/>
        </p:nvSpPr>
        <p:spPr>
          <a:xfrm>
            <a:off x="4868228" y="642216"/>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on the filters button to open the options</a:t>
            </a:r>
          </a:p>
        </p:txBody>
      </p:sp>
      <p:sp>
        <p:nvSpPr>
          <p:cNvPr id="88" name="Rounded Rectangle 87">
            <a:extLst>
              <a:ext uri="{FF2B5EF4-FFF2-40B4-BE49-F238E27FC236}">
                <a16:creationId xmlns:a16="http://schemas.microsoft.com/office/drawing/2014/main" id="{16632294-C007-1743-BCE8-FEF202ABB080}"/>
              </a:ext>
            </a:extLst>
          </p:cNvPr>
          <p:cNvSpPr/>
          <p:nvPr/>
        </p:nvSpPr>
        <p:spPr>
          <a:xfrm>
            <a:off x="4868228" y="1798289"/>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on drop down options to view the filters</a:t>
            </a:r>
          </a:p>
        </p:txBody>
      </p:sp>
    </p:spTree>
    <p:extLst>
      <p:ext uri="{BB962C8B-B14F-4D97-AF65-F5344CB8AC3E}">
        <p14:creationId xmlns:p14="http://schemas.microsoft.com/office/powerpoint/2010/main" val="181106541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0"/>
                                  </p:stCondLst>
                                  <p:childTnLst>
                                    <p:animScale>
                                      <p:cBhvr>
                                        <p:cTn id="6" dur="500" fill="hold"/>
                                        <p:tgtEl>
                                          <p:spTgt spid="22"/>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70966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853F1EFC-9D95-9A42-A94E-19AA42AB36D7}"/>
              </a:ext>
            </a:extLst>
          </p:cNvPr>
          <p:cNvSpPr/>
          <p:nvPr/>
        </p:nvSpPr>
        <p:spPr>
          <a:xfrm>
            <a:off x="797442" y="574162"/>
            <a:ext cx="3615070" cy="540000"/>
          </a:xfrm>
          <a:prstGeom prst="rect">
            <a:avLst/>
          </a:prstGeom>
          <a:gradFill flip="none" rotWithShape="1">
            <a:gsLst>
              <a:gs pos="100000">
                <a:srgbClr val="8BC7F4">
                  <a:alpha val="60000"/>
                </a:srgbClr>
              </a:gs>
              <a:gs pos="21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4D578F26-1982-7A4A-AACE-A5B4FDD7D816}"/>
              </a:ext>
            </a:extLst>
          </p:cNvPr>
          <p:cNvSpPr/>
          <p:nvPr/>
        </p:nvSpPr>
        <p:spPr>
          <a:xfrm>
            <a:off x="797442" y="2399516"/>
            <a:ext cx="3615070" cy="350874"/>
          </a:xfrm>
          <a:prstGeom prst="rect">
            <a:avLst/>
          </a:prstGeom>
          <a:pattFill prst="dkUpDiag">
            <a:fgClr>
              <a:schemeClr val="accent4">
                <a:lumMod val="40000"/>
                <a:lumOff val="60000"/>
              </a:schemeClr>
            </a:fgClr>
            <a:bgClr>
              <a:schemeClr val="accent4">
                <a:lumMod val="20000"/>
                <a:lumOff val="80000"/>
              </a:schemeClr>
            </a:bgClr>
          </a:patt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accent4">
                    <a:lumMod val="50000"/>
                  </a:schemeClr>
                </a:solidFill>
              </a:rPr>
              <a:t>   Completed: 1</a:t>
            </a:r>
          </a:p>
        </p:txBody>
      </p:sp>
      <p:sp>
        <p:nvSpPr>
          <p:cNvPr id="6" name="Rectangle 5">
            <a:extLst>
              <a:ext uri="{FF2B5EF4-FFF2-40B4-BE49-F238E27FC236}">
                <a16:creationId xmlns:a16="http://schemas.microsoft.com/office/drawing/2014/main" id="{EAD1B18C-EC00-1244-B363-1948E7185AA1}"/>
              </a:ext>
            </a:extLst>
          </p:cNvPr>
          <p:cNvSpPr/>
          <p:nvPr/>
        </p:nvSpPr>
        <p:spPr>
          <a:xfrm>
            <a:off x="797442" y="2802182"/>
            <a:ext cx="3615070" cy="350874"/>
          </a:xfrm>
          <a:prstGeom prst="rect">
            <a:avLst/>
          </a:prstGeom>
          <a:pattFill prst="dkUpDiag">
            <a:fgClr>
              <a:schemeClr val="accent3">
                <a:lumMod val="40000"/>
                <a:lumOff val="60000"/>
              </a:schemeClr>
            </a:fgClr>
            <a:bgClr>
              <a:schemeClr val="accent3">
                <a:lumMod val="20000"/>
                <a:lumOff val="80000"/>
              </a:schemeClr>
            </a:bgClr>
          </a:patt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accent3">
                    <a:lumMod val="50000"/>
                  </a:schemeClr>
                </a:solidFill>
              </a:rPr>
              <a:t>   In progress: 0</a:t>
            </a:r>
          </a:p>
        </p:txBody>
      </p:sp>
      <p:sp>
        <p:nvSpPr>
          <p:cNvPr id="7" name="Rectangle 6">
            <a:extLst>
              <a:ext uri="{FF2B5EF4-FFF2-40B4-BE49-F238E27FC236}">
                <a16:creationId xmlns:a16="http://schemas.microsoft.com/office/drawing/2014/main" id="{004CE6E5-D905-C84F-ABA5-AA510DDD816C}"/>
              </a:ext>
            </a:extLst>
          </p:cNvPr>
          <p:cNvSpPr/>
          <p:nvPr/>
        </p:nvSpPr>
        <p:spPr>
          <a:xfrm>
            <a:off x="797442" y="3216849"/>
            <a:ext cx="3615070" cy="350874"/>
          </a:xfrm>
          <a:prstGeom prst="rect">
            <a:avLst/>
          </a:prstGeom>
          <a:pattFill prst="dkUpDiag">
            <a:fgClr>
              <a:schemeClr val="accent2">
                <a:lumMod val="40000"/>
                <a:lumOff val="60000"/>
              </a:schemeClr>
            </a:fgClr>
            <a:bgClr>
              <a:schemeClr val="accent2">
                <a:lumMod val="20000"/>
                <a:lumOff val="80000"/>
              </a:schemeClr>
            </a:bgClr>
          </a:patt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solidFill>
                  <a:schemeClr val="accent2">
                    <a:lumMod val="50000"/>
                  </a:schemeClr>
                </a:solidFill>
              </a:rPr>
              <a:t>   To-do: 3</a:t>
            </a:r>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93162" y="670988"/>
            <a:ext cx="360000" cy="360000"/>
          </a:xfrm>
          <a:prstGeom prst="rect">
            <a:avLst/>
          </a:prstGeom>
        </p:spPr>
      </p:pic>
      <p:pic>
        <p:nvPicPr>
          <p:cNvPr id="17" name="Graphic 16" descr="Filter">
            <a:extLst>
              <a:ext uri="{FF2B5EF4-FFF2-40B4-BE49-F238E27FC236}">
                <a16:creationId xmlns:a16="http://schemas.microsoft.com/office/drawing/2014/main" id="{FAFA7B27-FB31-B445-B13A-91CFFA52E4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52512" y="677435"/>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r>
              <a:rPr lang="en-US" dirty="0">
                <a:solidFill>
                  <a:srgbClr val="003A84"/>
                </a:solidFill>
              </a:rPr>
              <a:t>Task Summary</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67423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70966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208789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212333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215320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99044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70611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71300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730490"/>
            <a:ext cx="1044255" cy="261610"/>
          </a:xfrm>
          <a:prstGeom prst="rect">
            <a:avLst/>
          </a:prstGeom>
          <a:noFill/>
        </p:spPr>
        <p:txBody>
          <a:bodyPr wrap="square" rtlCol="0">
            <a:spAutoFit/>
          </a:bodyPr>
          <a:lstStyle/>
          <a:p>
            <a:r>
              <a:rPr lang="en-US" sz="1100" dirty="0">
                <a:solidFill>
                  <a:srgbClr val="003A84"/>
                </a:solidFill>
              </a:rPr>
              <a:t>17</a:t>
            </a:r>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F9311E6-AFD5-914C-B9F1-155F4A977746}"/>
              </a:ext>
            </a:extLst>
          </p:cNvPr>
          <p:cNvSpPr/>
          <p:nvPr/>
        </p:nvSpPr>
        <p:spPr>
          <a:xfrm>
            <a:off x="894989" y="570555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List View – filter day</a:t>
            </a:r>
          </a:p>
        </p:txBody>
      </p:sp>
      <p:pic>
        <p:nvPicPr>
          <p:cNvPr id="9" name="Graphic 8" descr="Checkmark">
            <a:extLst>
              <a:ext uri="{FF2B5EF4-FFF2-40B4-BE49-F238E27FC236}">
                <a16:creationId xmlns:a16="http://schemas.microsoft.com/office/drawing/2014/main" id="{89AA1A7F-AC1B-2546-8DCE-1F7175218D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7789" y="2479971"/>
            <a:ext cx="216000" cy="216000"/>
          </a:xfrm>
          <a:prstGeom prst="rect">
            <a:avLst/>
          </a:prstGeom>
        </p:spPr>
      </p:pic>
      <p:pic>
        <p:nvPicPr>
          <p:cNvPr id="12" name="Graphic 11" descr="Hourglass">
            <a:extLst>
              <a:ext uri="{FF2B5EF4-FFF2-40B4-BE49-F238E27FC236}">
                <a16:creationId xmlns:a16="http://schemas.microsoft.com/office/drawing/2014/main" id="{5F1920DC-6E5F-B545-8410-94B7457DA2A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33283" y="2874031"/>
            <a:ext cx="216000" cy="216000"/>
          </a:xfrm>
          <a:prstGeom prst="rect">
            <a:avLst/>
          </a:prstGeom>
        </p:spPr>
      </p:pic>
      <p:pic>
        <p:nvPicPr>
          <p:cNvPr id="16" name="Graphic 15" descr="Play">
            <a:extLst>
              <a:ext uri="{FF2B5EF4-FFF2-40B4-BE49-F238E27FC236}">
                <a16:creationId xmlns:a16="http://schemas.microsoft.com/office/drawing/2014/main" id="{15289CA9-BE49-0349-AAF3-385E8842460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35310" y="3304287"/>
            <a:ext cx="216000" cy="216000"/>
          </a:xfrm>
          <a:prstGeom prst="rect">
            <a:avLst/>
          </a:prstGeom>
        </p:spPr>
      </p:pic>
      <p:sp>
        <p:nvSpPr>
          <p:cNvPr id="50" name="Rectangle 49">
            <a:extLst>
              <a:ext uri="{FF2B5EF4-FFF2-40B4-BE49-F238E27FC236}">
                <a16:creationId xmlns:a16="http://schemas.microsoft.com/office/drawing/2014/main" id="{92B92EE4-F884-844E-AA4B-95FC2EF4C654}"/>
              </a:ext>
            </a:extLst>
          </p:cNvPr>
          <p:cNvSpPr/>
          <p:nvPr/>
        </p:nvSpPr>
        <p:spPr>
          <a:xfrm>
            <a:off x="801961" y="1093937"/>
            <a:ext cx="3615070" cy="540000"/>
          </a:xfrm>
          <a:prstGeom prst="rect">
            <a:avLst/>
          </a:prstGeom>
          <a:gradFill flip="none" rotWithShape="1">
            <a:gsLst>
              <a:gs pos="100000">
                <a:srgbClr val="97D2FE"/>
              </a:gs>
              <a:gs pos="0">
                <a:srgbClr val="8ECBFC">
                  <a:alpha val="60000"/>
                </a:srgbClr>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en-US" sz="1100" dirty="0">
                <a:solidFill>
                  <a:srgbClr val="0040A9"/>
                </a:solidFill>
              </a:rPr>
              <a:t>Filter by: </a:t>
            </a:r>
          </a:p>
          <a:p>
            <a:pPr>
              <a:lnSpc>
                <a:spcPct val="150000"/>
              </a:lnSpc>
            </a:pPr>
            <a:r>
              <a:rPr lang="en-US" sz="1100" dirty="0">
                <a:solidFill>
                  <a:srgbClr val="0040A9"/>
                </a:solidFill>
              </a:rPr>
              <a:t>Sort by: </a:t>
            </a:r>
          </a:p>
        </p:txBody>
      </p:sp>
      <p:sp>
        <p:nvSpPr>
          <p:cNvPr id="10" name="Rectangle 9">
            <a:extLst>
              <a:ext uri="{FF2B5EF4-FFF2-40B4-BE49-F238E27FC236}">
                <a16:creationId xmlns:a16="http://schemas.microsoft.com/office/drawing/2014/main" id="{CB420162-77F2-2F48-B2EF-141898D6007F}"/>
              </a:ext>
            </a:extLst>
          </p:cNvPr>
          <p:cNvSpPr/>
          <p:nvPr/>
        </p:nvSpPr>
        <p:spPr>
          <a:xfrm>
            <a:off x="1544342" y="1200150"/>
            <a:ext cx="1296000" cy="140400"/>
          </a:xfrm>
          <a:prstGeom prst="rect">
            <a:avLst/>
          </a:prstGeom>
          <a:pattFill prst="dkUpDiag">
            <a:fgClr>
              <a:srgbClr val="D8EFFF"/>
            </a:fgClr>
            <a:bgClr>
              <a:srgbClr val="86BFF0"/>
            </a:bgClr>
          </a:pattFill>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Day</a:t>
            </a:r>
          </a:p>
        </p:txBody>
      </p:sp>
      <p:sp>
        <p:nvSpPr>
          <p:cNvPr id="58" name="Rectangle 57">
            <a:extLst>
              <a:ext uri="{FF2B5EF4-FFF2-40B4-BE49-F238E27FC236}">
                <a16:creationId xmlns:a16="http://schemas.microsoft.com/office/drawing/2014/main" id="{C38FCD0F-D0FB-9B46-AE08-B33C2248F956}"/>
              </a:ext>
            </a:extLst>
          </p:cNvPr>
          <p:cNvSpPr/>
          <p:nvPr/>
        </p:nvSpPr>
        <p:spPr>
          <a:xfrm>
            <a:off x="3038196" y="1201661"/>
            <a:ext cx="1296000" cy="140400"/>
          </a:xfrm>
          <a:prstGeom prst="rect">
            <a:avLst/>
          </a:prstGeom>
          <a:gradFill>
            <a:gsLst>
              <a:gs pos="0">
                <a:srgbClr val="D8EFFF">
                  <a:alpha val="60000"/>
                </a:srgbClr>
              </a:gs>
              <a:gs pos="100000">
                <a:srgbClr val="A1D9FF">
                  <a:alpha val="91765"/>
                </a:srgbClr>
              </a:gs>
            </a:gsLst>
          </a:gradFill>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Category</a:t>
            </a:r>
          </a:p>
        </p:txBody>
      </p:sp>
      <p:sp>
        <p:nvSpPr>
          <p:cNvPr id="64" name="Rectangle 63">
            <a:extLst>
              <a:ext uri="{FF2B5EF4-FFF2-40B4-BE49-F238E27FC236}">
                <a16:creationId xmlns:a16="http://schemas.microsoft.com/office/drawing/2014/main" id="{76D14ED9-D70A-FA4F-BCD7-E9F9ACAA5156}"/>
              </a:ext>
            </a:extLst>
          </p:cNvPr>
          <p:cNvSpPr/>
          <p:nvPr/>
        </p:nvSpPr>
        <p:spPr>
          <a:xfrm>
            <a:off x="1544342" y="1442384"/>
            <a:ext cx="1296000" cy="140400"/>
          </a:xfrm>
          <a:prstGeom prst="rect">
            <a:avLst/>
          </a:prstGeom>
          <a:gradFill>
            <a:gsLst>
              <a:gs pos="0">
                <a:srgbClr val="D8EFFF">
                  <a:alpha val="60000"/>
                </a:srgbClr>
              </a:gs>
              <a:gs pos="100000">
                <a:srgbClr val="A1D9FF">
                  <a:alpha val="91765"/>
                </a:srgbClr>
              </a:gs>
            </a:gsLst>
          </a:gradFill>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Last Added</a:t>
            </a:r>
          </a:p>
        </p:txBody>
      </p:sp>
      <p:cxnSp>
        <p:nvCxnSpPr>
          <p:cNvPr id="68" name="Straight Connector 67">
            <a:extLst>
              <a:ext uri="{FF2B5EF4-FFF2-40B4-BE49-F238E27FC236}">
                <a16:creationId xmlns:a16="http://schemas.microsoft.com/office/drawing/2014/main" id="{35DA9A17-5D5A-704B-A163-214A5123B9E4}"/>
              </a:ext>
            </a:extLst>
          </p:cNvPr>
          <p:cNvCxnSpPr/>
          <p:nvPr/>
        </p:nvCxnSpPr>
        <p:spPr>
          <a:xfrm>
            <a:off x="786588" y="111797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65" name="Graphic 64" descr="Add">
            <a:extLst>
              <a:ext uri="{FF2B5EF4-FFF2-40B4-BE49-F238E27FC236}">
                <a16:creationId xmlns:a16="http://schemas.microsoft.com/office/drawing/2014/main" id="{0EC1EE1C-B208-3647-8EED-F2C570F1E88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18720" y="5433265"/>
            <a:ext cx="772514" cy="772514"/>
          </a:xfrm>
          <a:prstGeom prst="rect">
            <a:avLst/>
          </a:prstGeom>
        </p:spPr>
      </p:pic>
      <p:pic>
        <p:nvPicPr>
          <p:cNvPr id="66" name="Graphic 65" descr="Bar graph with upward trend">
            <a:extLst>
              <a:ext uri="{FF2B5EF4-FFF2-40B4-BE49-F238E27FC236}">
                <a16:creationId xmlns:a16="http://schemas.microsoft.com/office/drawing/2014/main" id="{BBF8EDE5-D788-8143-9232-0C653F0317C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104111" y="5747782"/>
            <a:ext cx="468001" cy="468001"/>
          </a:xfrm>
          <a:prstGeom prst="rect">
            <a:avLst/>
          </a:prstGeom>
        </p:spPr>
      </p:pic>
      <p:pic>
        <p:nvPicPr>
          <p:cNvPr id="67" name="Graphic 66" descr="Workflow">
            <a:extLst>
              <a:ext uri="{FF2B5EF4-FFF2-40B4-BE49-F238E27FC236}">
                <a16:creationId xmlns:a16="http://schemas.microsoft.com/office/drawing/2014/main" id="{5C092857-153E-F24D-B235-B89068D3244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601230" y="5748989"/>
            <a:ext cx="468001" cy="468001"/>
          </a:xfrm>
          <a:prstGeom prst="rect">
            <a:avLst/>
          </a:prstGeom>
        </p:spPr>
      </p:pic>
      <p:pic>
        <p:nvPicPr>
          <p:cNvPr id="70" name="Graphic 69" descr="List">
            <a:extLst>
              <a:ext uri="{FF2B5EF4-FFF2-40B4-BE49-F238E27FC236}">
                <a16:creationId xmlns:a16="http://schemas.microsoft.com/office/drawing/2014/main" id="{B9475A9B-E5CD-8C4B-A52E-65D1A6303F7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4989" y="5747783"/>
            <a:ext cx="468001" cy="468001"/>
          </a:xfrm>
          <a:prstGeom prst="rect">
            <a:avLst/>
          </a:prstGeom>
        </p:spPr>
      </p:pic>
      <p:pic>
        <p:nvPicPr>
          <p:cNvPr id="71" name="Graphic 70" descr="Single gear">
            <a:extLst>
              <a:ext uri="{FF2B5EF4-FFF2-40B4-BE49-F238E27FC236}">
                <a16:creationId xmlns:a16="http://schemas.microsoft.com/office/drawing/2014/main" id="{5E64B245-82F1-0F4B-9A9A-44F2CD3FCC1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898527" y="5729304"/>
            <a:ext cx="468001" cy="468001"/>
          </a:xfrm>
          <a:prstGeom prst="rect">
            <a:avLst/>
          </a:prstGeom>
        </p:spPr>
      </p:pic>
      <p:sp>
        <p:nvSpPr>
          <p:cNvPr id="72" name="Triangle 71">
            <a:extLst>
              <a:ext uri="{FF2B5EF4-FFF2-40B4-BE49-F238E27FC236}">
                <a16:creationId xmlns:a16="http://schemas.microsoft.com/office/drawing/2014/main" id="{C7B65CE0-4652-A94C-B89D-54EE20D9E9D9}"/>
              </a:ext>
            </a:extLst>
          </p:cNvPr>
          <p:cNvSpPr/>
          <p:nvPr/>
        </p:nvSpPr>
        <p:spPr>
          <a:xfrm rot="10800000">
            <a:off x="3938382" y="2880276"/>
            <a:ext cx="324000" cy="216000"/>
          </a:xfrm>
          <a:prstGeom prst="triangle">
            <a:avLst/>
          </a:prstGeom>
          <a:solidFill>
            <a:srgbClr val="F4F2F5"/>
          </a:solidFill>
          <a:ln>
            <a:solidFill>
              <a:srgbClr val="7F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3" name="Triangle 72">
            <a:extLst>
              <a:ext uri="{FF2B5EF4-FFF2-40B4-BE49-F238E27FC236}">
                <a16:creationId xmlns:a16="http://schemas.microsoft.com/office/drawing/2014/main" id="{5419658D-E27A-EC47-91A0-0818E9C2DAB5}"/>
              </a:ext>
            </a:extLst>
          </p:cNvPr>
          <p:cNvSpPr/>
          <p:nvPr/>
        </p:nvSpPr>
        <p:spPr>
          <a:xfrm rot="10800000">
            <a:off x="3932381" y="3285095"/>
            <a:ext cx="324000" cy="216000"/>
          </a:xfrm>
          <a:prstGeom prst="triangle">
            <a:avLst/>
          </a:prstGeom>
          <a:solidFill>
            <a:srgbClr val="F4F2F5"/>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4" name="Triangle 73">
            <a:extLst>
              <a:ext uri="{FF2B5EF4-FFF2-40B4-BE49-F238E27FC236}">
                <a16:creationId xmlns:a16="http://schemas.microsoft.com/office/drawing/2014/main" id="{37DDA619-B067-3140-BE59-7A662F068A63}"/>
              </a:ext>
            </a:extLst>
          </p:cNvPr>
          <p:cNvSpPr/>
          <p:nvPr/>
        </p:nvSpPr>
        <p:spPr>
          <a:xfrm rot="10800000">
            <a:off x="3932381" y="2481210"/>
            <a:ext cx="324000" cy="216000"/>
          </a:xfrm>
          <a:prstGeom prst="triangle">
            <a:avLst/>
          </a:prstGeom>
          <a:solidFill>
            <a:srgbClr val="F4F2F5"/>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0" name="Triangle 79">
            <a:hlinkClick r:id="rId23" action="ppaction://hlinksldjump"/>
            <a:extLst>
              <a:ext uri="{FF2B5EF4-FFF2-40B4-BE49-F238E27FC236}">
                <a16:creationId xmlns:a16="http://schemas.microsoft.com/office/drawing/2014/main" id="{9FDED005-180E-1D46-AD4B-3265DB30B554}"/>
              </a:ext>
            </a:extLst>
          </p:cNvPr>
          <p:cNvSpPr>
            <a:spLocks noChangeAspect="1"/>
          </p:cNvSpPr>
          <p:nvPr/>
        </p:nvSpPr>
        <p:spPr>
          <a:xfrm>
            <a:off x="2681484" y="1235296"/>
            <a:ext cx="144000" cy="8640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riangle 80">
            <a:hlinkClick r:id="rId24" action="ppaction://hlinksldjump"/>
            <a:extLst>
              <a:ext uri="{FF2B5EF4-FFF2-40B4-BE49-F238E27FC236}">
                <a16:creationId xmlns:a16="http://schemas.microsoft.com/office/drawing/2014/main" id="{51141492-F29C-4348-86ED-5BF525CE577A}"/>
              </a:ext>
            </a:extLst>
          </p:cNvPr>
          <p:cNvSpPr>
            <a:spLocks noChangeAspect="1"/>
          </p:cNvSpPr>
          <p:nvPr/>
        </p:nvSpPr>
        <p:spPr>
          <a:xfrm rot="10800000">
            <a:off x="4184381" y="1235297"/>
            <a:ext cx="144000" cy="8640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a:hlinkClick r:id="rId25" action="ppaction://hlinksldjump"/>
            <a:extLst>
              <a:ext uri="{FF2B5EF4-FFF2-40B4-BE49-F238E27FC236}">
                <a16:creationId xmlns:a16="http://schemas.microsoft.com/office/drawing/2014/main" id="{C572D1CA-9744-7D4F-AD5B-FDE86FA1254D}"/>
              </a:ext>
            </a:extLst>
          </p:cNvPr>
          <p:cNvSpPr>
            <a:spLocks noChangeAspect="1"/>
          </p:cNvSpPr>
          <p:nvPr/>
        </p:nvSpPr>
        <p:spPr>
          <a:xfrm rot="10800000">
            <a:off x="2681484" y="1482316"/>
            <a:ext cx="144000" cy="8640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C02323B-4BB2-9646-A4DB-9BB9933F9643}"/>
              </a:ext>
            </a:extLst>
          </p:cNvPr>
          <p:cNvSpPr/>
          <p:nvPr/>
        </p:nvSpPr>
        <p:spPr>
          <a:xfrm>
            <a:off x="1541564" y="1353331"/>
            <a:ext cx="1296000" cy="140400"/>
          </a:xfrm>
          <a:prstGeom prst="rect">
            <a:avLst/>
          </a:prstGeom>
          <a:gradFill>
            <a:gsLst>
              <a:gs pos="0">
                <a:srgbClr val="D8EFFF"/>
              </a:gs>
              <a:gs pos="100000">
                <a:srgbClr val="A1D9FF">
                  <a:alpha val="91765"/>
                </a:srgbClr>
              </a:gs>
            </a:gsLst>
          </a:gradFill>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Week</a:t>
            </a:r>
          </a:p>
        </p:txBody>
      </p:sp>
      <p:sp>
        <p:nvSpPr>
          <p:cNvPr id="84" name="Rectangle 83">
            <a:extLst>
              <a:ext uri="{FF2B5EF4-FFF2-40B4-BE49-F238E27FC236}">
                <a16:creationId xmlns:a16="http://schemas.microsoft.com/office/drawing/2014/main" id="{99AB9A64-AF23-534D-8882-7D7EB2B167AA}"/>
              </a:ext>
            </a:extLst>
          </p:cNvPr>
          <p:cNvSpPr/>
          <p:nvPr/>
        </p:nvSpPr>
        <p:spPr>
          <a:xfrm>
            <a:off x="1541564" y="1509175"/>
            <a:ext cx="1296000" cy="140400"/>
          </a:xfrm>
          <a:prstGeom prst="rect">
            <a:avLst/>
          </a:prstGeom>
          <a:gradFill>
            <a:gsLst>
              <a:gs pos="0">
                <a:srgbClr val="D8EFFF">
                  <a:alpha val="92000"/>
                </a:srgbClr>
              </a:gs>
              <a:gs pos="100000">
                <a:srgbClr val="A1D9FF">
                  <a:alpha val="91765"/>
                </a:srgbClr>
              </a:gs>
            </a:gsLst>
          </a:gradFill>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Month</a:t>
            </a:r>
          </a:p>
        </p:txBody>
      </p:sp>
      <p:sp>
        <p:nvSpPr>
          <p:cNvPr id="14" name="Rectangle 13">
            <a:extLst>
              <a:ext uri="{FF2B5EF4-FFF2-40B4-BE49-F238E27FC236}">
                <a16:creationId xmlns:a16="http://schemas.microsoft.com/office/drawing/2014/main" id="{F55E179E-1C1A-024A-AB04-09BA01E4E180}"/>
              </a:ext>
            </a:extLst>
          </p:cNvPr>
          <p:cNvSpPr/>
          <p:nvPr/>
        </p:nvSpPr>
        <p:spPr>
          <a:xfrm>
            <a:off x="675699" y="1697702"/>
            <a:ext cx="3992549" cy="5052011"/>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1" name="Graphic 90" descr="Radio microphone">
            <a:hlinkClick r:id="rId26" action="ppaction://hlinksldjump"/>
            <a:extLst>
              <a:ext uri="{FF2B5EF4-FFF2-40B4-BE49-F238E27FC236}">
                <a16:creationId xmlns:a16="http://schemas.microsoft.com/office/drawing/2014/main" id="{159F5653-6D33-AC48-AF99-BD915969F569}"/>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184342" y="677435"/>
            <a:ext cx="360000" cy="360000"/>
          </a:xfrm>
          <a:prstGeom prst="rect">
            <a:avLst/>
          </a:prstGeom>
        </p:spPr>
      </p:pic>
      <p:pic>
        <p:nvPicPr>
          <p:cNvPr id="60" name="Graphic 59" descr="Back">
            <a:hlinkClick r:id="" action="ppaction://hlinkshowjump?jump=lastslideviewed" highlightClick="1"/>
            <a:extLst>
              <a:ext uri="{FF2B5EF4-FFF2-40B4-BE49-F238E27FC236}">
                <a16:creationId xmlns:a16="http://schemas.microsoft.com/office/drawing/2014/main" id="{32B7D0EA-EF04-7044-92DE-B9660B20FCD8}"/>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816200" y="660851"/>
            <a:ext cx="360000" cy="360000"/>
          </a:xfrm>
          <a:prstGeom prst="rect">
            <a:avLst/>
          </a:prstGeom>
        </p:spPr>
      </p:pic>
      <p:sp>
        <p:nvSpPr>
          <p:cNvPr id="61" name="Rounded Rectangle 60">
            <a:extLst>
              <a:ext uri="{FF2B5EF4-FFF2-40B4-BE49-F238E27FC236}">
                <a16:creationId xmlns:a16="http://schemas.microsoft.com/office/drawing/2014/main" id="{84772703-92BB-9048-BA84-E0CE266CAB88}"/>
              </a:ext>
            </a:extLst>
          </p:cNvPr>
          <p:cNvSpPr/>
          <p:nvPr/>
        </p:nvSpPr>
        <p:spPr>
          <a:xfrm>
            <a:off x="4868228" y="1073006"/>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The default values for the filters are preselected</a:t>
            </a:r>
          </a:p>
        </p:txBody>
      </p:sp>
      <p:sp>
        <p:nvSpPr>
          <p:cNvPr id="75" name="Rounded Rectangle 74">
            <a:extLst>
              <a:ext uri="{FF2B5EF4-FFF2-40B4-BE49-F238E27FC236}">
                <a16:creationId xmlns:a16="http://schemas.microsoft.com/office/drawing/2014/main" id="{31FD13E8-4B11-E044-81BD-FE9FF80D7F97}"/>
              </a:ext>
            </a:extLst>
          </p:cNvPr>
          <p:cNvSpPr/>
          <p:nvPr/>
        </p:nvSpPr>
        <p:spPr>
          <a:xfrm>
            <a:off x="4868228" y="1683673"/>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Use the back button or close the drop down to go back to the previous screen</a:t>
            </a:r>
          </a:p>
        </p:txBody>
      </p:sp>
      <p:sp>
        <p:nvSpPr>
          <p:cNvPr id="76" name="Rounded Rectangle 75">
            <a:extLst>
              <a:ext uri="{FF2B5EF4-FFF2-40B4-BE49-F238E27FC236}">
                <a16:creationId xmlns:a16="http://schemas.microsoft.com/office/drawing/2014/main" id="{FE7B4FE8-A9A1-CD4C-AECB-926C2EE95876}"/>
              </a:ext>
            </a:extLst>
          </p:cNvPr>
          <p:cNvSpPr/>
          <p:nvPr/>
        </p:nvSpPr>
        <p:spPr>
          <a:xfrm>
            <a:off x="4868228" y="2288947"/>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Everything other than filters have been disabled</a:t>
            </a:r>
          </a:p>
        </p:txBody>
      </p:sp>
    </p:spTree>
    <p:extLst>
      <p:ext uri="{BB962C8B-B14F-4D97-AF65-F5344CB8AC3E}">
        <p14:creationId xmlns:p14="http://schemas.microsoft.com/office/powerpoint/2010/main" val="333573909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0"/>
                                  </p:stCondLst>
                                  <p:childTnLst>
                                    <p:animScale>
                                      <p:cBhvr>
                                        <p:cTn id="6" dur="500" fill="hold"/>
                                        <p:tgtEl>
                                          <p:spTgt spid="80"/>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70966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853F1EFC-9D95-9A42-A94E-19AA42AB36D7}"/>
              </a:ext>
            </a:extLst>
          </p:cNvPr>
          <p:cNvSpPr/>
          <p:nvPr/>
        </p:nvSpPr>
        <p:spPr>
          <a:xfrm>
            <a:off x="797442" y="574162"/>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4D578F26-1982-7A4A-AACE-A5B4FDD7D816}"/>
              </a:ext>
            </a:extLst>
          </p:cNvPr>
          <p:cNvSpPr/>
          <p:nvPr/>
        </p:nvSpPr>
        <p:spPr>
          <a:xfrm>
            <a:off x="797442" y="2399516"/>
            <a:ext cx="3615070" cy="350874"/>
          </a:xfrm>
          <a:prstGeom prst="rect">
            <a:avLst/>
          </a:prstGeom>
          <a:pattFill prst="dkUpDiag">
            <a:fgClr>
              <a:schemeClr val="accent4">
                <a:lumMod val="40000"/>
                <a:lumOff val="60000"/>
              </a:schemeClr>
            </a:fgClr>
            <a:bgClr>
              <a:schemeClr val="accent4">
                <a:lumMod val="20000"/>
                <a:lumOff val="80000"/>
              </a:schemeClr>
            </a:bgClr>
          </a:patt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accent4">
                    <a:lumMod val="50000"/>
                  </a:schemeClr>
                </a:solidFill>
              </a:rPr>
              <a:t>   Completed: 1</a:t>
            </a:r>
          </a:p>
        </p:txBody>
      </p:sp>
      <p:sp>
        <p:nvSpPr>
          <p:cNvPr id="6" name="Rectangle 5">
            <a:extLst>
              <a:ext uri="{FF2B5EF4-FFF2-40B4-BE49-F238E27FC236}">
                <a16:creationId xmlns:a16="http://schemas.microsoft.com/office/drawing/2014/main" id="{EAD1B18C-EC00-1244-B363-1948E7185AA1}"/>
              </a:ext>
            </a:extLst>
          </p:cNvPr>
          <p:cNvSpPr/>
          <p:nvPr/>
        </p:nvSpPr>
        <p:spPr>
          <a:xfrm>
            <a:off x="797442" y="2802182"/>
            <a:ext cx="3615070" cy="350874"/>
          </a:xfrm>
          <a:prstGeom prst="rect">
            <a:avLst/>
          </a:prstGeom>
          <a:pattFill prst="dkUpDiag">
            <a:fgClr>
              <a:schemeClr val="accent3">
                <a:lumMod val="40000"/>
                <a:lumOff val="60000"/>
              </a:schemeClr>
            </a:fgClr>
            <a:bgClr>
              <a:schemeClr val="accent3">
                <a:lumMod val="20000"/>
                <a:lumOff val="80000"/>
              </a:schemeClr>
            </a:bgClr>
          </a:patt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accent3">
                    <a:lumMod val="50000"/>
                  </a:schemeClr>
                </a:solidFill>
              </a:rPr>
              <a:t>   In progress: 0</a:t>
            </a:r>
          </a:p>
        </p:txBody>
      </p:sp>
      <p:sp>
        <p:nvSpPr>
          <p:cNvPr id="7" name="Rectangle 6">
            <a:extLst>
              <a:ext uri="{FF2B5EF4-FFF2-40B4-BE49-F238E27FC236}">
                <a16:creationId xmlns:a16="http://schemas.microsoft.com/office/drawing/2014/main" id="{004CE6E5-D905-C84F-ABA5-AA510DDD816C}"/>
              </a:ext>
            </a:extLst>
          </p:cNvPr>
          <p:cNvSpPr/>
          <p:nvPr/>
        </p:nvSpPr>
        <p:spPr>
          <a:xfrm>
            <a:off x="797442" y="3216849"/>
            <a:ext cx="3615070" cy="350874"/>
          </a:xfrm>
          <a:prstGeom prst="rect">
            <a:avLst/>
          </a:prstGeom>
          <a:pattFill prst="dkUpDiag">
            <a:fgClr>
              <a:schemeClr val="accent2">
                <a:lumMod val="40000"/>
                <a:lumOff val="60000"/>
              </a:schemeClr>
            </a:fgClr>
            <a:bgClr>
              <a:schemeClr val="accent2">
                <a:lumMod val="20000"/>
                <a:lumOff val="80000"/>
              </a:schemeClr>
            </a:bgClr>
          </a:patt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solidFill>
                  <a:schemeClr val="accent2">
                    <a:lumMod val="50000"/>
                  </a:schemeClr>
                </a:solidFill>
              </a:rPr>
              <a:t>   To-do: 3</a:t>
            </a:r>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93162" y="670988"/>
            <a:ext cx="360000" cy="360000"/>
          </a:xfrm>
          <a:prstGeom prst="rect">
            <a:avLst/>
          </a:prstGeom>
        </p:spPr>
      </p:pic>
      <p:pic>
        <p:nvPicPr>
          <p:cNvPr id="17" name="Graphic 16" descr="Filter">
            <a:extLst>
              <a:ext uri="{FF2B5EF4-FFF2-40B4-BE49-F238E27FC236}">
                <a16:creationId xmlns:a16="http://schemas.microsoft.com/office/drawing/2014/main" id="{FAFA7B27-FB31-B445-B13A-91CFFA52E4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52512" y="677435"/>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r>
              <a:rPr lang="en-US" dirty="0">
                <a:solidFill>
                  <a:srgbClr val="003A84"/>
                </a:solidFill>
              </a:rPr>
              <a:t>Task Summary</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67423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70966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208789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212333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215320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99044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70611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71300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730490"/>
            <a:ext cx="1044255" cy="261610"/>
          </a:xfrm>
          <a:prstGeom prst="rect">
            <a:avLst/>
          </a:prstGeom>
          <a:noFill/>
        </p:spPr>
        <p:txBody>
          <a:bodyPr wrap="square" rtlCol="0">
            <a:spAutoFit/>
          </a:bodyPr>
          <a:lstStyle/>
          <a:p>
            <a:r>
              <a:rPr lang="en-US" sz="1100" dirty="0">
                <a:solidFill>
                  <a:srgbClr val="003A84"/>
                </a:solidFill>
              </a:rPr>
              <a:t>17</a:t>
            </a:r>
          </a:p>
        </p:txBody>
      </p:sp>
      <p:sp>
        <p:nvSpPr>
          <p:cNvPr id="47" name="Triangle 46">
            <a:hlinkClick r:id="rId7" action="ppaction://hlinksldjump"/>
            <a:extLst>
              <a:ext uri="{FF2B5EF4-FFF2-40B4-BE49-F238E27FC236}">
                <a16:creationId xmlns:a16="http://schemas.microsoft.com/office/drawing/2014/main" id="{BE3671E7-521A-8A4B-AF1A-FCD3BA066F61}"/>
              </a:ext>
            </a:extLst>
          </p:cNvPr>
          <p:cNvSpPr/>
          <p:nvPr/>
        </p:nvSpPr>
        <p:spPr>
          <a:xfrm rot="10800000">
            <a:off x="3938382" y="2880276"/>
            <a:ext cx="324000" cy="216000"/>
          </a:xfrm>
          <a:prstGeom prst="triangle">
            <a:avLst/>
          </a:prstGeom>
          <a:solidFill>
            <a:srgbClr val="F4F2F5"/>
          </a:solidFill>
          <a:ln>
            <a:solidFill>
              <a:srgbClr val="7F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8" name="Triangle 47">
            <a:hlinkClick r:id="rId8" action="ppaction://hlinksldjump"/>
            <a:extLst>
              <a:ext uri="{FF2B5EF4-FFF2-40B4-BE49-F238E27FC236}">
                <a16:creationId xmlns:a16="http://schemas.microsoft.com/office/drawing/2014/main" id="{2FDF3359-C4D6-D24E-9EA9-FC0C94A53E4A}"/>
              </a:ext>
            </a:extLst>
          </p:cNvPr>
          <p:cNvSpPr/>
          <p:nvPr/>
        </p:nvSpPr>
        <p:spPr>
          <a:xfrm rot="10800000">
            <a:off x="3932381" y="3285095"/>
            <a:ext cx="324000" cy="216000"/>
          </a:xfrm>
          <a:prstGeom prst="triangle">
            <a:avLst/>
          </a:prstGeom>
          <a:solidFill>
            <a:srgbClr val="F4F2F5"/>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F9311E6-AFD5-914C-B9F1-155F4A977746}"/>
              </a:ext>
            </a:extLst>
          </p:cNvPr>
          <p:cNvSpPr/>
          <p:nvPr/>
        </p:nvSpPr>
        <p:spPr>
          <a:xfrm>
            <a:off x="894989" y="570555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List View – filter all compressed</a:t>
            </a:r>
          </a:p>
        </p:txBody>
      </p:sp>
      <p:pic>
        <p:nvPicPr>
          <p:cNvPr id="9" name="Graphic 8" descr="Checkmark">
            <a:extLst>
              <a:ext uri="{FF2B5EF4-FFF2-40B4-BE49-F238E27FC236}">
                <a16:creationId xmlns:a16="http://schemas.microsoft.com/office/drawing/2014/main" id="{89AA1A7F-AC1B-2546-8DCE-1F7175218DB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7789" y="2479971"/>
            <a:ext cx="216000" cy="216000"/>
          </a:xfrm>
          <a:prstGeom prst="rect">
            <a:avLst/>
          </a:prstGeom>
        </p:spPr>
      </p:pic>
      <p:pic>
        <p:nvPicPr>
          <p:cNvPr id="12" name="Graphic 11" descr="Hourglass">
            <a:extLst>
              <a:ext uri="{FF2B5EF4-FFF2-40B4-BE49-F238E27FC236}">
                <a16:creationId xmlns:a16="http://schemas.microsoft.com/office/drawing/2014/main" id="{5F1920DC-6E5F-B545-8410-94B7457DA2A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33283" y="2874031"/>
            <a:ext cx="216000" cy="216000"/>
          </a:xfrm>
          <a:prstGeom prst="rect">
            <a:avLst/>
          </a:prstGeom>
        </p:spPr>
      </p:pic>
      <p:pic>
        <p:nvPicPr>
          <p:cNvPr id="16" name="Graphic 15" descr="Play">
            <a:extLst>
              <a:ext uri="{FF2B5EF4-FFF2-40B4-BE49-F238E27FC236}">
                <a16:creationId xmlns:a16="http://schemas.microsoft.com/office/drawing/2014/main" id="{15289CA9-BE49-0349-AAF3-385E8842460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35310" y="3304287"/>
            <a:ext cx="216000" cy="216000"/>
          </a:xfrm>
          <a:prstGeom prst="rect">
            <a:avLst/>
          </a:prstGeom>
        </p:spPr>
      </p:pic>
      <p:sp>
        <p:nvSpPr>
          <p:cNvPr id="60" name="Triangle 59">
            <a:hlinkClick r:id="rId15" action="ppaction://hlinksldjump"/>
            <a:extLst>
              <a:ext uri="{FF2B5EF4-FFF2-40B4-BE49-F238E27FC236}">
                <a16:creationId xmlns:a16="http://schemas.microsoft.com/office/drawing/2014/main" id="{71C80359-CFE1-ED49-A5C4-C40C2FBB4D46}"/>
              </a:ext>
            </a:extLst>
          </p:cNvPr>
          <p:cNvSpPr/>
          <p:nvPr/>
        </p:nvSpPr>
        <p:spPr>
          <a:xfrm rot="10800000">
            <a:off x="3932381" y="2481210"/>
            <a:ext cx="324000" cy="216000"/>
          </a:xfrm>
          <a:prstGeom prst="triangle">
            <a:avLst/>
          </a:prstGeom>
          <a:solidFill>
            <a:srgbClr val="F4F2F5"/>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0" name="Rectangle 49">
            <a:extLst>
              <a:ext uri="{FF2B5EF4-FFF2-40B4-BE49-F238E27FC236}">
                <a16:creationId xmlns:a16="http://schemas.microsoft.com/office/drawing/2014/main" id="{92B92EE4-F884-844E-AA4B-95FC2EF4C654}"/>
              </a:ext>
            </a:extLst>
          </p:cNvPr>
          <p:cNvSpPr/>
          <p:nvPr/>
        </p:nvSpPr>
        <p:spPr>
          <a:xfrm>
            <a:off x="801961" y="1093937"/>
            <a:ext cx="3615070" cy="540000"/>
          </a:xfrm>
          <a:prstGeom prst="rect">
            <a:avLst/>
          </a:prstGeom>
          <a:gradFill flip="none" rotWithShape="1">
            <a:gsLst>
              <a:gs pos="100000">
                <a:srgbClr val="97D2FE"/>
              </a:gs>
              <a:gs pos="0">
                <a:srgbClr val="8ECBFC">
                  <a:alpha val="60000"/>
                </a:srgbClr>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en-US" sz="1100" dirty="0">
                <a:solidFill>
                  <a:srgbClr val="0040A9"/>
                </a:solidFill>
              </a:rPr>
              <a:t>Filter by: </a:t>
            </a:r>
          </a:p>
          <a:p>
            <a:pPr>
              <a:lnSpc>
                <a:spcPct val="150000"/>
              </a:lnSpc>
            </a:pPr>
            <a:r>
              <a:rPr lang="en-US" sz="1100" dirty="0">
                <a:solidFill>
                  <a:srgbClr val="0040A9"/>
                </a:solidFill>
              </a:rPr>
              <a:t>Sort by: </a:t>
            </a:r>
          </a:p>
        </p:txBody>
      </p:sp>
      <p:sp>
        <p:nvSpPr>
          <p:cNvPr id="10" name="Rectangle 9">
            <a:extLst>
              <a:ext uri="{FF2B5EF4-FFF2-40B4-BE49-F238E27FC236}">
                <a16:creationId xmlns:a16="http://schemas.microsoft.com/office/drawing/2014/main" id="{CB420162-77F2-2F48-B2EF-141898D6007F}"/>
              </a:ext>
            </a:extLst>
          </p:cNvPr>
          <p:cNvSpPr/>
          <p:nvPr/>
        </p:nvSpPr>
        <p:spPr>
          <a:xfrm>
            <a:off x="1544342" y="1200150"/>
            <a:ext cx="1296000" cy="140400"/>
          </a:xfrm>
          <a:prstGeom prst="rect">
            <a:avLst/>
          </a:prstGeom>
          <a:gradFill>
            <a:gsLst>
              <a:gs pos="0">
                <a:srgbClr val="D8EFFF">
                  <a:alpha val="60000"/>
                </a:srgbClr>
              </a:gs>
              <a:gs pos="100000">
                <a:srgbClr val="A1D9FF">
                  <a:alpha val="91765"/>
                </a:srgbClr>
              </a:gs>
            </a:gsLst>
          </a:gradFill>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Day</a:t>
            </a:r>
          </a:p>
        </p:txBody>
      </p:sp>
      <p:sp>
        <p:nvSpPr>
          <p:cNvPr id="58" name="Rectangle 57">
            <a:extLst>
              <a:ext uri="{FF2B5EF4-FFF2-40B4-BE49-F238E27FC236}">
                <a16:creationId xmlns:a16="http://schemas.microsoft.com/office/drawing/2014/main" id="{C38FCD0F-D0FB-9B46-AE08-B33C2248F956}"/>
              </a:ext>
            </a:extLst>
          </p:cNvPr>
          <p:cNvSpPr/>
          <p:nvPr/>
        </p:nvSpPr>
        <p:spPr>
          <a:xfrm>
            <a:off x="3038196" y="1201661"/>
            <a:ext cx="1296000" cy="140400"/>
          </a:xfrm>
          <a:prstGeom prst="rect">
            <a:avLst/>
          </a:prstGeom>
          <a:gradFill>
            <a:gsLst>
              <a:gs pos="0">
                <a:srgbClr val="D8EFFF">
                  <a:alpha val="60000"/>
                </a:srgbClr>
              </a:gs>
              <a:gs pos="100000">
                <a:srgbClr val="A1D9FF">
                  <a:alpha val="91765"/>
                </a:srgbClr>
              </a:gs>
            </a:gsLst>
          </a:gradFill>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Category</a:t>
            </a:r>
          </a:p>
        </p:txBody>
      </p:sp>
      <p:sp>
        <p:nvSpPr>
          <p:cNvPr id="64" name="Rectangle 63">
            <a:extLst>
              <a:ext uri="{FF2B5EF4-FFF2-40B4-BE49-F238E27FC236}">
                <a16:creationId xmlns:a16="http://schemas.microsoft.com/office/drawing/2014/main" id="{76D14ED9-D70A-FA4F-BCD7-E9F9ACAA5156}"/>
              </a:ext>
            </a:extLst>
          </p:cNvPr>
          <p:cNvSpPr/>
          <p:nvPr/>
        </p:nvSpPr>
        <p:spPr>
          <a:xfrm>
            <a:off x="1544342" y="1442384"/>
            <a:ext cx="1296000" cy="140400"/>
          </a:xfrm>
          <a:prstGeom prst="rect">
            <a:avLst/>
          </a:prstGeom>
          <a:gradFill>
            <a:gsLst>
              <a:gs pos="0">
                <a:srgbClr val="D8EFFF">
                  <a:alpha val="60000"/>
                </a:srgbClr>
              </a:gs>
              <a:gs pos="100000">
                <a:srgbClr val="A1D9FF">
                  <a:alpha val="91765"/>
                </a:srgbClr>
              </a:gs>
            </a:gsLst>
          </a:gradFill>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Last Added</a:t>
            </a:r>
          </a:p>
        </p:txBody>
      </p:sp>
      <p:cxnSp>
        <p:nvCxnSpPr>
          <p:cNvPr id="68" name="Straight Connector 67">
            <a:extLst>
              <a:ext uri="{FF2B5EF4-FFF2-40B4-BE49-F238E27FC236}">
                <a16:creationId xmlns:a16="http://schemas.microsoft.com/office/drawing/2014/main" id="{35DA9A17-5D5A-704B-A163-214A5123B9E4}"/>
              </a:ext>
            </a:extLst>
          </p:cNvPr>
          <p:cNvCxnSpPr/>
          <p:nvPr/>
        </p:nvCxnSpPr>
        <p:spPr>
          <a:xfrm>
            <a:off x="786588" y="111797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74" name="Action Button: Return 73">
            <a:hlinkClick r:id="" action="ppaction://hlinkshowjump?jump=lastslideviewed" highlightClick="1"/>
            <a:extLst>
              <a:ext uri="{FF2B5EF4-FFF2-40B4-BE49-F238E27FC236}">
                <a16:creationId xmlns:a16="http://schemas.microsoft.com/office/drawing/2014/main" id="{C5B3AB05-4DD4-D545-B107-C2C605B166D3}"/>
              </a:ext>
            </a:extLst>
          </p:cNvPr>
          <p:cNvSpPr/>
          <p:nvPr/>
        </p:nvSpPr>
        <p:spPr>
          <a:xfrm rot="16200000">
            <a:off x="789699" y="673907"/>
            <a:ext cx="386900" cy="360000"/>
          </a:xfrm>
          <a:prstGeom prst="actionButtonRetur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iangle 21">
            <a:hlinkClick r:id="rId16" action="ppaction://hlinksldjump"/>
            <a:extLst>
              <a:ext uri="{FF2B5EF4-FFF2-40B4-BE49-F238E27FC236}">
                <a16:creationId xmlns:a16="http://schemas.microsoft.com/office/drawing/2014/main" id="{B6B3C9D9-51C9-B246-B8B0-03560A504980}"/>
              </a:ext>
            </a:extLst>
          </p:cNvPr>
          <p:cNvSpPr>
            <a:spLocks noChangeAspect="1"/>
          </p:cNvSpPr>
          <p:nvPr/>
        </p:nvSpPr>
        <p:spPr>
          <a:xfrm rot="10800000">
            <a:off x="2681484" y="1235296"/>
            <a:ext cx="144000" cy="8640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riangle 75">
            <a:hlinkClick r:id="rId17" action="ppaction://hlinksldjump"/>
            <a:extLst>
              <a:ext uri="{FF2B5EF4-FFF2-40B4-BE49-F238E27FC236}">
                <a16:creationId xmlns:a16="http://schemas.microsoft.com/office/drawing/2014/main" id="{0937397D-FD7D-FF44-92FE-F8EEB916CA23}"/>
              </a:ext>
            </a:extLst>
          </p:cNvPr>
          <p:cNvSpPr>
            <a:spLocks noChangeAspect="1"/>
          </p:cNvSpPr>
          <p:nvPr/>
        </p:nvSpPr>
        <p:spPr>
          <a:xfrm rot="10800000">
            <a:off x="4184381" y="1235297"/>
            <a:ext cx="144000" cy="8640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riangle 76">
            <a:hlinkClick r:id="rId18" action="ppaction://hlinksldjump"/>
            <a:extLst>
              <a:ext uri="{FF2B5EF4-FFF2-40B4-BE49-F238E27FC236}">
                <a16:creationId xmlns:a16="http://schemas.microsoft.com/office/drawing/2014/main" id="{26C528A9-4989-F046-9A4A-2EA680A530E9}"/>
              </a:ext>
            </a:extLst>
          </p:cNvPr>
          <p:cNvSpPr>
            <a:spLocks noChangeAspect="1"/>
          </p:cNvSpPr>
          <p:nvPr/>
        </p:nvSpPr>
        <p:spPr>
          <a:xfrm rot="10800000">
            <a:off x="2681484" y="1482316"/>
            <a:ext cx="144000" cy="8640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Graphic 77" descr="Radio microphone">
            <a:hlinkClick r:id="rId19" action="ppaction://hlinksldjump"/>
            <a:extLst>
              <a:ext uri="{FF2B5EF4-FFF2-40B4-BE49-F238E27FC236}">
                <a16:creationId xmlns:a16="http://schemas.microsoft.com/office/drawing/2014/main" id="{964C10FC-0653-8C44-B7E0-EC561B1B960C}"/>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pic>
        <p:nvPicPr>
          <p:cNvPr id="65" name="Graphic 64" descr="Back">
            <a:hlinkClick r:id="" action="ppaction://hlinkshowjump?jump=lastslideviewed" highlightClick="1"/>
            <a:extLst>
              <a:ext uri="{FF2B5EF4-FFF2-40B4-BE49-F238E27FC236}">
                <a16:creationId xmlns:a16="http://schemas.microsoft.com/office/drawing/2014/main" id="{A283F74A-0E41-F544-BEFC-DEF9042FC177}"/>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16200" y="660851"/>
            <a:ext cx="360000" cy="360000"/>
          </a:xfrm>
          <a:prstGeom prst="rect">
            <a:avLst/>
          </a:prstGeom>
        </p:spPr>
      </p:pic>
      <p:pic>
        <p:nvPicPr>
          <p:cNvPr id="80" name="Graphic 79" descr="Add">
            <a:hlinkClick r:id="rId24" action="ppaction://hlinksldjump"/>
            <a:extLst>
              <a:ext uri="{FF2B5EF4-FFF2-40B4-BE49-F238E27FC236}">
                <a16:creationId xmlns:a16="http://schemas.microsoft.com/office/drawing/2014/main" id="{DFC5F548-0237-8748-A9AB-118E3F50CD2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218720" y="5433265"/>
            <a:ext cx="772514" cy="772514"/>
          </a:xfrm>
          <a:prstGeom prst="rect">
            <a:avLst/>
          </a:prstGeom>
        </p:spPr>
      </p:pic>
      <p:pic>
        <p:nvPicPr>
          <p:cNvPr id="81" name="Graphic 80" descr="Bar graph with upward trend">
            <a:hlinkClick r:id="rId27" action="ppaction://hlinksldjump"/>
            <a:extLst>
              <a:ext uri="{FF2B5EF4-FFF2-40B4-BE49-F238E27FC236}">
                <a16:creationId xmlns:a16="http://schemas.microsoft.com/office/drawing/2014/main" id="{D973978A-5123-9647-8B04-FC7C1A812347}"/>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104111" y="5747782"/>
            <a:ext cx="468001" cy="468001"/>
          </a:xfrm>
          <a:prstGeom prst="rect">
            <a:avLst/>
          </a:prstGeom>
        </p:spPr>
      </p:pic>
      <p:pic>
        <p:nvPicPr>
          <p:cNvPr id="82" name="Graphic 81" descr="Workflow">
            <a:hlinkClick r:id="rId30" action="ppaction://hlinksldjump"/>
            <a:extLst>
              <a:ext uri="{FF2B5EF4-FFF2-40B4-BE49-F238E27FC236}">
                <a16:creationId xmlns:a16="http://schemas.microsoft.com/office/drawing/2014/main" id="{8143E107-CBA9-F142-8C85-8857B1E75603}"/>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601230" y="5748989"/>
            <a:ext cx="468001" cy="468001"/>
          </a:xfrm>
          <a:prstGeom prst="rect">
            <a:avLst/>
          </a:prstGeom>
        </p:spPr>
      </p:pic>
      <p:pic>
        <p:nvPicPr>
          <p:cNvPr id="83" name="Graphic 82" descr="List">
            <a:hlinkClick r:id="rId33" action="ppaction://hlinksldjump"/>
            <a:extLst>
              <a:ext uri="{FF2B5EF4-FFF2-40B4-BE49-F238E27FC236}">
                <a16:creationId xmlns:a16="http://schemas.microsoft.com/office/drawing/2014/main" id="{5F768B2C-E532-B240-B0CE-7F7BC45C3909}"/>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894989" y="5747783"/>
            <a:ext cx="468001" cy="468001"/>
          </a:xfrm>
          <a:prstGeom prst="rect">
            <a:avLst/>
          </a:prstGeom>
        </p:spPr>
      </p:pic>
      <p:pic>
        <p:nvPicPr>
          <p:cNvPr id="84" name="Graphic 83" descr="Single gear">
            <a:hlinkClick r:id="rId36" action="ppaction://hlinksldjump"/>
            <a:extLst>
              <a:ext uri="{FF2B5EF4-FFF2-40B4-BE49-F238E27FC236}">
                <a16:creationId xmlns:a16="http://schemas.microsoft.com/office/drawing/2014/main" id="{9B10BFB6-CC53-9A45-B372-2C6CCF2EBDFE}"/>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3898527" y="5729304"/>
            <a:ext cx="468001" cy="468001"/>
          </a:xfrm>
          <a:prstGeom prst="rect">
            <a:avLst/>
          </a:prstGeom>
        </p:spPr>
      </p:pic>
      <p:sp>
        <p:nvSpPr>
          <p:cNvPr id="85" name="Rounded Rectangle 84">
            <a:extLst>
              <a:ext uri="{FF2B5EF4-FFF2-40B4-BE49-F238E27FC236}">
                <a16:creationId xmlns:a16="http://schemas.microsoft.com/office/drawing/2014/main" id="{2A889F04-7368-4840-A88B-395AB7651F7C}"/>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The default values for the filters are preselected</a:t>
            </a:r>
          </a:p>
        </p:txBody>
      </p:sp>
      <p:sp>
        <p:nvSpPr>
          <p:cNvPr id="87" name="Rounded Rectangle 86">
            <a:extLst>
              <a:ext uri="{FF2B5EF4-FFF2-40B4-BE49-F238E27FC236}">
                <a16:creationId xmlns:a16="http://schemas.microsoft.com/office/drawing/2014/main" id="{A9920BB1-6811-2D40-A3D6-B3884A85F6B8}"/>
              </a:ext>
            </a:extLst>
          </p:cNvPr>
          <p:cNvSpPr/>
          <p:nvPr/>
        </p:nvSpPr>
        <p:spPr>
          <a:xfrm>
            <a:off x="4868228" y="642216"/>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on the filters button to open the options</a:t>
            </a:r>
          </a:p>
        </p:txBody>
      </p:sp>
      <p:sp>
        <p:nvSpPr>
          <p:cNvPr id="88" name="Rounded Rectangle 87">
            <a:extLst>
              <a:ext uri="{FF2B5EF4-FFF2-40B4-BE49-F238E27FC236}">
                <a16:creationId xmlns:a16="http://schemas.microsoft.com/office/drawing/2014/main" id="{16632294-C007-1743-BCE8-FEF202ABB080}"/>
              </a:ext>
            </a:extLst>
          </p:cNvPr>
          <p:cNvSpPr/>
          <p:nvPr/>
        </p:nvSpPr>
        <p:spPr>
          <a:xfrm>
            <a:off x="4868228" y="1798289"/>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on drop down options to view the filters</a:t>
            </a:r>
          </a:p>
        </p:txBody>
      </p:sp>
    </p:spTree>
    <p:extLst>
      <p:ext uri="{BB962C8B-B14F-4D97-AF65-F5344CB8AC3E}">
        <p14:creationId xmlns:p14="http://schemas.microsoft.com/office/powerpoint/2010/main" val="19955825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0"/>
                                  </p:stCondLst>
                                  <p:childTnLst>
                                    <p:animScale>
                                      <p:cBhvr>
                                        <p:cTn id="6" dur="500" fill="hold"/>
                                        <p:tgtEl>
                                          <p:spTgt spid="76"/>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List View – filter category</a:t>
            </a:r>
          </a:p>
        </p:txBody>
      </p:sp>
      <p:sp>
        <p:nvSpPr>
          <p:cNvPr id="71" name="Oval 70">
            <a:extLst>
              <a:ext uri="{FF2B5EF4-FFF2-40B4-BE49-F238E27FC236}">
                <a16:creationId xmlns:a16="http://schemas.microsoft.com/office/drawing/2014/main" id="{EFE664B7-69AF-7340-8023-C0B587DA9C57}"/>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4ED2B007-1691-A14E-A912-73C5DA813B48}"/>
              </a:ext>
            </a:extLst>
          </p:cNvPr>
          <p:cNvSpPr/>
          <p:nvPr/>
        </p:nvSpPr>
        <p:spPr>
          <a:xfrm>
            <a:off x="800650" y="170966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D0C27E80-FEEA-E74F-9F08-344F55BE8932}"/>
              </a:ext>
            </a:extLst>
          </p:cNvPr>
          <p:cNvSpPr/>
          <p:nvPr/>
        </p:nvSpPr>
        <p:spPr>
          <a:xfrm>
            <a:off x="797442" y="574162"/>
            <a:ext cx="3615070" cy="540000"/>
          </a:xfrm>
          <a:prstGeom prst="rect">
            <a:avLst/>
          </a:prstGeom>
          <a:gradFill flip="none" rotWithShape="1">
            <a:gsLst>
              <a:gs pos="100000">
                <a:srgbClr val="8BC7F4">
                  <a:alpha val="60000"/>
                </a:srgbClr>
              </a:gs>
              <a:gs pos="21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555F3C06-5981-CB4B-931F-F5C63D2AF572}"/>
              </a:ext>
            </a:extLst>
          </p:cNvPr>
          <p:cNvSpPr/>
          <p:nvPr/>
        </p:nvSpPr>
        <p:spPr>
          <a:xfrm>
            <a:off x="797442" y="2399516"/>
            <a:ext cx="3615070" cy="350874"/>
          </a:xfrm>
          <a:prstGeom prst="rect">
            <a:avLst/>
          </a:prstGeom>
          <a:pattFill prst="dkUpDiag">
            <a:fgClr>
              <a:schemeClr val="accent4">
                <a:lumMod val="40000"/>
                <a:lumOff val="60000"/>
              </a:schemeClr>
            </a:fgClr>
            <a:bgClr>
              <a:schemeClr val="accent4">
                <a:lumMod val="20000"/>
                <a:lumOff val="80000"/>
              </a:schemeClr>
            </a:bgClr>
          </a:patt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accent4">
                    <a:lumMod val="50000"/>
                  </a:schemeClr>
                </a:solidFill>
              </a:rPr>
              <a:t>   Completed: 1</a:t>
            </a:r>
          </a:p>
        </p:txBody>
      </p:sp>
      <p:sp>
        <p:nvSpPr>
          <p:cNvPr id="75" name="Rectangle 74">
            <a:extLst>
              <a:ext uri="{FF2B5EF4-FFF2-40B4-BE49-F238E27FC236}">
                <a16:creationId xmlns:a16="http://schemas.microsoft.com/office/drawing/2014/main" id="{919CF71E-40A5-BB4F-8DA8-F766825CB37B}"/>
              </a:ext>
            </a:extLst>
          </p:cNvPr>
          <p:cNvSpPr/>
          <p:nvPr/>
        </p:nvSpPr>
        <p:spPr>
          <a:xfrm>
            <a:off x="797442" y="2802182"/>
            <a:ext cx="3615070" cy="350874"/>
          </a:xfrm>
          <a:prstGeom prst="rect">
            <a:avLst/>
          </a:prstGeom>
          <a:pattFill prst="dkUpDiag">
            <a:fgClr>
              <a:schemeClr val="accent3">
                <a:lumMod val="40000"/>
                <a:lumOff val="60000"/>
              </a:schemeClr>
            </a:fgClr>
            <a:bgClr>
              <a:schemeClr val="accent3">
                <a:lumMod val="20000"/>
                <a:lumOff val="80000"/>
              </a:schemeClr>
            </a:bgClr>
          </a:patt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accent3">
                    <a:lumMod val="50000"/>
                  </a:schemeClr>
                </a:solidFill>
              </a:rPr>
              <a:t>   In progress: 0</a:t>
            </a:r>
          </a:p>
        </p:txBody>
      </p:sp>
      <p:sp>
        <p:nvSpPr>
          <p:cNvPr id="76" name="Rectangle 75">
            <a:extLst>
              <a:ext uri="{FF2B5EF4-FFF2-40B4-BE49-F238E27FC236}">
                <a16:creationId xmlns:a16="http://schemas.microsoft.com/office/drawing/2014/main" id="{06162699-A531-1F4D-9EA7-9AF0172EC01B}"/>
              </a:ext>
            </a:extLst>
          </p:cNvPr>
          <p:cNvSpPr/>
          <p:nvPr/>
        </p:nvSpPr>
        <p:spPr>
          <a:xfrm>
            <a:off x="797442" y="3216849"/>
            <a:ext cx="3615070" cy="350874"/>
          </a:xfrm>
          <a:prstGeom prst="rect">
            <a:avLst/>
          </a:prstGeom>
          <a:pattFill prst="dkUpDiag">
            <a:fgClr>
              <a:schemeClr val="accent2">
                <a:lumMod val="40000"/>
                <a:lumOff val="60000"/>
              </a:schemeClr>
            </a:fgClr>
            <a:bgClr>
              <a:schemeClr val="accent2">
                <a:lumMod val="20000"/>
                <a:lumOff val="80000"/>
              </a:schemeClr>
            </a:bgClr>
          </a:patt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solidFill>
                  <a:schemeClr val="accent2">
                    <a:lumMod val="50000"/>
                  </a:schemeClr>
                </a:solidFill>
              </a:rPr>
              <a:t>   To-do: 3</a:t>
            </a:r>
          </a:p>
        </p:txBody>
      </p:sp>
      <p:sp>
        <p:nvSpPr>
          <p:cNvPr id="77" name="Rectangle 76">
            <a:extLst>
              <a:ext uri="{FF2B5EF4-FFF2-40B4-BE49-F238E27FC236}">
                <a16:creationId xmlns:a16="http://schemas.microsoft.com/office/drawing/2014/main" id="{6BB849FA-F575-FE46-9466-6EE152FF6D0D}"/>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78" name="Graphic 77" descr="Radio microphone">
            <a:hlinkClick r:id="rId3" action="ppaction://hlinksldjump"/>
            <a:extLst>
              <a:ext uri="{FF2B5EF4-FFF2-40B4-BE49-F238E27FC236}">
                <a16:creationId xmlns:a16="http://schemas.microsoft.com/office/drawing/2014/main" id="{C246307C-FE33-3B41-8B53-B87B7B6FE2E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84342" y="677435"/>
            <a:ext cx="360000" cy="360000"/>
          </a:xfrm>
          <a:prstGeom prst="rect">
            <a:avLst/>
          </a:prstGeom>
        </p:spPr>
      </p:pic>
      <p:pic>
        <p:nvPicPr>
          <p:cNvPr id="79" name="Graphic 78" descr="Magnifying glass">
            <a:extLst>
              <a:ext uri="{FF2B5EF4-FFF2-40B4-BE49-F238E27FC236}">
                <a16:creationId xmlns:a16="http://schemas.microsoft.com/office/drawing/2014/main" id="{F340DE30-73EA-5847-8509-4B11C70FC0F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93162" y="670988"/>
            <a:ext cx="360000" cy="360000"/>
          </a:xfrm>
          <a:prstGeom prst="rect">
            <a:avLst/>
          </a:prstGeom>
        </p:spPr>
      </p:pic>
      <p:pic>
        <p:nvPicPr>
          <p:cNvPr id="80" name="Graphic 79" descr="Filter">
            <a:extLst>
              <a:ext uri="{FF2B5EF4-FFF2-40B4-BE49-F238E27FC236}">
                <a16:creationId xmlns:a16="http://schemas.microsoft.com/office/drawing/2014/main" id="{00A4DED6-FE5B-F942-919C-76DB7075E8E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052512" y="677435"/>
            <a:ext cx="360000" cy="360000"/>
          </a:xfrm>
          <a:prstGeom prst="rect">
            <a:avLst/>
          </a:prstGeom>
        </p:spPr>
      </p:pic>
      <p:sp>
        <p:nvSpPr>
          <p:cNvPr id="81" name="TextBox 80">
            <a:extLst>
              <a:ext uri="{FF2B5EF4-FFF2-40B4-BE49-F238E27FC236}">
                <a16:creationId xmlns:a16="http://schemas.microsoft.com/office/drawing/2014/main" id="{AEDF2889-54B5-7445-AB05-EF06B6E5906D}"/>
              </a:ext>
            </a:extLst>
          </p:cNvPr>
          <p:cNvSpPr txBox="1"/>
          <p:nvPr/>
        </p:nvSpPr>
        <p:spPr>
          <a:xfrm>
            <a:off x="1758124" y="642216"/>
            <a:ext cx="1721256" cy="369332"/>
          </a:xfrm>
          <a:prstGeom prst="rect">
            <a:avLst/>
          </a:prstGeom>
          <a:noFill/>
        </p:spPr>
        <p:txBody>
          <a:bodyPr wrap="square" rtlCol="0">
            <a:spAutoFit/>
          </a:bodyPr>
          <a:lstStyle/>
          <a:p>
            <a:r>
              <a:rPr lang="en-US" dirty="0">
                <a:solidFill>
                  <a:srgbClr val="003A84"/>
                </a:solidFill>
              </a:rPr>
              <a:t>Task Summary</a:t>
            </a:r>
          </a:p>
        </p:txBody>
      </p:sp>
      <p:cxnSp>
        <p:nvCxnSpPr>
          <p:cNvPr id="82" name="Straight Connector 81">
            <a:extLst>
              <a:ext uri="{FF2B5EF4-FFF2-40B4-BE49-F238E27FC236}">
                <a16:creationId xmlns:a16="http://schemas.microsoft.com/office/drawing/2014/main" id="{F5570767-1F35-364D-B314-C88EC3867B8C}"/>
              </a:ext>
            </a:extLst>
          </p:cNvPr>
          <p:cNvCxnSpPr/>
          <p:nvPr/>
        </p:nvCxnSpPr>
        <p:spPr>
          <a:xfrm>
            <a:off x="794208" y="167423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6B282EA-FE4C-B247-80A8-7E7F3A62E2E0}"/>
              </a:ext>
            </a:extLst>
          </p:cNvPr>
          <p:cNvCxnSpPr/>
          <p:nvPr/>
        </p:nvCxnSpPr>
        <p:spPr>
          <a:xfrm>
            <a:off x="797445" y="170966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A960509-B4EC-1647-ACCA-262A8546D6FE}"/>
              </a:ext>
            </a:extLst>
          </p:cNvPr>
          <p:cNvCxnSpPr/>
          <p:nvPr/>
        </p:nvCxnSpPr>
        <p:spPr>
          <a:xfrm>
            <a:off x="790531" y="208789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EBE06DE-D15E-D149-B78D-A55F8EDF9847}"/>
              </a:ext>
            </a:extLst>
          </p:cNvPr>
          <p:cNvCxnSpPr/>
          <p:nvPr/>
        </p:nvCxnSpPr>
        <p:spPr>
          <a:xfrm>
            <a:off x="793768" y="212333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9FE772D-28EC-6247-B6AF-6F348813AF57}"/>
              </a:ext>
            </a:extLst>
          </p:cNvPr>
          <p:cNvCxnSpPr/>
          <p:nvPr/>
        </p:nvCxnSpPr>
        <p:spPr>
          <a:xfrm>
            <a:off x="790532" y="215320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87" name="Triangle 86">
            <a:extLst>
              <a:ext uri="{FF2B5EF4-FFF2-40B4-BE49-F238E27FC236}">
                <a16:creationId xmlns:a16="http://schemas.microsoft.com/office/drawing/2014/main" id="{88AF2B99-CA18-9E45-8676-C29DEFF70DCD}"/>
              </a:ext>
            </a:extLst>
          </p:cNvPr>
          <p:cNvSpPr/>
          <p:nvPr/>
        </p:nvSpPr>
        <p:spPr>
          <a:xfrm>
            <a:off x="2390196" y="199044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7A48C04A-F070-1F49-AA94-378DE0319D39}"/>
              </a:ext>
            </a:extLst>
          </p:cNvPr>
          <p:cNvSpPr txBox="1"/>
          <p:nvPr/>
        </p:nvSpPr>
        <p:spPr>
          <a:xfrm>
            <a:off x="2326579" y="1706116"/>
            <a:ext cx="1044255" cy="261610"/>
          </a:xfrm>
          <a:prstGeom prst="rect">
            <a:avLst/>
          </a:prstGeom>
          <a:noFill/>
        </p:spPr>
        <p:txBody>
          <a:bodyPr wrap="square" rtlCol="0">
            <a:spAutoFit/>
          </a:bodyPr>
          <a:lstStyle/>
          <a:p>
            <a:r>
              <a:rPr lang="en-US" sz="1100" dirty="0">
                <a:solidFill>
                  <a:srgbClr val="003A84"/>
                </a:solidFill>
              </a:rPr>
              <a:t>Today</a:t>
            </a:r>
          </a:p>
        </p:txBody>
      </p:sp>
      <p:sp>
        <p:nvSpPr>
          <p:cNvPr id="89" name="TextBox 88">
            <a:extLst>
              <a:ext uri="{FF2B5EF4-FFF2-40B4-BE49-F238E27FC236}">
                <a16:creationId xmlns:a16="http://schemas.microsoft.com/office/drawing/2014/main" id="{CE1B6425-E2EC-744F-8A54-08F1AE39FFD6}"/>
              </a:ext>
            </a:extLst>
          </p:cNvPr>
          <p:cNvSpPr txBox="1"/>
          <p:nvPr/>
        </p:nvSpPr>
        <p:spPr>
          <a:xfrm>
            <a:off x="4027078" y="1713009"/>
            <a:ext cx="1044255" cy="261610"/>
          </a:xfrm>
          <a:prstGeom prst="rect">
            <a:avLst/>
          </a:prstGeom>
          <a:noFill/>
        </p:spPr>
        <p:txBody>
          <a:bodyPr wrap="square" rtlCol="0">
            <a:spAutoFit/>
          </a:bodyPr>
          <a:lstStyle/>
          <a:p>
            <a:r>
              <a:rPr lang="en-US" sz="1100" dirty="0">
                <a:solidFill>
                  <a:srgbClr val="003A84"/>
                </a:solidFill>
              </a:rPr>
              <a:t>19</a:t>
            </a:r>
          </a:p>
        </p:txBody>
      </p:sp>
      <p:sp>
        <p:nvSpPr>
          <p:cNvPr id="90" name="TextBox 89">
            <a:extLst>
              <a:ext uri="{FF2B5EF4-FFF2-40B4-BE49-F238E27FC236}">
                <a16:creationId xmlns:a16="http://schemas.microsoft.com/office/drawing/2014/main" id="{943A62AC-080D-664E-B8BE-DE99C3C8993B}"/>
              </a:ext>
            </a:extLst>
          </p:cNvPr>
          <p:cNvSpPr txBox="1"/>
          <p:nvPr/>
        </p:nvSpPr>
        <p:spPr>
          <a:xfrm>
            <a:off x="783988" y="1730490"/>
            <a:ext cx="1044255" cy="261610"/>
          </a:xfrm>
          <a:prstGeom prst="rect">
            <a:avLst/>
          </a:prstGeom>
          <a:noFill/>
        </p:spPr>
        <p:txBody>
          <a:bodyPr wrap="square" rtlCol="0">
            <a:spAutoFit/>
          </a:bodyPr>
          <a:lstStyle/>
          <a:p>
            <a:r>
              <a:rPr lang="en-US" sz="1100" dirty="0">
                <a:solidFill>
                  <a:srgbClr val="003A84"/>
                </a:solidFill>
              </a:rPr>
              <a:t>17</a:t>
            </a:r>
          </a:p>
        </p:txBody>
      </p:sp>
      <p:cxnSp>
        <p:nvCxnSpPr>
          <p:cNvPr id="91" name="Straight Connector 90">
            <a:extLst>
              <a:ext uri="{FF2B5EF4-FFF2-40B4-BE49-F238E27FC236}">
                <a16:creationId xmlns:a16="http://schemas.microsoft.com/office/drawing/2014/main" id="{200051BD-4331-E04D-8E45-9E473B96CFAA}"/>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1E967F49-89C9-4449-9351-24CF32A18B34}"/>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3" name="Straight Connector 92">
            <a:extLst>
              <a:ext uri="{FF2B5EF4-FFF2-40B4-BE49-F238E27FC236}">
                <a16:creationId xmlns:a16="http://schemas.microsoft.com/office/drawing/2014/main" id="{5152D87A-9A9E-E744-80CE-55D9746315C7}"/>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65993864-D65A-9A4D-8FA0-3C3CA458CCFF}"/>
              </a:ext>
            </a:extLst>
          </p:cNvPr>
          <p:cNvSpPr/>
          <p:nvPr/>
        </p:nvSpPr>
        <p:spPr>
          <a:xfrm>
            <a:off x="894989" y="570555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104F65B9-F427-144B-A7BF-EC73C0394AF3}"/>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96" name="TextBox 95">
            <a:extLst>
              <a:ext uri="{FF2B5EF4-FFF2-40B4-BE49-F238E27FC236}">
                <a16:creationId xmlns:a16="http://schemas.microsoft.com/office/drawing/2014/main" id="{FD824E14-36C6-764D-986C-0EB5083512A5}"/>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97" name="TextBox 96">
            <a:extLst>
              <a:ext uri="{FF2B5EF4-FFF2-40B4-BE49-F238E27FC236}">
                <a16:creationId xmlns:a16="http://schemas.microsoft.com/office/drawing/2014/main" id="{6944F36A-4FAF-2C45-A469-EFB50590824A}"/>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98" name="TextBox 97">
            <a:extLst>
              <a:ext uri="{FF2B5EF4-FFF2-40B4-BE49-F238E27FC236}">
                <a16:creationId xmlns:a16="http://schemas.microsoft.com/office/drawing/2014/main" id="{5CA5A09E-CB40-5C4F-944E-0B05391C2691}"/>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pic>
        <p:nvPicPr>
          <p:cNvPr id="99" name="Graphic 98" descr="Checkmark">
            <a:extLst>
              <a:ext uri="{FF2B5EF4-FFF2-40B4-BE49-F238E27FC236}">
                <a16:creationId xmlns:a16="http://schemas.microsoft.com/office/drawing/2014/main" id="{336BCE2E-F854-9E47-BC9A-8539535F794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7789" y="2479971"/>
            <a:ext cx="216000" cy="216000"/>
          </a:xfrm>
          <a:prstGeom prst="rect">
            <a:avLst/>
          </a:prstGeom>
        </p:spPr>
      </p:pic>
      <p:pic>
        <p:nvPicPr>
          <p:cNvPr id="100" name="Graphic 99" descr="Hourglass">
            <a:extLst>
              <a:ext uri="{FF2B5EF4-FFF2-40B4-BE49-F238E27FC236}">
                <a16:creationId xmlns:a16="http://schemas.microsoft.com/office/drawing/2014/main" id="{788DB598-2873-9644-B6E1-ACCB191E5C5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33283" y="2874031"/>
            <a:ext cx="216000" cy="216000"/>
          </a:xfrm>
          <a:prstGeom prst="rect">
            <a:avLst/>
          </a:prstGeom>
        </p:spPr>
      </p:pic>
      <p:pic>
        <p:nvPicPr>
          <p:cNvPr id="101" name="Graphic 100" descr="Play">
            <a:extLst>
              <a:ext uri="{FF2B5EF4-FFF2-40B4-BE49-F238E27FC236}">
                <a16:creationId xmlns:a16="http://schemas.microsoft.com/office/drawing/2014/main" id="{D18AFEE8-89DB-234C-BC8D-E65AFA0B052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35310" y="3304287"/>
            <a:ext cx="216000" cy="216000"/>
          </a:xfrm>
          <a:prstGeom prst="rect">
            <a:avLst/>
          </a:prstGeom>
        </p:spPr>
      </p:pic>
      <p:sp>
        <p:nvSpPr>
          <p:cNvPr id="103" name="Rectangle 102">
            <a:extLst>
              <a:ext uri="{FF2B5EF4-FFF2-40B4-BE49-F238E27FC236}">
                <a16:creationId xmlns:a16="http://schemas.microsoft.com/office/drawing/2014/main" id="{19978E46-5504-554C-A87B-BFE6F7ED9EA1}"/>
              </a:ext>
            </a:extLst>
          </p:cNvPr>
          <p:cNvSpPr/>
          <p:nvPr/>
        </p:nvSpPr>
        <p:spPr>
          <a:xfrm>
            <a:off x="801961" y="1093937"/>
            <a:ext cx="3615070" cy="540000"/>
          </a:xfrm>
          <a:prstGeom prst="rect">
            <a:avLst/>
          </a:prstGeom>
          <a:gradFill flip="none" rotWithShape="1">
            <a:gsLst>
              <a:gs pos="100000">
                <a:srgbClr val="97D2FE"/>
              </a:gs>
              <a:gs pos="0">
                <a:srgbClr val="8ECBFC">
                  <a:alpha val="60000"/>
                </a:srgbClr>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en-US" sz="1100" dirty="0">
                <a:solidFill>
                  <a:srgbClr val="0040A9"/>
                </a:solidFill>
              </a:rPr>
              <a:t>Filter by: </a:t>
            </a:r>
          </a:p>
          <a:p>
            <a:pPr>
              <a:lnSpc>
                <a:spcPct val="150000"/>
              </a:lnSpc>
            </a:pPr>
            <a:r>
              <a:rPr lang="en-US" sz="1100" dirty="0">
                <a:solidFill>
                  <a:srgbClr val="0040A9"/>
                </a:solidFill>
              </a:rPr>
              <a:t>Sort by: </a:t>
            </a:r>
          </a:p>
        </p:txBody>
      </p:sp>
      <p:sp>
        <p:nvSpPr>
          <p:cNvPr id="104" name="Rectangle 103">
            <a:extLst>
              <a:ext uri="{FF2B5EF4-FFF2-40B4-BE49-F238E27FC236}">
                <a16:creationId xmlns:a16="http://schemas.microsoft.com/office/drawing/2014/main" id="{54DC2E18-B420-5343-95A9-C87EB7313217}"/>
              </a:ext>
            </a:extLst>
          </p:cNvPr>
          <p:cNvSpPr/>
          <p:nvPr/>
        </p:nvSpPr>
        <p:spPr>
          <a:xfrm>
            <a:off x="1544342" y="1200150"/>
            <a:ext cx="1296000" cy="140400"/>
          </a:xfrm>
          <a:prstGeom prst="rect">
            <a:avLst/>
          </a:prstGeom>
          <a:gradFill>
            <a:gsLst>
              <a:gs pos="0">
                <a:srgbClr val="D8EFFF">
                  <a:alpha val="60000"/>
                </a:srgbClr>
              </a:gs>
              <a:gs pos="100000">
                <a:srgbClr val="A1D9FF">
                  <a:alpha val="91765"/>
                </a:srgbClr>
              </a:gs>
            </a:gsLst>
          </a:gradFill>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Day</a:t>
            </a:r>
          </a:p>
        </p:txBody>
      </p:sp>
      <p:sp>
        <p:nvSpPr>
          <p:cNvPr id="106" name="Rectangle 105">
            <a:extLst>
              <a:ext uri="{FF2B5EF4-FFF2-40B4-BE49-F238E27FC236}">
                <a16:creationId xmlns:a16="http://schemas.microsoft.com/office/drawing/2014/main" id="{59FE0CE6-155E-A549-B7E9-C3B33E093EBC}"/>
              </a:ext>
            </a:extLst>
          </p:cNvPr>
          <p:cNvSpPr/>
          <p:nvPr/>
        </p:nvSpPr>
        <p:spPr>
          <a:xfrm>
            <a:off x="1544342" y="1442384"/>
            <a:ext cx="1296000" cy="140400"/>
          </a:xfrm>
          <a:prstGeom prst="rect">
            <a:avLst/>
          </a:prstGeom>
          <a:gradFill>
            <a:gsLst>
              <a:gs pos="0">
                <a:srgbClr val="D8EFFF">
                  <a:alpha val="60000"/>
                </a:srgbClr>
              </a:gs>
              <a:gs pos="100000">
                <a:srgbClr val="A1D9FF">
                  <a:alpha val="91765"/>
                </a:srgbClr>
              </a:gs>
            </a:gsLst>
          </a:gradFill>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Last Added</a:t>
            </a:r>
          </a:p>
        </p:txBody>
      </p:sp>
      <p:cxnSp>
        <p:nvCxnSpPr>
          <p:cNvPr id="107" name="Straight Connector 106">
            <a:extLst>
              <a:ext uri="{FF2B5EF4-FFF2-40B4-BE49-F238E27FC236}">
                <a16:creationId xmlns:a16="http://schemas.microsoft.com/office/drawing/2014/main" id="{9F67ACA4-B8D4-304D-9FC8-186419C361B0}"/>
              </a:ext>
            </a:extLst>
          </p:cNvPr>
          <p:cNvCxnSpPr/>
          <p:nvPr/>
        </p:nvCxnSpPr>
        <p:spPr>
          <a:xfrm>
            <a:off x="786588" y="111797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109" name="Graphic 108" descr="Add">
            <a:extLst>
              <a:ext uri="{FF2B5EF4-FFF2-40B4-BE49-F238E27FC236}">
                <a16:creationId xmlns:a16="http://schemas.microsoft.com/office/drawing/2014/main" id="{DDF58AF7-5283-4548-87C5-A69238575CC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218720" y="5433265"/>
            <a:ext cx="772514" cy="772514"/>
          </a:xfrm>
          <a:prstGeom prst="rect">
            <a:avLst/>
          </a:prstGeom>
        </p:spPr>
      </p:pic>
      <p:pic>
        <p:nvPicPr>
          <p:cNvPr id="110" name="Graphic 109" descr="Bar graph with upward trend">
            <a:extLst>
              <a:ext uri="{FF2B5EF4-FFF2-40B4-BE49-F238E27FC236}">
                <a16:creationId xmlns:a16="http://schemas.microsoft.com/office/drawing/2014/main" id="{AD378B30-659F-BC4A-8CA6-9B6B4108E95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104111" y="5747782"/>
            <a:ext cx="468001" cy="468001"/>
          </a:xfrm>
          <a:prstGeom prst="rect">
            <a:avLst/>
          </a:prstGeom>
        </p:spPr>
      </p:pic>
      <p:pic>
        <p:nvPicPr>
          <p:cNvPr id="111" name="Graphic 110" descr="Workflow">
            <a:extLst>
              <a:ext uri="{FF2B5EF4-FFF2-40B4-BE49-F238E27FC236}">
                <a16:creationId xmlns:a16="http://schemas.microsoft.com/office/drawing/2014/main" id="{95192BAD-4800-BC41-A084-F3F47336DCD0}"/>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601230" y="5748989"/>
            <a:ext cx="468001" cy="468001"/>
          </a:xfrm>
          <a:prstGeom prst="rect">
            <a:avLst/>
          </a:prstGeom>
        </p:spPr>
      </p:pic>
      <p:pic>
        <p:nvPicPr>
          <p:cNvPr id="112" name="Graphic 111" descr="List">
            <a:extLst>
              <a:ext uri="{FF2B5EF4-FFF2-40B4-BE49-F238E27FC236}">
                <a16:creationId xmlns:a16="http://schemas.microsoft.com/office/drawing/2014/main" id="{2093EE07-81DA-474C-8817-DFA34B0D1A5A}"/>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94989" y="5747783"/>
            <a:ext cx="468001" cy="468001"/>
          </a:xfrm>
          <a:prstGeom prst="rect">
            <a:avLst/>
          </a:prstGeom>
        </p:spPr>
      </p:pic>
      <p:pic>
        <p:nvPicPr>
          <p:cNvPr id="113" name="Graphic 112" descr="Single gear">
            <a:extLst>
              <a:ext uri="{FF2B5EF4-FFF2-40B4-BE49-F238E27FC236}">
                <a16:creationId xmlns:a16="http://schemas.microsoft.com/office/drawing/2014/main" id="{1CF82BE4-05E4-4242-BAFC-148FAB086616}"/>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3898527" y="5729304"/>
            <a:ext cx="468001" cy="468001"/>
          </a:xfrm>
          <a:prstGeom prst="rect">
            <a:avLst/>
          </a:prstGeom>
        </p:spPr>
      </p:pic>
      <p:sp>
        <p:nvSpPr>
          <p:cNvPr id="114" name="Triangle 113">
            <a:extLst>
              <a:ext uri="{FF2B5EF4-FFF2-40B4-BE49-F238E27FC236}">
                <a16:creationId xmlns:a16="http://schemas.microsoft.com/office/drawing/2014/main" id="{3379D610-61CA-164A-808C-D81334B293B6}"/>
              </a:ext>
            </a:extLst>
          </p:cNvPr>
          <p:cNvSpPr/>
          <p:nvPr/>
        </p:nvSpPr>
        <p:spPr>
          <a:xfrm rot="10800000">
            <a:off x="3938382" y="2880276"/>
            <a:ext cx="324000" cy="216000"/>
          </a:xfrm>
          <a:prstGeom prst="triangle">
            <a:avLst/>
          </a:prstGeom>
          <a:solidFill>
            <a:srgbClr val="F4F2F5"/>
          </a:solidFill>
          <a:ln>
            <a:solidFill>
              <a:srgbClr val="7F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5" name="Triangle 114">
            <a:extLst>
              <a:ext uri="{FF2B5EF4-FFF2-40B4-BE49-F238E27FC236}">
                <a16:creationId xmlns:a16="http://schemas.microsoft.com/office/drawing/2014/main" id="{443F57F9-3719-014C-9F76-F72EF7EBF7A0}"/>
              </a:ext>
            </a:extLst>
          </p:cNvPr>
          <p:cNvSpPr/>
          <p:nvPr/>
        </p:nvSpPr>
        <p:spPr>
          <a:xfrm rot="10800000">
            <a:off x="3932381" y="3285095"/>
            <a:ext cx="324000" cy="216000"/>
          </a:xfrm>
          <a:prstGeom prst="triangle">
            <a:avLst/>
          </a:prstGeom>
          <a:solidFill>
            <a:srgbClr val="F4F2F5"/>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6" name="Triangle 115">
            <a:extLst>
              <a:ext uri="{FF2B5EF4-FFF2-40B4-BE49-F238E27FC236}">
                <a16:creationId xmlns:a16="http://schemas.microsoft.com/office/drawing/2014/main" id="{2070C613-66FB-5B48-9F6E-8565B39E19F7}"/>
              </a:ext>
            </a:extLst>
          </p:cNvPr>
          <p:cNvSpPr/>
          <p:nvPr/>
        </p:nvSpPr>
        <p:spPr>
          <a:xfrm rot="10800000">
            <a:off x="3932381" y="2481210"/>
            <a:ext cx="324000" cy="216000"/>
          </a:xfrm>
          <a:prstGeom prst="triangle">
            <a:avLst/>
          </a:prstGeom>
          <a:solidFill>
            <a:srgbClr val="F4F2F5"/>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0" name="Triangle 119">
            <a:hlinkClick r:id="rId26" action="ppaction://hlinksldjump"/>
            <a:extLst>
              <a:ext uri="{FF2B5EF4-FFF2-40B4-BE49-F238E27FC236}">
                <a16:creationId xmlns:a16="http://schemas.microsoft.com/office/drawing/2014/main" id="{B78E96D3-D94C-AA45-8048-190EB14D918B}"/>
              </a:ext>
            </a:extLst>
          </p:cNvPr>
          <p:cNvSpPr>
            <a:spLocks noChangeAspect="1"/>
          </p:cNvSpPr>
          <p:nvPr/>
        </p:nvSpPr>
        <p:spPr>
          <a:xfrm rot="10800000">
            <a:off x="2681484" y="1235296"/>
            <a:ext cx="144000" cy="8640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riangle 121">
            <a:hlinkClick r:id="rId27" action="ppaction://hlinksldjump"/>
            <a:extLst>
              <a:ext uri="{FF2B5EF4-FFF2-40B4-BE49-F238E27FC236}">
                <a16:creationId xmlns:a16="http://schemas.microsoft.com/office/drawing/2014/main" id="{085C1929-CCE6-AD4F-99C1-CA0E3C5D08B0}"/>
              </a:ext>
            </a:extLst>
          </p:cNvPr>
          <p:cNvSpPr>
            <a:spLocks noChangeAspect="1"/>
          </p:cNvSpPr>
          <p:nvPr/>
        </p:nvSpPr>
        <p:spPr>
          <a:xfrm rot="10800000">
            <a:off x="2681484" y="1482316"/>
            <a:ext cx="144000" cy="8640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658AFB6F-32DD-C34B-AADE-45D187D6AA8F}"/>
              </a:ext>
            </a:extLst>
          </p:cNvPr>
          <p:cNvSpPr/>
          <p:nvPr/>
        </p:nvSpPr>
        <p:spPr>
          <a:xfrm>
            <a:off x="2963159" y="1189146"/>
            <a:ext cx="1296000" cy="140400"/>
          </a:xfrm>
          <a:prstGeom prst="rect">
            <a:avLst/>
          </a:prstGeom>
          <a:gradFill>
            <a:gsLst>
              <a:gs pos="0">
                <a:srgbClr val="D8EFFF">
                  <a:alpha val="60000"/>
                </a:srgbClr>
              </a:gs>
              <a:gs pos="100000">
                <a:srgbClr val="A1D9FF">
                  <a:alpha val="91765"/>
                </a:srgbClr>
              </a:gs>
            </a:gsLst>
            <a:lin ang="5400000" scaled="0"/>
          </a:gradFill>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Celebration</a:t>
            </a:r>
          </a:p>
        </p:txBody>
      </p:sp>
      <p:sp>
        <p:nvSpPr>
          <p:cNvPr id="124" name="Triangle 123">
            <a:hlinkClick r:id="rId28" action="ppaction://hlinksldjump"/>
            <a:extLst>
              <a:ext uri="{FF2B5EF4-FFF2-40B4-BE49-F238E27FC236}">
                <a16:creationId xmlns:a16="http://schemas.microsoft.com/office/drawing/2014/main" id="{AD65B12C-1E82-8741-A046-2592C6C76799}"/>
              </a:ext>
            </a:extLst>
          </p:cNvPr>
          <p:cNvSpPr>
            <a:spLocks noChangeAspect="1"/>
          </p:cNvSpPr>
          <p:nvPr/>
        </p:nvSpPr>
        <p:spPr>
          <a:xfrm>
            <a:off x="4100301" y="1224292"/>
            <a:ext cx="144000" cy="8640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EE91B11F-DE87-1248-B1B7-90A95A2FB716}"/>
              </a:ext>
            </a:extLst>
          </p:cNvPr>
          <p:cNvSpPr/>
          <p:nvPr/>
        </p:nvSpPr>
        <p:spPr>
          <a:xfrm>
            <a:off x="2960381" y="1342327"/>
            <a:ext cx="1296000" cy="140400"/>
          </a:xfrm>
          <a:prstGeom prst="rect">
            <a:avLst/>
          </a:prstGeom>
          <a:gradFill>
            <a:gsLst>
              <a:gs pos="0">
                <a:srgbClr val="D8EFFF"/>
              </a:gs>
              <a:gs pos="100000">
                <a:srgbClr val="A1D9FF">
                  <a:alpha val="91765"/>
                </a:srgbClr>
              </a:gs>
            </a:gsLst>
          </a:gradFill>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Groceries</a:t>
            </a:r>
          </a:p>
        </p:txBody>
      </p:sp>
      <p:sp>
        <p:nvSpPr>
          <p:cNvPr id="126" name="Rectangle 125">
            <a:extLst>
              <a:ext uri="{FF2B5EF4-FFF2-40B4-BE49-F238E27FC236}">
                <a16:creationId xmlns:a16="http://schemas.microsoft.com/office/drawing/2014/main" id="{5D7EAD10-357E-9C46-A102-F48C1C3AEFA9}"/>
              </a:ext>
            </a:extLst>
          </p:cNvPr>
          <p:cNvSpPr/>
          <p:nvPr/>
        </p:nvSpPr>
        <p:spPr>
          <a:xfrm>
            <a:off x="2960381" y="1486139"/>
            <a:ext cx="1296000" cy="140400"/>
          </a:xfrm>
          <a:prstGeom prst="rect">
            <a:avLst/>
          </a:prstGeom>
          <a:pattFill prst="dkUpDiag">
            <a:fgClr>
              <a:srgbClr val="D8EFFF"/>
            </a:fgClr>
            <a:bgClr>
              <a:srgbClr val="86BFF0"/>
            </a:bgClr>
          </a:pattFill>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Gardens by Bay</a:t>
            </a:r>
          </a:p>
        </p:txBody>
      </p:sp>
      <p:sp>
        <p:nvSpPr>
          <p:cNvPr id="128" name="Rectangle 127">
            <a:extLst>
              <a:ext uri="{FF2B5EF4-FFF2-40B4-BE49-F238E27FC236}">
                <a16:creationId xmlns:a16="http://schemas.microsoft.com/office/drawing/2014/main" id="{EC8FE845-4118-784B-9781-2D4A4C80F5DD}"/>
              </a:ext>
            </a:extLst>
          </p:cNvPr>
          <p:cNvSpPr/>
          <p:nvPr/>
        </p:nvSpPr>
        <p:spPr>
          <a:xfrm>
            <a:off x="675699" y="1697702"/>
            <a:ext cx="3992549" cy="5052011"/>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Graphic 57" descr="Back">
            <a:hlinkClick r:id="" action="ppaction://hlinkshowjump?jump=lastslideviewed" highlightClick="1"/>
            <a:extLst>
              <a:ext uri="{FF2B5EF4-FFF2-40B4-BE49-F238E27FC236}">
                <a16:creationId xmlns:a16="http://schemas.microsoft.com/office/drawing/2014/main" id="{496ADC17-0EE1-6F47-9B42-2B180D8BE34C}"/>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816200" y="660851"/>
            <a:ext cx="360000" cy="360000"/>
          </a:xfrm>
          <a:prstGeom prst="rect">
            <a:avLst/>
          </a:prstGeom>
        </p:spPr>
      </p:pic>
      <p:sp>
        <p:nvSpPr>
          <p:cNvPr id="57" name="Rounded Rectangle 56">
            <a:extLst>
              <a:ext uri="{FF2B5EF4-FFF2-40B4-BE49-F238E27FC236}">
                <a16:creationId xmlns:a16="http://schemas.microsoft.com/office/drawing/2014/main" id="{5449A99C-242E-5442-B326-84BCC6548761}"/>
              </a:ext>
            </a:extLst>
          </p:cNvPr>
          <p:cNvSpPr/>
          <p:nvPr/>
        </p:nvSpPr>
        <p:spPr>
          <a:xfrm>
            <a:off x="4868228" y="1073006"/>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The default values for the filters are preselected</a:t>
            </a:r>
          </a:p>
        </p:txBody>
      </p:sp>
      <p:sp>
        <p:nvSpPr>
          <p:cNvPr id="59" name="Rounded Rectangle 58">
            <a:extLst>
              <a:ext uri="{FF2B5EF4-FFF2-40B4-BE49-F238E27FC236}">
                <a16:creationId xmlns:a16="http://schemas.microsoft.com/office/drawing/2014/main" id="{5CE78DFC-4647-A745-ADEA-7A9141840F4D}"/>
              </a:ext>
            </a:extLst>
          </p:cNvPr>
          <p:cNvSpPr/>
          <p:nvPr/>
        </p:nvSpPr>
        <p:spPr>
          <a:xfrm>
            <a:off x="4868228" y="1683673"/>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Use the back button or close the drop down to go back to the previous screen</a:t>
            </a:r>
          </a:p>
        </p:txBody>
      </p:sp>
      <p:sp>
        <p:nvSpPr>
          <p:cNvPr id="60" name="Rounded Rectangle 59">
            <a:extLst>
              <a:ext uri="{FF2B5EF4-FFF2-40B4-BE49-F238E27FC236}">
                <a16:creationId xmlns:a16="http://schemas.microsoft.com/office/drawing/2014/main" id="{1A7930C3-19B8-A243-B9D2-F5F5BDC0910E}"/>
              </a:ext>
            </a:extLst>
          </p:cNvPr>
          <p:cNvSpPr/>
          <p:nvPr/>
        </p:nvSpPr>
        <p:spPr>
          <a:xfrm>
            <a:off x="4868228" y="2288947"/>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Everything other than filters have been disabled</a:t>
            </a:r>
          </a:p>
        </p:txBody>
      </p:sp>
    </p:spTree>
    <p:extLst>
      <p:ext uri="{BB962C8B-B14F-4D97-AF65-F5344CB8AC3E}">
        <p14:creationId xmlns:p14="http://schemas.microsoft.com/office/powerpoint/2010/main" val="37006186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0"/>
                                  </p:stCondLst>
                                  <p:childTnLst>
                                    <p:animScale>
                                      <p:cBhvr>
                                        <p:cTn id="6" dur="500" fill="hold"/>
                                        <p:tgtEl>
                                          <p:spTgt spid="124"/>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70966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853F1EFC-9D95-9A42-A94E-19AA42AB36D7}"/>
              </a:ext>
            </a:extLst>
          </p:cNvPr>
          <p:cNvSpPr/>
          <p:nvPr/>
        </p:nvSpPr>
        <p:spPr>
          <a:xfrm>
            <a:off x="797442" y="574162"/>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4D578F26-1982-7A4A-AACE-A5B4FDD7D816}"/>
              </a:ext>
            </a:extLst>
          </p:cNvPr>
          <p:cNvSpPr/>
          <p:nvPr/>
        </p:nvSpPr>
        <p:spPr>
          <a:xfrm>
            <a:off x="797442" y="2399516"/>
            <a:ext cx="3615070" cy="350874"/>
          </a:xfrm>
          <a:prstGeom prst="rect">
            <a:avLst/>
          </a:prstGeom>
          <a:pattFill prst="dkUpDiag">
            <a:fgClr>
              <a:schemeClr val="accent4">
                <a:lumMod val="40000"/>
                <a:lumOff val="60000"/>
              </a:schemeClr>
            </a:fgClr>
            <a:bgClr>
              <a:schemeClr val="accent4">
                <a:lumMod val="20000"/>
                <a:lumOff val="80000"/>
              </a:schemeClr>
            </a:bgClr>
          </a:patt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accent4">
                    <a:lumMod val="50000"/>
                  </a:schemeClr>
                </a:solidFill>
              </a:rPr>
              <a:t>   Completed: 1</a:t>
            </a:r>
          </a:p>
        </p:txBody>
      </p:sp>
      <p:sp>
        <p:nvSpPr>
          <p:cNvPr id="6" name="Rectangle 5">
            <a:extLst>
              <a:ext uri="{FF2B5EF4-FFF2-40B4-BE49-F238E27FC236}">
                <a16:creationId xmlns:a16="http://schemas.microsoft.com/office/drawing/2014/main" id="{EAD1B18C-EC00-1244-B363-1948E7185AA1}"/>
              </a:ext>
            </a:extLst>
          </p:cNvPr>
          <p:cNvSpPr/>
          <p:nvPr/>
        </p:nvSpPr>
        <p:spPr>
          <a:xfrm>
            <a:off x="797442" y="2802182"/>
            <a:ext cx="3615070" cy="350874"/>
          </a:xfrm>
          <a:prstGeom prst="rect">
            <a:avLst/>
          </a:prstGeom>
          <a:pattFill prst="dkUpDiag">
            <a:fgClr>
              <a:schemeClr val="accent3">
                <a:lumMod val="40000"/>
                <a:lumOff val="60000"/>
              </a:schemeClr>
            </a:fgClr>
            <a:bgClr>
              <a:schemeClr val="accent3">
                <a:lumMod val="20000"/>
                <a:lumOff val="80000"/>
              </a:schemeClr>
            </a:bgClr>
          </a:patt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accent3">
                    <a:lumMod val="50000"/>
                  </a:schemeClr>
                </a:solidFill>
              </a:rPr>
              <a:t>   In progress: 0</a:t>
            </a:r>
          </a:p>
        </p:txBody>
      </p:sp>
      <p:sp>
        <p:nvSpPr>
          <p:cNvPr id="7" name="Rectangle 6">
            <a:extLst>
              <a:ext uri="{FF2B5EF4-FFF2-40B4-BE49-F238E27FC236}">
                <a16:creationId xmlns:a16="http://schemas.microsoft.com/office/drawing/2014/main" id="{004CE6E5-D905-C84F-ABA5-AA510DDD816C}"/>
              </a:ext>
            </a:extLst>
          </p:cNvPr>
          <p:cNvSpPr/>
          <p:nvPr/>
        </p:nvSpPr>
        <p:spPr>
          <a:xfrm>
            <a:off x="797442" y="3216849"/>
            <a:ext cx="3615070" cy="350874"/>
          </a:xfrm>
          <a:prstGeom prst="rect">
            <a:avLst/>
          </a:prstGeom>
          <a:pattFill prst="dkUpDiag">
            <a:fgClr>
              <a:schemeClr val="accent2">
                <a:lumMod val="40000"/>
                <a:lumOff val="60000"/>
              </a:schemeClr>
            </a:fgClr>
            <a:bgClr>
              <a:schemeClr val="accent2">
                <a:lumMod val="20000"/>
                <a:lumOff val="80000"/>
              </a:schemeClr>
            </a:bgClr>
          </a:patt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solidFill>
                  <a:schemeClr val="accent2">
                    <a:lumMod val="50000"/>
                  </a:schemeClr>
                </a:solidFill>
              </a:rPr>
              <a:t>   To-do: 3</a:t>
            </a:r>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93162" y="670988"/>
            <a:ext cx="360000" cy="360000"/>
          </a:xfrm>
          <a:prstGeom prst="rect">
            <a:avLst/>
          </a:prstGeom>
        </p:spPr>
      </p:pic>
      <p:pic>
        <p:nvPicPr>
          <p:cNvPr id="17" name="Graphic 16" descr="Filter">
            <a:extLst>
              <a:ext uri="{FF2B5EF4-FFF2-40B4-BE49-F238E27FC236}">
                <a16:creationId xmlns:a16="http://schemas.microsoft.com/office/drawing/2014/main" id="{FAFA7B27-FB31-B445-B13A-91CFFA52E4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52512" y="677435"/>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r>
              <a:rPr lang="en-US" dirty="0">
                <a:solidFill>
                  <a:srgbClr val="003A84"/>
                </a:solidFill>
              </a:rPr>
              <a:t>Task Summary</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67423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70966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208789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212333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215320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99044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70611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71300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730490"/>
            <a:ext cx="1044255" cy="261610"/>
          </a:xfrm>
          <a:prstGeom prst="rect">
            <a:avLst/>
          </a:prstGeom>
          <a:noFill/>
        </p:spPr>
        <p:txBody>
          <a:bodyPr wrap="square" rtlCol="0">
            <a:spAutoFit/>
          </a:bodyPr>
          <a:lstStyle/>
          <a:p>
            <a:r>
              <a:rPr lang="en-US" sz="1100" dirty="0">
                <a:solidFill>
                  <a:srgbClr val="003A84"/>
                </a:solidFill>
              </a:rPr>
              <a:t>17</a:t>
            </a:r>
          </a:p>
        </p:txBody>
      </p:sp>
      <p:sp>
        <p:nvSpPr>
          <p:cNvPr id="47" name="Triangle 46">
            <a:hlinkClick r:id="rId7" action="ppaction://hlinksldjump"/>
            <a:extLst>
              <a:ext uri="{FF2B5EF4-FFF2-40B4-BE49-F238E27FC236}">
                <a16:creationId xmlns:a16="http://schemas.microsoft.com/office/drawing/2014/main" id="{BE3671E7-521A-8A4B-AF1A-FCD3BA066F61}"/>
              </a:ext>
            </a:extLst>
          </p:cNvPr>
          <p:cNvSpPr/>
          <p:nvPr/>
        </p:nvSpPr>
        <p:spPr>
          <a:xfrm rot="10800000">
            <a:off x="3938382" y="2880276"/>
            <a:ext cx="324000" cy="216000"/>
          </a:xfrm>
          <a:prstGeom prst="triangle">
            <a:avLst/>
          </a:prstGeom>
          <a:solidFill>
            <a:srgbClr val="F4F2F5"/>
          </a:solidFill>
          <a:ln>
            <a:solidFill>
              <a:srgbClr val="7F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8" name="Triangle 47">
            <a:hlinkClick r:id="rId8" action="ppaction://hlinksldjump"/>
            <a:extLst>
              <a:ext uri="{FF2B5EF4-FFF2-40B4-BE49-F238E27FC236}">
                <a16:creationId xmlns:a16="http://schemas.microsoft.com/office/drawing/2014/main" id="{2FDF3359-C4D6-D24E-9EA9-FC0C94A53E4A}"/>
              </a:ext>
            </a:extLst>
          </p:cNvPr>
          <p:cNvSpPr/>
          <p:nvPr/>
        </p:nvSpPr>
        <p:spPr>
          <a:xfrm rot="10800000">
            <a:off x="3932381" y="3285095"/>
            <a:ext cx="324000" cy="216000"/>
          </a:xfrm>
          <a:prstGeom prst="triangle">
            <a:avLst/>
          </a:prstGeom>
          <a:solidFill>
            <a:srgbClr val="F4F2F5"/>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F9311E6-AFD5-914C-B9F1-155F4A977746}"/>
              </a:ext>
            </a:extLst>
          </p:cNvPr>
          <p:cNvSpPr/>
          <p:nvPr/>
        </p:nvSpPr>
        <p:spPr>
          <a:xfrm>
            <a:off x="894989" y="570555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List View – filter all compressed</a:t>
            </a:r>
          </a:p>
        </p:txBody>
      </p:sp>
      <p:pic>
        <p:nvPicPr>
          <p:cNvPr id="9" name="Graphic 8" descr="Checkmark">
            <a:extLst>
              <a:ext uri="{FF2B5EF4-FFF2-40B4-BE49-F238E27FC236}">
                <a16:creationId xmlns:a16="http://schemas.microsoft.com/office/drawing/2014/main" id="{89AA1A7F-AC1B-2546-8DCE-1F7175218DB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7789" y="2479971"/>
            <a:ext cx="216000" cy="216000"/>
          </a:xfrm>
          <a:prstGeom prst="rect">
            <a:avLst/>
          </a:prstGeom>
        </p:spPr>
      </p:pic>
      <p:pic>
        <p:nvPicPr>
          <p:cNvPr id="12" name="Graphic 11" descr="Hourglass">
            <a:extLst>
              <a:ext uri="{FF2B5EF4-FFF2-40B4-BE49-F238E27FC236}">
                <a16:creationId xmlns:a16="http://schemas.microsoft.com/office/drawing/2014/main" id="{5F1920DC-6E5F-B545-8410-94B7457DA2A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33283" y="2874031"/>
            <a:ext cx="216000" cy="216000"/>
          </a:xfrm>
          <a:prstGeom prst="rect">
            <a:avLst/>
          </a:prstGeom>
        </p:spPr>
      </p:pic>
      <p:pic>
        <p:nvPicPr>
          <p:cNvPr id="16" name="Graphic 15" descr="Play">
            <a:extLst>
              <a:ext uri="{FF2B5EF4-FFF2-40B4-BE49-F238E27FC236}">
                <a16:creationId xmlns:a16="http://schemas.microsoft.com/office/drawing/2014/main" id="{15289CA9-BE49-0349-AAF3-385E8842460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35310" y="3304287"/>
            <a:ext cx="216000" cy="216000"/>
          </a:xfrm>
          <a:prstGeom prst="rect">
            <a:avLst/>
          </a:prstGeom>
        </p:spPr>
      </p:pic>
      <p:sp>
        <p:nvSpPr>
          <p:cNvPr id="60" name="Triangle 59">
            <a:hlinkClick r:id="rId15" action="ppaction://hlinksldjump"/>
            <a:extLst>
              <a:ext uri="{FF2B5EF4-FFF2-40B4-BE49-F238E27FC236}">
                <a16:creationId xmlns:a16="http://schemas.microsoft.com/office/drawing/2014/main" id="{71C80359-CFE1-ED49-A5C4-C40C2FBB4D46}"/>
              </a:ext>
            </a:extLst>
          </p:cNvPr>
          <p:cNvSpPr/>
          <p:nvPr/>
        </p:nvSpPr>
        <p:spPr>
          <a:xfrm rot="10800000">
            <a:off x="3932381" y="2481210"/>
            <a:ext cx="324000" cy="216000"/>
          </a:xfrm>
          <a:prstGeom prst="triangle">
            <a:avLst/>
          </a:prstGeom>
          <a:solidFill>
            <a:srgbClr val="F4F2F5"/>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0" name="Rectangle 49">
            <a:extLst>
              <a:ext uri="{FF2B5EF4-FFF2-40B4-BE49-F238E27FC236}">
                <a16:creationId xmlns:a16="http://schemas.microsoft.com/office/drawing/2014/main" id="{92B92EE4-F884-844E-AA4B-95FC2EF4C654}"/>
              </a:ext>
            </a:extLst>
          </p:cNvPr>
          <p:cNvSpPr/>
          <p:nvPr/>
        </p:nvSpPr>
        <p:spPr>
          <a:xfrm>
            <a:off x="801961" y="1093937"/>
            <a:ext cx="3615070" cy="540000"/>
          </a:xfrm>
          <a:prstGeom prst="rect">
            <a:avLst/>
          </a:prstGeom>
          <a:gradFill flip="none" rotWithShape="1">
            <a:gsLst>
              <a:gs pos="100000">
                <a:srgbClr val="97D2FE"/>
              </a:gs>
              <a:gs pos="0">
                <a:srgbClr val="8ECBFC">
                  <a:alpha val="60000"/>
                </a:srgbClr>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en-US" sz="1100" dirty="0">
                <a:solidFill>
                  <a:srgbClr val="0040A9"/>
                </a:solidFill>
              </a:rPr>
              <a:t>Filter by: </a:t>
            </a:r>
          </a:p>
          <a:p>
            <a:pPr>
              <a:lnSpc>
                <a:spcPct val="150000"/>
              </a:lnSpc>
            </a:pPr>
            <a:r>
              <a:rPr lang="en-US" sz="1100" dirty="0">
                <a:solidFill>
                  <a:srgbClr val="0040A9"/>
                </a:solidFill>
              </a:rPr>
              <a:t>Sort by: </a:t>
            </a:r>
          </a:p>
        </p:txBody>
      </p:sp>
      <p:sp>
        <p:nvSpPr>
          <p:cNvPr id="10" name="Rectangle 9">
            <a:extLst>
              <a:ext uri="{FF2B5EF4-FFF2-40B4-BE49-F238E27FC236}">
                <a16:creationId xmlns:a16="http://schemas.microsoft.com/office/drawing/2014/main" id="{CB420162-77F2-2F48-B2EF-141898D6007F}"/>
              </a:ext>
            </a:extLst>
          </p:cNvPr>
          <p:cNvSpPr/>
          <p:nvPr/>
        </p:nvSpPr>
        <p:spPr>
          <a:xfrm>
            <a:off x="1544342" y="1200150"/>
            <a:ext cx="1296000" cy="140400"/>
          </a:xfrm>
          <a:prstGeom prst="rect">
            <a:avLst/>
          </a:prstGeom>
          <a:gradFill>
            <a:gsLst>
              <a:gs pos="0">
                <a:srgbClr val="D8EFFF">
                  <a:alpha val="60000"/>
                </a:srgbClr>
              </a:gs>
              <a:gs pos="100000">
                <a:srgbClr val="A1D9FF">
                  <a:alpha val="91765"/>
                </a:srgbClr>
              </a:gs>
            </a:gsLst>
          </a:gradFill>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Day</a:t>
            </a:r>
          </a:p>
        </p:txBody>
      </p:sp>
      <p:sp>
        <p:nvSpPr>
          <p:cNvPr id="58" name="Rectangle 57">
            <a:extLst>
              <a:ext uri="{FF2B5EF4-FFF2-40B4-BE49-F238E27FC236}">
                <a16:creationId xmlns:a16="http://schemas.microsoft.com/office/drawing/2014/main" id="{C38FCD0F-D0FB-9B46-AE08-B33C2248F956}"/>
              </a:ext>
            </a:extLst>
          </p:cNvPr>
          <p:cNvSpPr/>
          <p:nvPr/>
        </p:nvSpPr>
        <p:spPr>
          <a:xfrm>
            <a:off x="3038196" y="1201661"/>
            <a:ext cx="1296000" cy="140400"/>
          </a:xfrm>
          <a:prstGeom prst="rect">
            <a:avLst/>
          </a:prstGeom>
          <a:gradFill>
            <a:gsLst>
              <a:gs pos="0">
                <a:srgbClr val="D8EFFF">
                  <a:alpha val="60000"/>
                </a:srgbClr>
              </a:gs>
              <a:gs pos="100000">
                <a:srgbClr val="A1D9FF">
                  <a:alpha val="91765"/>
                </a:srgbClr>
              </a:gs>
            </a:gsLst>
          </a:gradFill>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Category</a:t>
            </a:r>
          </a:p>
        </p:txBody>
      </p:sp>
      <p:sp>
        <p:nvSpPr>
          <p:cNvPr id="64" name="Rectangle 63">
            <a:extLst>
              <a:ext uri="{FF2B5EF4-FFF2-40B4-BE49-F238E27FC236}">
                <a16:creationId xmlns:a16="http://schemas.microsoft.com/office/drawing/2014/main" id="{76D14ED9-D70A-FA4F-BCD7-E9F9ACAA5156}"/>
              </a:ext>
            </a:extLst>
          </p:cNvPr>
          <p:cNvSpPr/>
          <p:nvPr/>
        </p:nvSpPr>
        <p:spPr>
          <a:xfrm>
            <a:off x="1544342" y="1442384"/>
            <a:ext cx="1296000" cy="140400"/>
          </a:xfrm>
          <a:prstGeom prst="rect">
            <a:avLst/>
          </a:prstGeom>
          <a:gradFill>
            <a:gsLst>
              <a:gs pos="0">
                <a:srgbClr val="D8EFFF">
                  <a:alpha val="60000"/>
                </a:srgbClr>
              </a:gs>
              <a:gs pos="100000">
                <a:srgbClr val="A1D9FF">
                  <a:alpha val="91765"/>
                </a:srgbClr>
              </a:gs>
            </a:gsLst>
          </a:gradFill>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Last Added</a:t>
            </a:r>
          </a:p>
        </p:txBody>
      </p:sp>
      <p:cxnSp>
        <p:nvCxnSpPr>
          <p:cNvPr id="68" name="Straight Connector 67">
            <a:extLst>
              <a:ext uri="{FF2B5EF4-FFF2-40B4-BE49-F238E27FC236}">
                <a16:creationId xmlns:a16="http://schemas.microsoft.com/office/drawing/2014/main" id="{35DA9A17-5D5A-704B-A163-214A5123B9E4}"/>
              </a:ext>
            </a:extLst>
          </p:cNvPr>
          <p:cNvCxnSpPr/>
          <p:nvPr/>
        </p:nvCxnSpPr>
        <p:spPr>
          <a:xfrm>
            <a:off x="786588" y="111797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74" name="Action Button: Return 73">
            <a:hlinkClick r:id="" action="ppaction://hlinkshowjump?jump=lastslideviewed" highlightClick="1"/>
            <a:extLst>
              <a:ext uri="{FF2B5EF4-FFF2-40B4-BE49-F238E27FC236}">
                <a16:creationId xmlns:a16="http://schemas.microsoft.com/office/drawing/2014/main" id="{C5B3AB05-4DD4-D545-B107-C2C605B166D3}"/>
              </a:ext>
            </a:extLst>
          </p:cNvPr>
          <p:cNvSpPr/>
          <p:nvPr/>
        </p:nvSpPr>
        <p:spPr>
          <a:xfrm rot="16200000">
            <a:off x="789699" y="673907"/>
            <a:ext cx="386900" cy="360000"/>
          </a:xfrm>
          <a:prstGeom prst="actionButtonRetur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iangle 21">
            <a:hlinkClick r:id="rId16" action="ppaction://hlinksldjump"/>
            <a:extLst>
              <a:ext uri="{FF2B5EF4-FFF2-40B4-BE49-F238E27FC236}">
                <a16:creationId xmlns:a16="http://schemas.microsoft.com/office/drawing/2014/main" id="{B6B3C9D9-51C9-B246-B8B0-03560A504980}"/>
              </a:ext>
            </a:extLst>
          </p:cNvPr>
          <p:cNvSpPr>
            <a:spLocks noChangeAspect="1"/>
          </p:cNvSpPr>
          <p:nvPr/>
        </p:nvSpPr>
        <p:spPr>
          <a:xfrm rot="10800000">
            <a:off x="2681484" y="1235296"/>
            <a:ext cx="144000" cy="8640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riangle 75">
            <a:hlinkClick r:id="rId17" action="ppaction://hlinksldjump"/>
            <a:extLst>
              <a:ext uri="{FF2B5EF4-FFF2-40B4-BE49-F238E27FC236}">
                <a16:creationId xmlns:a16="http://schemas.microsoft.com/office/drawing/2014/main" id="{0937397D-FD7D-FF44-92FE-F8EEB916CA23}"/>
              </a:ext>
            </a:extLst>
          </p:cNvPr>
          <p:cNvSpPr>
            <a:spLocks noChangeAspect="1"/>
          </p:cNvSpPr>
          <p:nvPr/>
        </p:nvSpPr>
        <p:spPr>
          <a:xfrm rot="10800000">
            <a:off x="4184381" y="1235297"/>
            <a:ext cx="144000" cy="8640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riangle 76">
            <a:hlinkClick r:id="rId18" action="ppaction://hlinksldjump"/>
            <a:extLst>
              <a:ext uri="{FF2B5EF4-FFF2-40B4-BE49-F238E27FC236}">
                <a16:creationId xmlns:a16="http://schemas.microsoft.com/office/drawing/2014/main" id="{26C528A9-4989-F046-9A4A-2EA680A530E9}"/>
              </a:ext>
            </a:extLst>
          </p:cNvPr>
          <p:cNvSpPr>
            <a:spLocks noChangeAspect="1"/>
          </p:cNvSpPr>
          <p:nvPr/>
        </p:nvSpPr>
        <p:spPr>
          <a:xfrm rot="10800000">
            <a:off x="2681484" y="1482316"/>
            <a:ext cx="144000" cy="8640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Graphic 77" descr="Radio microphone">
            <a:hlinkClick r:id="rId19" action="ppaction://hlinksldjump"/>
            <a:extLst>
              <a:ext uri="{FF2B5EF4-FFF2-40B4-BE49-F238E27FC236}">
                <a16:creationId xmlns:a16="http://schemas.microsoft.com/office/drawing/2014/main" id="{964C10FC-0653-8C44-B7E0-EC561B1B960C}"/>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pic>
        <p:nvPicPr>
          <p:cNvPr id="65" name="Graphic 64" descr="Back">
            <a:hlinkClick r:id="" action="ppaction://hlinkshowjump?jump=lastslideviewed" highlightClick="1"/>
            <a:extLst>
              <a:ext uri="{FF2B5EF4-FFF2-40B4-BE49-F238E27FC236}">
                <a16:creationId xmlns:a16="http://schemas.microsoft.com/office/drawing/2014/main" id="{A283F74A-0E41-F544-BEFC-DEF9042FC177}"/>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16200" y="660851"/>
            <a:ext cx="360000" cy="360000"/>
          </a:xfrm>
          <a:prstGeom prst="rect">
            <a:avLst/>
          </a:prstGeom>
        </p:spPr>
      </p:pic>
      <p:pic>
        <p:nvPicPr>
          <p:cNvPr id="80" name="Graphic 79" descr="Add">
            <a:hlinkClick r:id="rId24" action="ppaction://hlinksldjump"/>
            <a:extLst>
              <a:ext uri="{FF2B5EF4-FFF2-40B4-BE49-F238E27FC236}">
                <a16:creationId xmlns:a16="http://schemas.microsoft.com/office/drawing/2014/main" id="{DFC5F548-0237-8748-A9AB-118E3F50CD2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218720" y="5433265"/>
            <a:ext cx="772514" cy="772514"/>
          </a:xfrm>
          <a:prstGeom prst="rect">
            <a:avLst/>
          </a:prstGeom>
        </p:spPr>
      </p:pic>
      <p:pic>
        <p:nvPicPr>
          <p:cNvPr id="81" name="Graphic 80" descr="Bar graph with upward trend">
            <a:hlinkClick r:id="rId27" action="ppaction://hlinksldjump"/>
            <a:extLst>
              <a:ext uri="{FF2B5EF4-FFF2-40B4-BE49-F238E27FC236}">
                <a16:creationId xmlns:a16="http://schemas.microsoft.com/office/drawing/2014/main" id="{D973978A-5123-9647-8B04-FC7C1A812347}"/>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104111" y="5747782"/>
            <a:ext cx="468001" cy="468001"/>
          </a:xfrm>
          <a:prstGeom prst="rect">
            <a:avLst/>
          </a:prstGeom>
        </p:spPr>
      </p:pic>
      <p:pic>
        <p:nvPicPr>
          <p:cNvPr id="82" name="Graphic 81" descr="Workflow">
            <a:hlinkClick r:id="rId30" action="ppaction://hlinksldjump"/>
            <a:extLst>
              <a:ext uri="{FF2B5EF4-FFF2-40B4-BE49-F238E27FC236}">
                <a16:creationId xmlns:a16="http://schemas.microsoft.com/office/drawing/2014/main" id="{8143E107-CBA9-F142-8C85-8857B1E75603}"/>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601230" y="5748989"/>
            <a:ext cx="468001" cy="468001"/>
          </a:xfrm>
          <a:prstGeom prst="rect">
            <a:avLst/>
          </a:prstGeom>
        </p:spPr>
      </p:pic>
      <p:pic>
        <p:nvPicPr>
          <p:cNvPr id="83" name="Graphic 82" descr="List">
            <a:hlinkClick r:id="rId33" action="ppaction://hlinksldjump"/>
            <a:extLst>
              <a:ext uri="{FF2B5EF4-FFF2-40B4-BE49-F238E27FC236}">
                <a16:creationId xmlns:a16="http://schemas.microsoft.com/office/drawing/2014/main" id="{5F768B2C-E532-B240-B0CE-7F7BC45C3909}"/>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894989" y="5747783"/>
            <a:ext cx="468001" cy="468001"/>
          </a:xfrm>
          <a:prstGeom prst="rect">
            <a:avLst/>
          </a:prstGeom>
        </p:spPr>
      </p:pic>
      <p:pic>
        <p:nvPicPr>
          <p:cNvPr id="84" name="Graphic 83" descr="Single gear">
            <a:hlinkClick r:id="rId36" action="ppaction://hlinksldjump"/>
            <a:extLst>
              <a:ext uri="{FF2B5EF4-FFF2-40B4-BE49-F238E27FC236}">
                <a16:creationId xmlns:a16="http://schemas.microsoft.com/office/drawing/2014/main" id="{9B10BFB6-CC53-9A45-B372-2C6CCF2EBDFE}"/>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3898527" y="5729304"/>
            <a:ext cx="468001" cy="468001"/>
          </a:xfrm>
          <a:prstGeom prst="rect">
            <a:avLst/>
          </a:prstGeom>
        </p:spPr>
      </p:pic>
      <p:sp>
        <p:nvSpPr>
          <p:cNvPr id="85" name="Rounded Rectangle 84">
            <a:extLst>
              <a:ext uri="{FF2B5EF4-FFF2-40B4-BE49-F238E27FC236}">
                <a16:creationId xmlns:a16="http://schemas.microsoft.com/office/drawing/2014/main" id="{2A889F04-7368-4840-A88B-395AB7651F7C}"/>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The default values for the filters are preselected</a:t>
            </a:r>
          </a:p>
        </p:txBody>
      </p:sp>
      <p:sp>
        <p:nvSpPr>
          <p:cNvPr id="87" name="Rounded Rectangle 86">
            <a:extLst>
              <a:ext uri="{FF2B5EF4-FFF2-40B4-BE49-F238E27FC236}">
                <a16:creationId xmlns:a16="http://schemas.microsoft.com/office/drawing/2014/main" id="{A9920BB1-6811-2D40-A3D6-B3884A85F6B8}"/>
              </a:ext>
            </a:extLst>
          </p:cNvPr>
          <p:cNvSpPr/>
          <p:nvPr/>
        </p:nvSpPr>
        <p:spPr>
          <a:xfrm>
            <a:off x="4868228" y="642216"/>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on the filters button to open the options</a:t>
            </a:r>
          </a:p>
        </p:txBody>
      </p:sp>
      <p:sp>
        <p:nvSpPr>
          <p:cNvPr id="88" name="Rounded Rectangle 87">
            <a:extLst>
              <a:ext uri="{FF2B5EF4-FFF2-40B4-BE49-F238E27FC236}">
                <a16:creationId xmlns:a16="http://schemas.microsoft.com/office/drawing/2014/main" id="{16632294-C007-1743-BCE8-FEF202ABB080}"/>
              </a:ext>
            </a:extLst>
          </p:cNvPr>
          <p:cNvSpPr/>
          <p:nvPr/>
        </p:nvSpPr>
        <p:spPr>
          <a:xfrm>
            <a:off x="4868228" y="1798289"/>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on drop down options to view the filters</a:t>
            </a:r>
          </a:p>
        </p:txBody>
      </p:sp>
    </p:spTree>
    <p:extLst>
      <p:ext uri="{BB962C8B-B14F-4D97-AF65-F5344CB8AC3E}">
        <p14:creationId xmlns:p14="http://schemas.microsoft.com/office/powerpoint/2010/main" val="331867436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0"/>
                                  </p:stCondLst>
                                  <p:childTnLst>
                                    <p:animScale>
                                      <p:cBhvr>
                                        <p:cTn id="6" dur="500" fill="hold"/>
                                        <p:tgtEl>
                                          <p:spTgt spid="77"/>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List View – filter last added</a:t>
            </a:r>
          </a:p>
        </p:txBody>
      </p:sp>
      <p:sp>
        <p:nvSpPr>
          <p:cNvPr id="66" name="Oval 65">
            <a:extLst>
              <a:ext uri="{FF2B5EF4-FFF2-40B4-BE49-F238E27FC236}">
                <a16:creationId xmlns:a16="http://schemas.microsoft.com/office/drawing/2014/main" id="{23454E40-131E-204C-B021-7C5E48E99253}"/>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11EDA69-6E92-E944-94B5-9C9FA462E3B0}"/>
              </a:ext>
            </a:extLst>
          </p:cNvPr>
          <p:cNvSpPr/>
          <p:nvPr/>
        </p:nvSpPr>
        <p:spPr>
          <a:xfrm>
            <a:off x="800650" y="170966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17738B08-FE19-414C-B416-89AC6799DDA6}"/>
              </a:ext>
            </a:extLst>
          </p:cNvPr>
          <p:cNvSpPr/>
          <p:nvPr/>
        </p:nvSpPr>
        <p:spPr>
          <a:xfrm>
            <a:off x="797442" y="574162"/>
            <a:ext cx="3615070" cy="540000"/>
          </a:xfrm>
          <a:prstGeom prst="rect">
            <a:avLst/>
          </a:prstGeom>
          <a:gradFill flip="none" rotWithShape="1">
            <a:gsLst>
              <a:gs pos="100000">
                <a:srgbClr val="8BC7F4">
                  <a:alpha val="60000"/>
                </a:srgbClr>
              </a:gs>
              <a:gs pos="21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396DBBCB-ACC6-1647-8712-0E348F1E39F9}"/>
              </a:ext>
            </a:extLst>
          </p:cNvPr>
          <p:cNvSpPr/>
          <p:nvPr/>
        </p:nvSpPr>
        <p:spPr>
          <a:xfrm>
            <a:off x="797442" y="2399516"/>
            <a:ext cx="3615070" cy="350874"/>
          </a:xfrm>
          <a:prstGeom prst="rect">
            <a:avLst/>
          </a:prstGeom>
          <a:pattFill prst="dkUpDiag">
            <a:fgClr>
              <a:schemeClr val="accent4">
                <a:lumMod val="40000"/>
                <a:lumOff val="60000"/>
              </a:schemeClr>
            </a:fgClr>
            <a:bgClr>
              <a:schemeClr val="accent4">
                <a:lumMod val="20000"/>
                <a:lumOff val="80000"/>
              </a:schemeClr>
            </a:bgClr>
          </a:patt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accent4">
                    <a:lumMod val="50000"/>
                  </a:schemeClr>
                </a:solidFill>
              </a:rPr>
              <a:t>   Completed: 1</a:t>
            </a:r>
          </a:p>
        </p:txBody>
      </p:sp>
      <p:sp>
        <p:nvSpPr>
          <p:cNvPr id="72" name="Rectangle 71">
            <a:extLst>
              <a:ext uri="{FF2B5EF4-FFF2-40B4-BE49-F238E27FC236}">
                <a16:creationId xmlns:a16="http://schemas.microsoft.com/office/drawing/2014/main" id="{033779EF-0EBE-0748-A3B5-64BF7000CEC8}"/>
              </a:ext>
            </a:extLst>
          </p:cNvPr>
          <p:cNvSpPr/>
          <p:nvPr/>
        </p:nvSpPr>
        <p:spPr>
          <a:xfrm>
            <a:off x="797442" y="2802182"/>
            <a:ext cx="3615070" cy="350874"/>
          </a:xfrm>
          <a:prstGeom prst="rect">
            <a:avLst/>
          </a:prstGeom>
          <a:pattFill prst="dkUpDiag">
            <a:fgClr>
              <a:schemeClr val="accent3">
                <a:lumMod val="40000"/>
                <a:lumOff val="60000"/>
              </a:schemeClr>
            </a:fgClr>
            <a:bgClr>
              <a:schemeClr val="accent3">
                <a:lumMod val="20000"/>
                <a:lumOff val="80000"/>
              </a:schemeClr>
            </a:bgClr>
          </a:patt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accent3">
                    <a:lumMod val="50000"/>
                  </a:schemeClr>
                </a:solidFill>
              </a:rPr>
              <a:t>   In progress: 0</a:t>
            </a:r>
          </a:p>
        </p:txBody>
      </p:sp>
      <p:sp>
        <p:nvSpPr>
          <p:cNvPr id="73" name="Rectangle 72">
            <a:extLst>
              <a:ext uri="{FF2B5EF4-FFF2-40B4-BE49-F238E27FC236}">
                <a16:creationId xmlns:a16="http://schemas.microsoft.com/office/drawing/2014/main" id="{8EDCC5D3-9647-8243-9AB1-D318CA38C7BC}"/>
              </a:ext>
            </a:extLst>
          </p:cNvPr>
          <p:cNvSpPr/>
          <p:nvPr/>
        </p:nvSpPr>
        <p:spPr>
          <a:xfrm>
            <a:off x="797442" y="3216849"/>
            <a:ext cx="3615070" cy="350874"/>
          </a:xfrm>
          <a:prstGeom prst="rect">
            <a:avLst/>
          </a:prstGeom>
          <a:pattFill prst="dkUpDiag">
            <a:fgClr>
              <a:schemeClr val="accent2">
                <a:lumMod val="40000"/>
                <a:lumOff val="60000"/>
              </a:schemeClr>
            </a:fgClr>
            <a:bgClr>
              <a:schemeClr val="accent2">
                <a:lumMod val="20000"/>
                <a:lumOff val="80000"/>
              </a:schemeClr>
            </a:bgClr>
          </a:patt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solidFill>
                  <a:schemeClr val="accent2">
                    <a:lumMod val="50000"/>
                  </a:schemeClr>
                </a:solidFill>
              </a:rPr>
              <a:t>   To-do: 3</a:t>
            </a:r>
          </a:p>
        </p:txBody>
      </p:sp>
      <p:sp>
        <p:nvSpPr>
          <p:cNvPr id="74" name="Rectangle 73">
            <a:extLst>
              <a:ext uri="{FF2B5EF4-FFF2-40B4-BE49-F238E27FC236}">
                <a16:creationId xmlns:a16="http://schemas.microsoft.com/office/drawing/2014/main" id="{5CD1E23A-8201-CF48-A582-F8E639904EBA}"/>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76" name="Graphic 75" descr="Magnifying glass">
            <a:extLst>
              <a:ext uri="{FF2B5EF4-FFF2-40B4-BE49-F238E27FC236}">
                <a16:creationId xmlns:a16="http://schemas.microsoft.com/office/drawing/2014/main" id="{3A506836-0536-0040-A79D-E5DCCBEE88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93162" y="670988"/>
            <a:ext cx="360000" cy="360000"/>
          </a:xfrm>
          <a:prstGeom prst="rect">
            <a:avLst/>
          </a:prstGeom>
        </p:spPr>
      </p:pic>
      <p:pic>
        <p:nvPicPr>
          <p:cNvPr id="77" name="Graphic 76" descr="Filter">
            <a:extLst>
              <a:ext uri="{FF2B5EF4-FFF2-40B4-BE49-F238E27FC236}">
                <a16:creationId xmlns:a16="http://schemas.microsoft.com/office/drawing/2014/main" id="{D0A89F80-83EA-5047-828A-6C1A293F59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52512" y="677435"/>
            <a:ext cx="360000" cy="360000"/>
          </a:xfrm>
          <a:prstGeom prst="rect">
            <a:avLst/>
          </a:prstGeom>
        </p:spPr>
      </p:pic>
      <p:sp>
        <p:nvSpPr>
          <p:cNvPr id="78" name="TextBox 77">
            <a:extLst>
              <a:ext uri="{FF2B5EF4-FFF2-40B4-BE49-F238E27FC236}">
                <a16:creationId xmlns:a16="http://schemas.microsoft.com/office/drawing/2014/main" id="{F415A389-AE3B-9143-87E0-424CC373795D}"/>
              </a:ext>
            </a:extLst>
          </p:cNvPr>
          <p:cNvSpPr txBox="1"/>
          <p:nvPr/>
        </p:nvSpPr>
        <p:spPr>
          <a:xfrm>
            <a:off x="1758124" y="642216"/>
            <a:ext cx="1721256" cy="369332"/>
          </a:xfrm>
          <a:prstGeom prst="rect">
            <a:avLst/>
          </a:prstGeom>
          <a:noFill/>
        </p:spPr>
        <p:txBody>
          <a:bodyPr wrap="square" rtlCol="0">
            <a:spAutoFit/>
          </a:bodyPr>
          <a:lstStyle/>
          <a:p>
            <a:r>
              <a:rPr lang="en-US" dirty="0">
                <a:solidFill>
                  <a:srgbClr val="003A84"/>
                </a:solidFill>
              </a:rPr>
              <a:t>Task Summary</a:t>
            </a:r>
          </a:p>
        </p:txBody>
      </p:sp>
      <p:cxnSp>
        <p:nvCxnSpPr>
          <p:cNvPr id="79" name="Straight Connector 78">
            <a:extLst>
              <a:ext uri="{FF2B5EF4-FFF2-40B4-BE49-F238E27FC236}">
                <a16:creationId xmlns:a16="http://schemas.microsoft.com/office/drawing/2014/main" id="{E48CDE47-2965-544B-89F0-4FBD38BBE225}"/>
              </a:ext>
            </a:extLst>
          </p:cNvPr>
          <p:cNvCxnSpPr/>
          <p:nvPr/>
        </p:nvCxnSpPr>
        <p:spPr>
          <a:xfrm>
            <a:off x="794208" y="167423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FD7BE6-0CA5-4247-B215-6E72FB8AE84D}"/>
              </a:ext>
            </a:extLst>
          </p:cNvPr>
          <p:cNvCxnSpPr/>
          <p:nvPr/>
        </p:nvCxnSpPr>
        <p:spPr>
          <a:xfrm>
            <a:off x="797445" y="170966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F75F176-6A4E-F24D-B1B9-B5E3593E1C1F}"/>
              </a:ext>
            </a:extLst>
          </p:cNvPr>
          <p:cNvCxnSpPr/>
          <p:nvPr/>
        </p:nvCxnSpPr>
        <p:spPr>
          <a:xfrm>
            <a:off x="790531" y="208789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57E4F83-16B4-334F-A3BF-AD1EA7A4EA65}"/>
              </a:ext>
            </a:extLst>
          </p:cNvPr>
          <p:cNvCxnSpPr/>
          <p:nvPr/>
        </p:nvCxnSpPr>
        <p:spPr>
          <a:xfrm>
            <a:off x="793768" y="212333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2472C77-923A-064B-B524-E2A2A4690A4E}"/>
              </a:ext>
            </a:extLst>
          </p:cNvPr>
          <p:cNvCxnSpPr/>
          <p:nvPr/>
        </p:nvCxnSpPr>
        <p:spPr>
          <a:xfrm>
            <a:off x="790532" y="215320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84" name="Triangle 83">
            <a:extLst>
              <a:ext uri="{FF2B5EF4-FFF2-40B4-BE49-F238E27FC236}">
                <a16:creationId xmlns:a16="http://schemas.microsoft.com/office/drawing/2014/main" id="{5B14A996-2262-6E42-806D-0B2A7FF00CF5}"/>
              </a:ext>
            </a:extLst>
          </p:cNvPr>
          <p:cNvSpPr/>
          <p:nvPr/>
        </p:nvSpPr>
        <p:spPr>
          <a:xfrm>
            <a:off x="2390196" y="199044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C23BF88E-B180-AA4E-9760-572843A3FC9A}"/>
              </a:ext>
            </a:extLst>
          </p:cNvPr>
          <p:cNvSpPr txBox="1"/>
          <p:nvPr/>
        </p:nvSpPr>
        <p:spPr>
          <a:xfrm>
            <a:off x="2326579" y="1706116"/>
            <a:ext cx="1044255" cy="261610"/>
          </a:xfrm>
          <a:prstGeom prst="rect">
            <a:avLst/>
          </a:prstGeom>
          <a:noFill/>
        </p:spPr>
        <p:txBody>
          <a:bodyPr wrap="square" rtlCol="0">
            <a:spAutoFit/>
          </a:bodyPr>
          <a:lstStyle/>
          <a:p>
            <a:r>
              <a:rPr lang="en-US" sz="1100" dirty="0">
                <a:solidFill>
                  <a:srgbClr val="003A84"/>
                </a:solidFill>
              </a:rPr>
              <a:t>Today</a:t>
            </a:r>
          </a:p>
        </p:txBody>
      </p:sp>
      <p:sp>
        <p:nvSpPr>
          <p:cNvPr id="86" name="TextBox 85">
            <a:extLst>
              <a:ext uri="{FF2B5EF4-FFF2-40B4-BE49-F238E27FC236}">
                <a16:creationId xmlns:a16="http://schemas.microsoft.com/office/drawing/2014/main" id="{73AF8D3C-13C2-FB41-853A-18BC03DF1AFD}"/>
              </a:ext>
            </a:extLst>
          </p:cNvPr>
          <p:cNvSpPr txBox="1"/>
          <p:nvPr/>
        </p:nvSpPr>
        <p:spPr>
          <a:xfrm>
            <a:off x="4027078" y="1713009"/>
            <a:ext cx="1044255" cy="261610"/>
          </a:xfrm>
          <a:prstGeom prst="rect">
            <a:avLst/>
          </a:prstGeom>
          <a:noFill/>
        </p:spPr>
        <p:txBody>
          <a:bodyPr wrap="square" rtlCol="0">
            <a:spAutoFit/>
          </a:bodyPr>
          <a:lstStyle/>
          <a:p>
            <a:r>
              <a:rPr lang="en-US" sz="1100" dirty="0">
                <a:solidFill>
                  <a:srgbClr val="003A84"/>
                </a:solidFill>
              </a:rPr>
              <a:t>19</a:t>
            </a:r>
          </a:p>
        </p:txBody>
      </p:sp>
      <p:sp>
        <p:nvSpPr>
          <p:cNvPr id="87" name="TextBox 86">
            <a:extLst>
              <a:ext uri="{FF2B5EF4-FFF2-40B4-BE49-F238E27FC236}">
                <a16:creationId xmlns:a16="http://schemas.microsoft.com/office/drawing/2014/main" id="{98ABFC26-74D8-6F41-8427-DB84EA175224}"/>
              </a:ext>
            </a:extLst>
          </p:cNvPr>
          <p:cNvSpPr txBox="1"/>
          <p:nvPr/>
        </p:nvSpPr>
        <p:spPr>
          <a:xfrm>
            <a:off x="783988" y="1730490"/>
            <a:ext cx="1044255" cy="261610"/>
          </a:xfrm>
          <a:prstGeom prst="rect">
            <a:avLst/>
          </a:prstGeom>
          <a:noFill/>
        </p:spPr>
        <p:txBody>
          <a:bodyPr wrap="square" rtlCol="0">
            <a:spAutoFit/>
          </a:bodyPr>
          <a:lstStyle/>
          <a:p>
            <a:r>
              <a:rPr lang="en-US" sz="1100" dirty="0">
                <a:solidFill>
                  <a:srgbClr val="003A84"/>
                </a:solidFill>
              </a:rPr>
              <a:t>17</a:t>
            </a:r>
          </a:p>
        </p:txBody>
      </p:sp>
      <p:cxnSp>
        <p:nvCxnSpPr>
          <p:cNvPr id="88" name="Straight Connector 87">
            <a:extLst>
              <a:ext uri="{FF2B5EF4-FFF2-40B4-BE49-F238E27FC236}">
                <a16:creationId xmlns:a16="http://schemas.microsoft.com/office/drawing/2014/main" id="{1D5076D8-D124-3A44-BED2-3FAC2BAA54AF}"/>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35A67099-38C0-0745-9F15-B9B310CF1544}"/>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0" name="Straight Connector 89">
            <a:extLst>
              <a:ext uri="{FF2B5EF4-FFF2-40B4-BE49-F238E27FC236}">
                <a16:creationId xmlns:a16="http://schemas.microsoft.com/office/drawing/2014/main" id="{3894F503-10FA-C249-8A88-775DDB8E3457}"/>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0DC7EFEE-29E1-CC46-8CEF-6BE913227837}"/>
              </a:ext>
            </a:extLst>
          </p:cNvPr>
          <p:cNvSpPr/>
          <p:nvPr/>
        </p:nvSpPr>
        <p:spPr>
          <a:xfrm>
            <a:off x="894989" y="570555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1A224DAB-0CE2-B748-92AD-FE34590D66EA}"/>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93" name="TextBox 92">
            <a:extLst>
              <a:ext uri="{FF2B5EF4-FFF2-40B4-BE49-F238E27FC236}">
                <a16:creationId xmlns:a16="http://schemas.microsoft.com/office/drawing/2014/main" id="{3B060439-85D6-0C4D-B456-710382B9F057}"/>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94" name="TextBox 93">
            <a:extLst>
              <a:ext uri="{FF2B5EF4-FFF2-40B4-BE49-F238E27FC236}">
                <a16:creationId xmlns:a16="http://schemas.microsoft.com/office/drawing/2014/main" id="{8E57752B-CE2B-5A43-AB51-F7F5A8FAD1C5}"/>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95" name="TextBox 94">
            <a:extLst>
              <a:ext uri="{FF2B5EF4-FFF2-40B4-BE49-F238E27FC236}">
                <a16:creationId xmlns:a16="http://schemas.microsoft.com/office/drawing/2014/main" id="{5E39C431-8599-0842-BEBA-EE014A5C43B1}"/>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pic>
        <p:nvPicPr>
          <p:cNvPr id="96" name="Graphic 95" descr="Checkmark">
            <a:extLst>
              <a:ext uri="{FF2B5EF4-FFF2-40B4-BE49-F238E27FC236}">
                <a16:creationId xmlns:a16="http://schemas.microsoft.com/office/drawing/2014/main" id="{B1395706-9C5D-844A-B9A2-2ECBEBC3198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7789" y="2479971"/>
            <a:ext cx="216000" cy="216000"/>
          </a:xfrm>
          <a:prstGeom prst="rect">
            <a:avLst/>
          </a:prstGeom>
        </p:spPr>
      </p:pic>
      <p:pic>
        <p:nvPicPr>
          <p:cNvPr id="97" name="Graphic 96" descr="Hourglass">
            <a:extLst>
              <a:ext uri="{FF2B5EF4-FFF2-40B4-BE49-F238E27FC236}">
                <a16:creationId xmlns:a16="http://schemas.microsoft.com/office/drawing/2014/main" id="{4B466C6B-0F79-8F43-A4EE-F3A96EF7A88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33283" y="2874031"/>
            <a:ext cx="216000" cy="216000"/>
          </a:xfrm>
          <a:prstGeom prst="rect">
            <a:avLst/>
          </a:prstGeom>
        </p:spPr>
      </p:pic>
      <p:pic>
        <p:nvPicPr>
          <p:cNvPr id="98" name="Graphic 97" descr="Play">
            <a:extLst>
              <a:ext uri="{FF2B5EF4-FFF2-40B4-BE49-F238E27FC236}">
                <a16:creationId xmlns:a16="http://schemas.microsoft.com/office/drawing/2014/main" id="{AD5BC878-D20F-5440-B3DB-42AAD4D5E5D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35310" y="3304287"/>
            <a:ext cx="216000" cy="216000"/>
          </a:xfrm>
          <a:prstGeom prst="rect">
            <a:avLst/>
          </a:prstGeom>
        </p:spPr>
      </p:pic>
      <p:sp>
        <p:nvSpPr>
          <p:cNvPr id="100" name="Rectangle 99">
            <a:extLst>
              <a:ext uri="{FF2B5EF4-FFF2-40B4-BE49-F238E27FC236}">
                <a16:creationId xmlns:a16="http://schemas.microsoft.com/office/drawing/2014/main" id="{A0BA7AF8-E428-2B41-9AA6-77D9105B6908}"/>
              </a:ext>
            </a:extLst>
          </p:cNvPr>
          <p:cNvSpPr/>
          <p:nvPr/>
        </p:nvSpPr>
        <p:spPr>
          <a:xfrm>
            <a:off x="801961" y="1093937"/>
            <a:ext cx="3615070" cy="540000"/>
          </a:xfrm>
          <a:prstGeom prst="rect">
            <a:avLst/>
          </a:prstGeom>
          <a:gradFill flip="none" rotWithShape="1">
            <a:gsLst>
              <a:gs pos="100000">
                <a:srgbClr val="97D2FE"/>
              </a:gs>
              <a:gs pos="0">
                <a:srgbClr val="8ECBFC">
                  <a:alpha val="60000"/>
                </a:srgbClr>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en-US" sz="1100" dirty="0">
                <a:solidFill>
                  <a:srgbClr val="0040A9"/>
                </a:solidFill>
              </a:rPr>
              <a:t>Filter by: </a:t>
            </a:r>
          </a:p>
          <a:p>
            <a:pPr>
              <a:lnSpc>
                <a:spcPct val="150000"/>
              </a:lnSpc>
            </a:pPr>
            <a:r>
              <a:rPr lang="en-US" sz="1100" dirty="0">
                <a:solidFill>
                  <a:srgbClr val="0040A9"/>
                </a:solidFill>
              </a:rPr>
              <a:t>Sort by: </a:t>
            </a:r>
          </a:p>
        </p:txBody>
      </p:sp>
      <p:sp>
        <p:nvSpPr>
          <p:cNvPr id="101" name="Rectangle 100">
            <a:extLst>
              <a:ext uri="{FF2B5EF4-FFF2-40B4-BE49-F238E27FC236}">
                <a16:creationId xmlns:a16="http://schemas.microsoft.com/office/drawing/2014/main" id="{8D4AE754-7FDC-DD40-8228-4700DB6E65BD}"/>
              </a:ext>
            </a:extLst>
          </p:cNvPr>
          <p:cNvSpPr/>
          <p:nvPr/>
        </p:nvSpPr>
        <p:spPr>
          <a:xfrm>
            <a:off x="1544342" y="1200150"/>
            <a:ext cx="1296000" cy="140400"/>
          </a:xfrm>
          <a:prstGeom prst="rect">
            <a:avLst/>
          </a:prstGeom>
          <a:gradFill>
            <a:gsLst>
              <a:gs pos="0">
                <a:srgbClr val="D8EFFF">
                  <a:alpha val="60000"/>
                </a:srgbClr>
              </a:gs>
              <a:gs pos="100000">
                <a:srgbClr val="A1D9FF">
                  <a:alpha val="91765"/>
                </a:srgbClr>
              </a:gs>
            </a:gsLst>
          </a:gradFill>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Day</a:t>
            </a:r>
          </a:p>
        </p:txBody>
      </p:sp>
      <p:sp>
        <p:nvSpPr>
          <p:cNvPr id="102" name="Rectangle 101">
            <a:extLst>
              <a:ext uri="{FF2B5EF4-FFF2-40B4-BE49-F238E27FC236}">
                <a16:creationId xmlns:a16="http://schemas.microsoft.com/office/drawing/2014/main" id="{2D3284F6-87ED-E84F-A843-B56306798AF4}"/>
              </a:ext>
            </a:extLst>
          </p:cNvPr>
          <p:cNvSpPr/>
          <p:nvPr/>
        </p:nvSpPr>
        <p:spPr>
          <a:xfrm>
            <a:off x="3038196" y="1201661"/>
            <a:ext cx="1296000" cy="140400"/>
          </a:xfrm>
          <a:prstGeom prst="rect">
            <a:avLst/>
          </a:prstGeom>
          <a:gradFill>
            <a:gsLst>
              <a:gs pos="0">
                <a:srgbClr val="D8EFFF">
                  <a:alpha val="60000"/>
                </a:srgbClr>
              </a:gs>
              <a:gs pos="100000">
                <a:srgbClr val="A1D9FF">
                  <a:alpha val="91765"/>
                </a:srgbClr>
              </a:gs>
            </a:gsLst>
          </a:gradFill>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Category</a:t>
            </a:r>
          </a:p>
        </p:txBody>
      </p:sp>
      <p:cxnSp>
        <p:nvCxnSpPr>
          <p:cNvPr id="104" name="Straight Connector 103">
            <a:extLst>
              <a:ext uri="{FF2B5EF4-FFF2-40B4-BE49-F238E27FC236}">
                <a16:creationId xmlns:a16="http://schemas.microsoft.com/office/drawing/2014/main" id="{F49CF50B-655C-5948-BCBE-197F8EE7AF63}"/>
              </a:ext>
            </a:extLst>
          </p:cNvPr>
          <p:cNvCxnSpPr/>
          <p:nvPr/>
        </p:nvCxnSpPr>
        <p:spPr>
          <a:xfrm>
            <a:off x="786588" y="111797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106" name="Graphic 105" descr="Add">
            <a:extLst>
              <a:ext uri="{FF2B5EF4-FFF2-40B4-BE49-F238E27FC236}">
                <a16:creationId xmlns:a16="http://schemas.microsoft.com/office/drawing/2014/main" id="{CE7031F4-621E-854A-9232-4940C0358B2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18720" y="5433265"/>
            <a:ext cx="772514" cy="772514"/>
          </a:xfrm>
          <a:prstGeom prst="rect">
            <a:avLst/>
          </a:prstGeom>
        </p:spPr>
      </p:pic>
      <p:pic>
        <p:nvPicPr>
          <p:cNvPr id="107" name="Graphic 106" descr="Bar graph with upward trend">
            <a:extLst>
              <a:ext uri="{FF2B5EF4-FFF2-40B4-BE49-F238E27FC236}">
                <a16:creationId xmlns:a16="http://schemas.microsoft.com/office/drawing/2014/main" id="{01AAF687-B65D-834B-843A-1FFE429BDA3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104111" y="5747782"/>
            <a:ext cx="468001" cy="468001"/>
          </a:xfrm>
          <a:prstGeom prst="rect">
            <a:avLst/>
          </a:prstGeom>
        </p:spPr>
      </p:pic>
      <p:pic>
        <p:nvPicPr>
          <p:cNvPr id="108" name="Graphic 107" descr="Workflow">
            <a:extLst>
              <a:ext uri="{FF2B5EF4-FFF2-40B4-BE49-F238E27FC236}">
                <a16:creationId xmlns:a16="http://schemas.microsoft.com/office/drawing/2014/main" id="{27BA54AE-F287-2442-8AA8-02FCDF0601B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601230" y="5748989"/>
            <a:ext cx="468001" cy="468001"/>
          </a:xfrm>
          <a:prstGeom prst="rect">
            <a:avLst/>
          </a:prstGeom>
        </p:spPr>
      </p:pic>
      <p:pic>
        <p:nvPicPr>
          <p:cNvPr id="109" name="Graphic 108" descr="List">
            <a:extLst>
              <a:ext uri="{FF2B5EF4-FFF2-40B4-BE49-F238E27FC236}">
                <a16:creationId xmlns:a16="http://schemas.microsoft.com/office/drawing/2014/main" id="{EBA987A1-6950-3D42-86F9-3BF9F3E0B85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4989" y="5747783"/>
            <a:ext cx="468001" cy="468001"/>
          </a:xfrm>
          <a:prstGeom prst="rect">
            <a:avLst/>
          </a:prstGeom>
        </p:spPr>
      </p:pic>
      <p:pic>
        <p:nvPicPr>
          <p:cNvPr id="110" name="Graphic 109" descr="Single gear">
            <a:extLst>
              <a:ext uri="{FF2B5EF4-FFF2-40B4-BE49-F238E27FC236}">
                <a16:creationId xmlns:a16="http://schemas.microsoft.com/office/drawing/2014/main" id="{65084A50-03EC-8342-A126-6B35A29078B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898527" y="5729304"/>
            <a:ext cx="468001" cy="468001"/>
          </a:xfrm>
          <a:prstGeom prst="rect">
            <a:avLst/>
          </a:prstGeom>
        </p:spPr>
      </p:pic>
      <p:sp>
        <p:nvSpPr>
          <p:cNvPr id="111" name="Triangle 110">
            <a:extLst>
              <a:ext uri="{FF2B5EF4-FFF2-40B4-BE49-F238E27FC236}">
                <a16:creationId xmlns:a16="http://schemas.microsoft.com/office/drawing/2014/main" id="{369E806A-A3BC-774E-97AB-60FA9518E6B4}"/>
              </a:ext>
            </a:extLst>
          </p:cNvPr>
          <p:cNvSpPr/>
          <p:nvPr/>
        </p:nvSpPr>
        <p:spPr>
          <a:xfrm rot="10800000">
            <a:off x="3938382" y="2880276"/>
            <a:ext cx="324000" cy="216000"/>
          </a:xfrm>
          <a:prstGeom prst="triangle">
            <a:avLst/>
          </a:prstGeom>
          <a:solidFill>
            <a:srgbClr val="F4F2F5"/>
          </a:solidFill>
          <a:ln>
            <a:solidFill>
              <a:srgbClr val="7F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2" name="Triangle 111">
            <a:extLst>
              <a:ext uri="{FF2B5EF4-FFF2-40B4-BE49-F238E27FC236}">
                <a16:creationId xmlns:a16="http://schemas.microsoft.com/office/drawing/2014/main" id="{29E876A8-9901-D94B-B550-B56FCAFA31A2}"/>
              </a:ext>
            </a:extLst>
          </p:cNvPr>
          <p:cNvSpPr/>
          <p:nvPr/>
        </p:nvSpPr>
        <p:spPr>
          <a:xfrm rot="10800000">
            <a:off x="3932381" y="3285095"/>
            <a:ext cx="324000" cy="216000"/>
          </a:xfrm>
          <a:prstGeom prst="triangle">
            <a:avLst/>
          </a:prstGeom>
          <a:solidFill>
            <a:srgbClr val="F4F2F5"/>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3" name="Triangle 112">
            <a:extLst>
              <a:ext uri="{FF2B5EF4-FFF2-40B4-BE49-F238E27FC236}">
                <a16:creationId xmlns:a16="http://schemas.microsoft.com/office/drawing/2014/main" id="{EAE6B341-E128-564B-9CA9-49E5B7EA1540}"/>
              </a:ext>
            </a:extLst>
          </p:cNvPr>
          <p:cNvSpPr/>
          <p:nvPr/>
        </p:nvSpPr>
        <p:spPr>
          <a:xfrm rot="10800000">
            <a:off x="3932381" y="2481210"/>
            <a:ext cx="324000" cy="216000"/>
          </a:xfrm>
          <a:prstGeom prst="triangle">
            <a:avLst/>
          </a:prstGeom>
          <a:solidFill>
            <a:srgbClr val="F4F2F5"/>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7" name="Triangle 116">
            <a:hlinkClick r:id="rId23" action="ppaction://hlinksldjump"/>
            <a:extLst>
              <a:ext uri="{FF2B5EF4-FFF2-40B4-BE49-F238E27FC236}">
                <a16:creationId xmlns:a16="http://schemas.microsoft.com/office/drawing/2014/main" id="{9FC7BE17-3DF3-1245-97CA-A59CEB108C87}"/>
              </a:ext>
            </a:extLst>
          </p:cNvPr>
          <p:cNvSpPr>
            <a:spLocks noChangeAspect="1"/>
          </p:cNvSpPr>
          <p:nvPr/>
        </p:nvSpPr>
        <p:spPr>
          <a:xfrm rot="10800000">
            <a:off x="2681484" y="1235296"/>
            <a:ext cx="144000" cy="8640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riangle 117">
            <a:hlinkClick r:id="rId24" action="ppaction://hlinksldjump"/>
            <a:extLst>
              <a:ext uri="{FF2B5EF4-FFF2-40B4-BE49-F238E27FC236}">
                <a16:creationId xmlns:a16="http://schemas.microsoft.com/office/drawing/2014/main" id="{7DD92745-5BEC-9343-9C4D-F27DA4516487}"/>
              </a:ext>
            </a:extLst>
          </p:cNvPr>
          <p:cNvSpPr>
            <a:spLocks noChangeAspect="1"/>
          </p:cNvSpPr>
          <p:nvPr/>
        </p:nvSpPr>
        <p:spPr>
          <a:xfrm rot="10800000">
            <a:off x="4184381" y="1235297"/>
            <a:ext cx="144000" cy="8640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2C9289D7-F98E-3F45-BED4-868FA8706351}"/>
              </a:ext>
            </a:extLst>
          </p:cNvPr>
          <p:cNvSpPr/>
          <p:nvPr/>
        </p:nvSpPr>
        <p:spPr>
          <a:xfrm>
            <a:off x="1543145" y="1444098"/>
            <a:ext cx="1296000" cy="140400"/>
          </a:xfrm>
          <a:prstGeom prst="rect">
            <a:avLst/>
          </a:prstGeom>
          <a:gradFill>
            <a:gsLst>
              <a:gs pos="0">
                <a:srgbClr val="D8EFFF">
                  <a:alpha val="60000"/>
                </a:srgbClr>
              </a:gs>
              <a:gs pos="100000">
                <a:srgbClr val="A1D9FF">
                  <a:alpha val="91765"/>
                </a:srgbClr>
              </a:gs>
            </a:gsLst>
            <a:lin ang="5400000" scaled="0"/>
          </a:gradFill>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Deadline</a:t>
            </a:r>
          </a:p>
        </p:txBody>
      </p:sp>
      <p:sp>
        <p:nvSpPr>
          <p:cNvPr id="126" name="Triangle 125">
            <a:hlinkClick r:id="rId25" action="ppaction://hlinksldjump"/>
            <a:extLst>
              <a:ext uri="{FF2B5EF4-FFF2-40B4-BE49-F238E27FC236}">
                <a16:creationId xmlns:a16="http://schemas.microsoft.com/office/drawing/2014/main" id="{C50031AB-FBA5-AA49-A233-BBBD1219FFD4}"/>
              </a:ext>
            </a:extLst>
          </p:cNvPr>
          <p:cNvSpPr>
            <a:spLocks noChangeAspect="1"/>
          </p:cNvSpPr>
          <p:nvPr/>
        </p:nvSpPr>
        <p:spPr>
          <a:xfrm>
            <a:off x="2680287" y="1479244"/>
            <a:ext cx="144000" cy="8640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F4F4F651-3B84-534E-AE03-926B574096C8}"/>
              </a:ext>
            </a:extLst>
          </p:cNvPr>
          <p:cNvSpPr/>
          <p:nvPr/>
        </p:nvSpPr>
        <p:spPr>
          <a:xfrm>
            <a:off x="622477" y="1697569"/>
            <a:ext cx="3992549" cy="5052011"/>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05ECAB63-14A4-2040-97D3-4AE66D1B02BF}"/>
              </a:ext>
            </a:extLst>
          </p:cNvPr>
          <p:cNvSpPr/>
          <p:nvPr/>
        </p:nvSpPr>
        <p:spPr>
          <a:xfrm>
            <a:off x="1540367" y="1597279"/>
            <a:ext cx="1296000" cy="140400"/>
          </a:xfrm>
          <a:prstGeom prst="rect">
            <a:avLst/>
          </a:prstGeom>
          <a:gradFill>
            <a:gsLst>
              <a:gs pos="0">
                <a:srgbClr val="D8EFFF"/>
              </a:gs>
              <a:gs pos="100000">
                <a:srgbClr val="A1D9FF">
                  <a:alpha val="91765"/>
                </a:srgbClr>
              </a:gs>
            </a:gsLst>
          </a:gradFill>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First Added</a:t>
            </a:r>
          </a:p>
        </p:txBody>
      </p:sp>
      <p:sp>
        <p:nvSpPr>
          <p:cNvPr id="128" name="Rectangle 127">
            <a:extLst>
              <a:ext uri="{FF2B5EF4-FFF2-40B4-BE49-F238E27FC236}">
                <a16:creationId xmlns:a16="http://schemas.microsoft.com/office/drawing/2014/main" id="{582051C6-4771-1745-ADF0-BF5FBC29F26F}"/>
              </a:ext>
            </a:extLst>
          </p:cNvPr>
          <p:cNvSpPr/>
          <p:nvPr/>
        </p:nvSpPr>
        <p:spPr>
          <a:xfrm>
            <a:off x="1540367" y="1741091"/>
            <a:ext cx="1296000" cy="140400"/>
          </a:xfrm>
          <a:prstGeom prst="rect">
            <a:avLst/>
          </a:prstGeom>
          <a:pattFill prst="dkUpDiag">
            <a:fgClr>
              <a:srgbClr val="D8EFFF"/>
            </a:fgClr>
            <a:bgClr>
              <a:srgbClr val="86BFF0"/>
            </a:bgClr>
          </a:pattFill>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Last Added</a:t>
            </a:r>
          </a:p>
        </p:txBody>
      </p:sp>
      <p:pic>
        <p:nvPicPr>
          <p:cNvPr id="130" name="Graphic 129" descr="Radio microphone">
            <a:hlinkClick r:id="rId26" action="ppaction://hlinksldjump"/>
            <a:extLst>
              <a:ext uri="{FF2B5EF4-FFF2-40B4-BE49-F238E27FC236}">
                <a16:creationId xmlns:a16="http://schemas.microsoft.com/office/drawing/2014/main" id="{1F7958E8-D13D-6B47-A02A-2AD1C1DB66BA}"/>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184342" y="677435"/>
            <a:ext cx="360000" cy="360000"/>
          </a:xfrm>
          <a:prstGeom prst="rect">
            <a:avLst/>
          </a:prstGeom>
        </p:spPr>
      </p:pic>
      <p:pic>
        <p:nvPicPr>
          <p:cNvPr id="58" name="Graphic 57" descr="Back">
            <a:hlinkClick r:id="" action="ppaction://hlinkshowjump?jump=lastslideviewed" highlightClick="1"/>
            <a:extLst>
              <a:ext uri="{FF2B5EF4-FFF2-40B4-BE49-F238E27FC236}">
                <a16:creationId xmlns:a16="http://schemas.microsoft.com/office/drawing/2014/main" id="{1FD33A29-146A-1849-91A2-678F96759C62}"/>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816200" y="660851"/>
            <a:ext cx="360000" cy="360000"/>
          </a:xfrm>
          <a:prstGeom prst="rect">
            <a:avLst/>
          </a:prstGeom>
        </p:spPr>
      </p:pic>
      <p:sp>
        <p:nvSpPr>
          <p:cNvPr id="57" name="Rounded Rectangle 56">
            <a:extLst>
              <a:ext uri="{FF2B5EF4-FFF2-40B4-BE49-F238E27FC236}">
                <a16:creationId xmlns:a16="http://schemas.microsoft.com/office/drawing/2014/main" id="{C59BC17F-275C-3D4E-8777-BCDA028D922E}"/>
              </a:ext>
            </a:extLst>
          </p:cNvPr>
          <p:cNvSpPr/>
          <p:nvPr/>
        </p:nvSpPr>
        <p:spPr>
          <a:xfrm>
            <a:off x="4868228" y="1073006"/>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The default values for the filters are preselected</a:t>
            </a:r>
          </a:p>
        </p:txBody>
      </p:sp>
      <p:sp>
        <p:nvSpPr>
          <p:cNvPr id="59" name="Rounded Rectangle 58">
            <a:extLst>
              <a:ext uri="{FF2B5EF4-FFF2-40B4-BE49-F238E27FC236}">
                <a16:creationId xmlns:a16="http://schemas.microsoft.com/office/drawing/2014/main" id="{14F7E183-5202-4142-96E4-A2F4C4802F51}"/>
              </a:ext>
            </a:extLst>
          </p:cNvPr>
          <p:cNvSpPr/>
          <p:nvPr/>
        </p:nvSpPr>
        <p:spPr>
          <a:xfrm>
            <a:off x="4868228" y="1683673"/>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Use the back button or close the drop down to go back to the previous screen</a:t>
            </a:r>
          </a:p>
        </p:txBody>
      </p:sp>
      <p:sp>
        <p:nvSpPr>
          <p:cNvPr id="60" name="Rounded Rectangle 59">
            <a:extLst>
              <a:ext uri="{FF2B5EF4-FFF2-40B4-BE49-F238E27FC236}">
                <a16:creationId xmlns:a16="http://schemas.microsoft.com/office/drawing/2014/main" id="{96668C2B-00DD-CA44-B0BD-61C09A9F0998}"/>
              </a:ext>
            </a:extLst>
          </p:cNvPr>
          <p:cNvSpPr/>
          <p:nvPr/>
        </p:nvSpPr>
        <p:spPr>
          <a:xfrm>
            <a:off x="4868228" y="2288947"/>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Everything other than filters have been disabled</a:t>
            </a:r>
          </a:p>
        </p:txBody>
      </p:sp>
    </p:spTree>
    <p:extLst>
      <p:ext uri="{BB962C8B-B14F-4D97-AF65-F5344CB8AC3E}">
        <p14:creationId xmlns:p14="http://schemas.microsoft.com/office/powerpoint/2010/main" val="379892278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0"/>
                                  </p:stCondLst>
                                  <p:childTnLst>
                                    <p:animScale>
                                      <p:cBhvr>
                                        <p:cTn id="6" dur="500" fill="hold"/>
                                        <p:tgtEl>
                                          <p:spTgt spid="126"/>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70966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853F1EFC-9D95-9A42-A94E-19AA42AB36D7}"/>
              </a:ext>
            </a:extLst>
          </p:cNvPr>
          <p:cNvSpPr/>
          <p:nvPr/>
        </p:nvSpPr>
        <p:spPr>
          <a:xfrm>
            <a:off x="797442" y="574162"/>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4D578F26-1982-7A4A-AACE-A5B4FDD7D816}"/>
              </a:ext>
            </a:extLst>
          </p:cNvPr>
          <p:cNvSpPr/>
          <p:nvPr/>
        </p:nvSpPr>
        <p:spPr>
          <a:xfrm>
            <a:off x="797442" y="2399516"/>
            <a:ext cx="3615070" cy="350874"/>
          </a:xfrm>
          <a:prstGeom prst="rect">
            <a:avLst/>
          </a:prstGeom>
          <a:pattFill prst="dkUpDiag">
            <a:fgClr>
              <a:schemeClr val="accent4">
                <a:lumMod val="40000"/>
                <a:lumOff val="60000"/>
              </a:schemeClr>
            </a:fgClr>
            <a:bgClr>
              <a:schemeClr val="accent4">
                <a:lumMod val="20000"/>
                <a:lumOff val="80000"/>
              </a:schemeClr>
            </a:bgClr>
          </a:patt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accent4">
                    <a:lumMod val="50000"/>
                  </a:schemeClr>
                </a:solidFill>
              </a:rPr>
              <a:t>   Completed: 1</a:t>
            </a:r>
          </a:p>
        </p:txBody>
      </p:sp>
      <p:sp>
        <p:nvSpPr>
          <p:cNvPr id="6" name="Rectangle 5">
            <a:extLst>
              <a:ext uri="{FF2B5EF4-FFF2-40B4-BE49-F238E27FC236}">
                <a16:creationId xmlns:a16="http://schemas.microsoft.com/office/drawing/2014/main" id="{EAD1B18C-EC00-1244-B363-1948E7185AA1}"/>
              </a:ext>
            </a:extLst>
          </p:cNvPr>
          <p:cNvSpPr/>
          <p:nvPr/>
        </p:nvSpPr>
        <p:spPr>
          <a:xfrm>
            <a:off x="797442" y="2802182"/>
            <a:ext cx="3615070" cy="350874"/>
          </a:xfrm>
          <a:prstGeom prst="rect">
            <a:avLst/>
          </a:prstGeom>
          <a:pattFill prst="dkUpDiag">
            <a:fgClr>
              <a:schemeClr val="accent3">
                <a:lumMod val="40000"/>
                <a:lumOff val="60000"/>
              </a:schemeClr>
            </a:fgClr>
            <a:bgClr>
              <a:schemeClr val="accent3">
                <a:lumMod val="20000"/>
                <a:lumOff val="80000"/>
              </a:schemeClr>
            </a:bgClr>
          </a:patt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accent3">
                    <a:lumMod val="50000"/>
                  </a:schemeClr>
                </a:solidFill>
              </a:rPr>
              <a:t>   In progress: 0</a:t>
            </a:r>
          </a:p>
        </p:txBody>
      </p:sp>
      <p:sp>
        <p:nvSpPr>
          <p:cNvPr id="7" name="Rectangle 6">
            <a:extLst>
              <a:ext uri="{FF2B5EF4-FFF2-40B4-BE49-F238E27FC236}">
                <a16:creationId xmlns:a16="http://schemas.microsoft.com/office/drawing/2014/main" id="{004CE6E5-D905-C84F-ABA5-AA510DDD816C}"/>
              </a:ext>
            </a:extLst>
          </p:cNvPr>
          <p:cNvSpPr/>
          <p:nvPr/>
        </p:nvSpPr>
        <p:spPr>
          <a:xfrm>
            <a:off x="797442" y="3216849"/>
            <a:ext cx="3615070" cy="350874"/>
          </a:xfrm>
          <a:prstGeom prst="rect">
            <a:avLst/>
          </a:prstGeom>
          <a:pattFill prst="dkUpDiag">
            <a:fgClr>
              <a:schemeClr val="accent2">
                <a:lumMod val="40000"/>
                <a:lumOff val="60000"/>
              </a:schemeClr>
            </a:fgClr>
            <a:bgClr>
              <a:schemeClr val="accent2">
                <a:lumMod val="20000"/>
                <a:lumOff val="80000"/>
              </a:schemeClr>
            </a:bgClr>
          </a:patt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solidFill>
                  <a:schemeClr val="accent2">
                    <a:lumMod val="50000"/>
                  </a:schemeClr>
                </a:solidFill>
              </a:rPr>
              <a:t>   To-do: 3</a:t>
            </a:r>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93162" y="670988"/>
            <a:ext cx="360000" cy="360000"/>
          </a:xfrm>
          <a:prstGeom prst="rect">
            <a:avLst/>
          </a:prstGeom>
        </p:spPr>
      </p:pic>
      <p:pic>
        <p:nvPicPr>
          <p:cNvPr id="17" name="Graphic 16" descr="Filter">
            <a:hlinkClick r:id="" action="ppaction://hlinkshowjump?jump=nextslide"/>
            <a:extLst>
              <a:ext uri="{FF2B5EF4-FFF2-40B4-BE49-F238E27FC236}">
                <a16:creationId xmlns:a16="http://schemas.microsoft.com/office/drawing/2014/main" id="{FAFA7B27-FB31-B445-B13A-91CFFA52E4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52512" y="677435"/>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r>
              <a:rPr lang="en-US" dirty="0">
                <a:solidFill>
                  <a:srgbClr val="003A84"/>
                </a:solidFill>
              </a:rPr>
              <a:t>Task Summary</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67423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70966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208789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212333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215320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99044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70611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71300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730490"/>
            <a:ext cx="1044255" cy="261610"/>
          </a:xfrm>
          <a:prstGeom prst="rect">
            <a:avLst/>
          </a:prstGeom>
          <a:noFill/>
        </p:spPr>
        <p:txBody>
          <a:bodyPr wrap="square" rtlCol="0">
            <a:spAutoFit/>
          </a:bodyPr>
          <a:lstStyle/>
          <a:p>
            <a:r>
              <a:rPr lang="en-US" sz="1100" dirty="0">
                <a:solidFill>
                  <a:srgbClr val="003A84"/>
                </a:solidFill>
              </a:rPr>
              <a:t>17</a:t>
            </a:r>
          </a:p>
        </p:txBody>
      </p:sp>
      <p:sp>
        <p:nvSpPr>
          <p:cNvPr id="47" name="Triangle 46">
            <a:hlinkClick r:id="rId7" action="ppaction://hlinksldjump"/>
            <a:extLst>
              <a:ext uri="{FF2B5EF4-FFF2-40B4-BE49-F238E27FC236}">
                <a16:creationId xmlns:a16="http://schemas.microsoft.com/office/drawing/2014/main" id="{BE3671E7-521A-8A4B-AF1A-FCD3BA066F61}"/>
              </a:ext>
            </a:extLst>
          </p:cNvPr>
          <p:cNvSpPr/>
          <p:nvPr/>
        </p:nvSpPr>
        <p:spPr>
          <a:xfrm rot="10800000">
            <a:off x="3938382" y="2880276"/>
            <a:ext cx="324000" cy="216000"/>
          </a:xfrm>
          <a:prstGeom prst="triangle">
            <a:avLst/>
          </a:prstGeom>
          <a:solidFill>
            <a:srgbClr val="F4F2F5"/>
          </a:solidFill>
          <a:ln>
            <a:solidFill>
              <a:srgbClr val="7F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8" name="Triangle 47">
            <a:hlinkClick r:id="rId8" action="ppaction://hlinksldjump"/>
            <a:extLst>
              <a:ext uri="{FF2B5EF4-FFF2-40B4-BE49-F238E27FC236}">
                <a16:creationId xmlns:a16="http://schemas.microsoft.com/office/drawing/2014/main" id="{2FDF3359-C4D6-D24E-9EA9-FC0C94A53E4A}"/>
              </a:ext>
            </a:extLst>
          </p:cNvPr>
          <p:cNvSpPr/>
          <p:nvPr/>
        </p:nvSpPr>
        <p:spPr>
          <a:xfrm rot="10800000">
            <a:off x="3932381" y="3285095"/>
            <a:ext cx="324000" cy="216000"/>
          </a:xfrm>
          <a:prstGeom prst="triangle">
            <a:avLst/>
          </a:prstGeom>
          <a:solidFill>
            <a:srgbClr val="F4F2F5"/>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F9311E6-AFD5-914C-B9F1-155F4A977746}"/>
              </a:ext>
            </a:extLst>
          </p:cNvPr>
          <p:cNvSpPr/>
          <p:nvPr/>
        </p:nvSpPr>
        <p:spPr>
          <a:xfrm>
            <a:off x="894989" y="570555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List View – filter all compressed</a:t>
            </a:r>
          </a:p>
        </p:txBody>
      </p:sp>
      <p:pic>
        <p:nvPicPr>
          <p:cNvPr id="9" name="Graphic 8" descr="Checkmark">
            <a:extLst>
              <a:ext uri="{FF2B5EF4-FFF2-40B4-BE49-F238E27FC236}">
                <a16:creationId xmlns:a16="http://schemas.microsoft.com/office/drawing/2014/main" id="{89AA1A7F-AC1B-2546-8DCE-1F7175218DB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7789" y="2479971"/>
            <a:ext cx="216000" cy="216000"/>
          </a:xfrm>
          <a:prstGeom prst="rect">
            <a:avLst/>
          </a:prstGeom>
        </p:spPr>
      </p:pic>
      <p:pic>
        <p:nvPicPr>
          <p:cNvPr id="12" name="Graphic 11" descr="Hourglass">
            <a:extLst>
              <a:ext uri="{FF2B5EF4-FFF2-40B4-BE49-F238E27FC236}">
                <a16:creationId xmlns:a16="http://schemas.microsoft.com/office/drawing/2014/main" id="{5F1920DC-6E5F-B545-8410-94B7457DA2A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33283" y="2874031"/>
            <a:ext cx="216000" cy="216000"/>
          </a:xfrm>
          <a:prstGeom prst="rect">
            <a:avLst/>
          </a:prstGeom>
        </p:spPr>
      </p:pic>
      <p:pic>
        <p:nvPicPr>
          <p:cNvPr id="16" name="Graphic 15" descr="Play">
            <a:extLst>
              <a:ext uri="{FF2B5EF4-FFF2-40B4-BE49-F238E27FC236}">
                <a16:creationId xmlns:a16="http://schemas.microsoft.com/office/drawing/2014/main" id="{15289CA9-BE49-0349-AAF3-385E8842460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35310" y="3304287"/>
            <a:ext cx="216000" cy="216000"/>
          </a:xfrm>
          <a:prstGeom prst="rect">
            <a:avLst/>
          </a:prstGeom>
        </p:spPr>
      </p:pic>
      <p:sp>
        <p:nvSpPr>
          <p:cNvPr id="60" name="Triangle 59">
            <a:hlinkClick r:id="rId15" action="ppaction://hlinksldjump"/>
            <a:extLst>
              <a:ext uri="{FF2B5EF4-FFF2-40B4-BE49-F238E27FC236}">
                <a16:creationId xmlns:a16="http://schemas.microsoft.com/office/drawing/2014/main" id="{71C80359-CFE1-ED49-A5C4-C40C2FBB4D46}"/>
              </a:ext>
            </a:extLst>
          </p:cNvPr>
          <p:cNvSpPr/>
          <p:nvPr/>
        </p:nvSpPr>
        <p:spPr>
          <a:xfrm rot="10800000">
            <a:off x="3932381" y="2481210"/>
            <a:ext cx="324000" cy="216000"/>
          </a:xfrm>
          <a:prstGeom prst="triangle">
            <a:avLst/>
          </a:prstGeom>
          <a:solidFill>
            <a:srgbClr val="F4F2F5"/>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0" name="Rectangle 49">
            <a:extLst>
              <a:ext uri="{FF2B5EF4-FFF2-40B4-BE49-F238E27FC236}">
                <a16:creationId xmlns:a16="http://schemas.microsoft.com/office/drawing/2014/main" id="{92B92EE4-F884-844E-AA4B-95FC2EF4C654}"/>
              </a:ext>
            </a:extLst>
          </p:cNvPr>
          <p:cNvSpPr/>
          <p:nvPr/>
        </p:nvSpPr>
        <p:spPr>
          <a:xfrm>
            <a:off x="801961" y="1093937"/>
            <a:ext cx="3615070" cy="540000"/>
          </a:xfrm>
          <a:prstGeom prst="rect">
            <a:avLst/>
          </a:prstGeom>
          <a:gradFill flip="none" rotWithShape="1">
            <a:gsLst>
              <a:gs pos="100000">
                <a:srgbClr val="97D2FE"/>
              </a:gs>
              <a:gs pos="0">
                <a:srgbClr val="8ECBFC">
                  <a:alpha val="60000"/>
                </a:srgbClr>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en-US" sz="1100" dirty="0">
                <a:solidFill>
                  <a:srgbClr val="0040A9"/>
                </a:solidFill>
              </a:rPr>
              <a:t>Filter by: </a:t>
            </a:r>
          </a:p>
          <a:p>
            <a:pPr>
              <a:lnSpc>
                <a:spcPct val="150000"/>
              </a:lnSpc>
            </a:pPr>
            <a:r>
              <a:rPr lang="en-US" sz="1100" dirty="0">
                <a:solidFill>
                  <a:srgbClr val="0040A9"/>
                </a:solidFill>
              </a:rPr>
              <a:t>Sort by: </a:t>
            </a:r>
          </a:p>
        </p:txBody>
      </p:sp>
      <p:sp>
        <p:nvSpPr>
          <p:cNvPr id="10" name="Rectangle 9">
            <a:extLst>
              <a:ext uri="{FF2B5EF4-FFF2-40B4-BE49-F238E27FC236}">
                <a16:creationId xmlns:a16="http://schemas.microsoft.com/office/drawing/2014/main" id="{CB420162-77F2-2F48-B2EF-141898D6007F}"/>
              </a:ext>
            </a:extLst>
          </p:cNvPr>
          <p:cNvSpPr/>
          <p:nvPr/>
        </p:nvSpPr>
        <p:spPr>
          <a:xfrm>
            <a:off x="1544342" y="1200150"/>
            <a:ext cx="1296000" cy="140400"/>
          </a:xfrm>
          <a:prstGeom prst="rect">
            <a:avLst/>
          </a:prstGeom>
          <a:gradFill>
            <a:gsLst>
              <a:gs pos="0">
                <a:srgbClr val="D8EFFF">
                  <a:alpha val="60000"/>
                </a:srgbClr>
              </a:gs>
              <a:gs pos="100000">
                <a:srgbClr val="A1D9FF">
                  <a:alpha val="91765"/>
                </a:srgbClr>
              </a:gs>
            </a:gsLst>
          </a:gradFill>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Day</a:t>
            </a:r>
          </a:p>
        </p:txBody>
      </p:sp>
      <p:sp>
        <p:nvSpPr>
          <p:cNvPr id="58" name="Rectangle 57">
            <a:extLst>
              <a:ext uri="{FF2B5EF4-FFF2-40B4-BE49-F238E27FC236}">
                <a16:creationId xmlns:a16="http://schemas.microsoft.com/office/drawing/2014/main" id="{C38FCD0F-D0FB-9B46-AE08-B33C2248F956}"/>
              </a:ext>
            </a:extLst>
          </p:cNvPr>
          <p:cNvSpPr/>
          <p:nvPr/>
        </p:nvSpPr>
        <p:spPr>
          <a:xfrm>
            <a:off x="3038196" y="1201661"/>
            <a:ext cx="1296000" cy="140400"/>
          </a:xfrm>
          <a:prstGeom prst="rect">
            <a:avLst/>
          </a:prstGeom>
          <a:gradFill>
            <a:gsLst>
              <a:gs pos="0">
                <a:srgbClr val="D8EFFF">
                  <a:alpha val="60000"/>
                </a:srgbClr>
              </a:gs>
              <a:gs pos="100000">
                <a:srgbClr val="A1D9FF">
                  <a:alpha val="91765"/>
                </a:srgbClr>
              </a:gs>
            </a:gsLst>
          </a:gradFill>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Category</a:t>
            </a:r>
          </a:p>
        </p:txBody>
      </p:sp>
      <p:sp>
        <p:nvSpPr>
          <p:cNvPr id="64" name="Rectangle 63">
            <a:extLst>
              <a:ext uri="{FF2B5EF4-FFF2-40B4-BE49-F238E27FC236}">
                <a16:creationId xmlns:a16="http://schemas.microsoft.com/office/drawing/2014/main" id="{76D14ED9-D70A-FA4F-BCD7-E9F9ACAA5156}"/>
              </a:ext>
            </a:extLst>
          </p:cNvPr>
          <p:cNvSpPr/>
          <p:nvPr/>
        </p:nvSpPr>
        <p:spPr>
          <a:xfrm>
            <a:off x="1544342" y="1442384"/>
            <a:ext cx="1296000" cy="140400"/>
          </a:xfrm>
          <a:prstGeom prst="rect">
            <a:avLst/>
          </a:prstGeom>
          <a:gradFill>
            <a:gsLst>
              <a:gs pos="0">
                <a:srgbClr val="D8EFFF">
                  <a:alpha val="60000"/>
                </a:srgbClr>
              </a:gs>
              <a:gs pos="100000">
                <a:srgbClr val="A1D9FF">
                  <a:alpha val="91765"/>
                </a:srgbClr>
              </a:gs>
            </a:gsLst>
          </a:gradFill>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Last Added</a:t>
            </a:r>
          </a:p>
        </p:txBody>
      </p:sp>
      <p:cxnSp>
        <p:nvCxnSpPr>
          <p:cNvPr id="68" name="Straight Connector 67">
            <a:extLst>
              <a:ext uri="{FF2B5EF4-FFF2-40B4-BE49-F238E27FC236}">
                <a16:creationId xmlns:a16="http://schemas.microsoft.com/office/drawing/2014/main" id="{35DA9A17-5D5A-704B-A163-214A5123B9E4}"/>
              </a:ext>
            </a:extLst>
          </p:cNvPr>
          <p:cNvCxnSpPr/>
          <p:nvPr/>
        </p:nvCxnSpPr>
        <p:spPr>
          <a:xfrm>
            <a:off x="786588" y="111797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74" name="Action Button: Return 73">
            <a:hlinkClick r:id="" action="ppaction://hlinkshowjump?jump=lastslideviewed" highlightClick="1"/>
            <a:extLst>
              <a:ext uri="{FF2B5EF4-FFF2-40B4-BE49-F238E27FC236}">
                <a16:creationId xmlns:a16="http://schemas.microsoft.com/office/drawing/2014/main" id="{C5B3AB05-4DD4-D545-B107-C2C605B166D3}"/>
              </a:ext>
            </a:extLst>
          </p:cNvPr>
          <p:cNvSpPr/>
          <p:nvPr/>
        </p:nvSpPr>
        <p:spPr>
          <a:xfrm rot="16200000">
            <a:off x="789699" y="673907"/>
            <a:ext cx="386900" cy="360000"/>
          </a:xfrm>
          <a:prstGeom prst="actionButtonRetur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iangle 21">
            <a:hlinkClick r:id="rId16" action="ppaction://hlinksldjump"/>
            <a:extLst>
              <a:ext uri="{FF2B5EF4-FFF2-40B4-BE49-F238E27FC236}">
                <a16:creationId xmlns:a16="http://schemas.microsoft.com/office/drawing/2014/main" id="{B6B3C9D9-51C9-B246-B8B0-03560A504980}"/>
              </a:ext>
            </a:extLst>
          </p:cNvPr>
          <p:cNvSpPr>
            <a:spLocks noChangeAspect="1"/>
          </p:cNvSpPr>
          <p:nvPr/>
        </p:nvSpPr>
        <p:spPr>
          <a:xfrm rot="10800000">
            <a:off x="2681484" y="1235296"/>
            <a:ext cx="144000" cy="8640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riangle 75">
            <a:hlinkClick r:id="rId17" action="ppaction://hlinksldjump"/>
            <a:extLst>
              <a:ext uri="{FF2B5EF4-FFF2-40B4-BE49-F238E27FC236}">
                <a16:creationId xmlns:a16="http://schemas.microsoft.com/office/drawing/2014/main" id="{0937397D-FD7D-FF44-92FE-F8EEB916CA23}"/>
              </a:ext>
            </a:extLst>
          </p:cNvPr>
          <p:cNvSpPr>
            <a:spLocks noChangeAspect="1"/>
          </p:cNvSpPr>
          <p:nvPr/>
        </p:nvSpPr>
        <p:spPr>
          <a:xfrm rot="10800000">
            <a:off x="4184381" y="1235297"/>
            <a:ext cx="144000" cy="8640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riangle 76">
            <a:hlinkClick r:id="rId18" action="ppaction://hlinksldjump"/>
            <a:extLst>
              <a:ext uri="{FF2B5EF4-FFF2-40B4-BE49-F238E27FC236}">
                <a16:creationId xmlns:a16="http://schemas.microsoft.com/office/drawing/2014/main" id="{26C528A9-4989-F046-9A4A-2EA680A530E9}"/>
              </a:ext>
            </a:extLst>
          </p:cNvPr>
          <p:cNvSpPr>
            <a:spLocks noChangeAspect="1"/>
          </p:cNvSpPr>
          <p:nvPr/>
        </p:nvSpPr>
        <p:spPr>
          <a:xfrm rot="10800000">
            <a:off x="2681484" y="1482316"/>
            <a:ext cx="144000" cy="8640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Graphic 77" descr="Radio microphone">
            <a:hlinkClick r:id="rId19" action="ppaction://hlinksldjump"/>
            <a:extLst>
              <a:ext uri="{FF2B5EF4-FFF2-40B4-BE49-F238E27FC236}">
                <a16:creationId xmlns:a16="http://schemas.microsoft.com/office/drawing/2014/main" id="{964C10FC-0653-8C44-B7E0-EC561B1B960C}"/>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pic>
        <p:nvPicPr>
          <p:cNvPr id="65" name="Graphic 64" descr="Back">
            <a:hlinkClick r:id="" action="ppaction://hlinkshowjump?jump=lastslideviewed" highlightClick="1"/>
            <a:extLst>
              <a:ext uri="{FF2B5EF4-FFF2-40B4-BE49-F238E27FC236}">
                <a16:creationId xmlns:a16="http://schemas.microsoft.com/office/drawing/2014/main" id="{A283F74A-0E41-F544-BEFC-DEF9042FC177}"/>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16200" y="660851"/>
            <a:ext cx="360000" cy="360000"/>
          </a:xfrm>
          <a:prstGeom prst="rect">
            <a:avLst/>
          </a:prstGeom>
        </p:spPr>
      </p:pic>
      <p:pic>
        <p:nvPicPr>
          <p:cNvPr id="80" name="Graphic 79" descr="Add">
            <a:hlinkClick r:id="rId24" action="ppaction://hlinksldjump"/>
            <a:extLst>
              <a:ext uri="{FF2B5EF4-FFF2-40B4-BE49-F238E27FC236}">
                <a16:creationId xmlns:a16="http://schemas.microsoft.com/office/drawing/2014/main" id="{DFC5F548-0237-8748-A9AB-118E3F50CD2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218720" y="5433265"/>
            <a:ext cx="772514" cy="772514"/>
          </a:xfrm>
          <a:prstGeom prst="rect">
            <a:avLst/>
          </a:prstGeom>
        </p:spPr>
      </p:pic>
      <p:pic>
        <p:nvPicPr>
          <p:cNvPr id="81" name="Graphic 80" descr="Bar graph with upward trend">
            <a:hlinkClick r:id="rId27" action="ppaction://hlinksldjump"/>
            <a:extLst>
              <a:ext uri="{FF2B5EF4-FFF2-40B4-BE49-F238E27FC236}">
                <a16:creationId xmlns:a16="http://schemas.microsoft.com/office/drawing/2014/main" id="{D973978A-5123-9647-8B04-FC7C1A812347}"/>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104111" y="5747782"/>
            <a:ext cx="468001" cy="468001"/>
          </a:xfrm>
          <a:prstGeom prst="rect">
            <a:avLst/>
          </a:prstGeom>
        </p:spPr>
      </p:pic>
      <p:pic>
        <p:nvPicPr>
          <p:cNvPr id="82" name="Graphic 81" descr="Workflow">
            <a:hlinkClick r:id="rId30" action="ppaction://hlinksldjump"/>
            <a:extLst>
              <a:ext uri="{FF2B5EF4-FFF2-40B4-BE49-F238E27FC236}">
                <a16:creationId xmlns:a16="http://schemas.microsoft.com/office/drawing/2014/main" id="{8143E107-CBA9-F142-8C85-8857B1E75603}"/>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601230" y="5748989"/>
            <a:ext cx="468001" cy="468001"/>
          </a:xfrm>
          <a:prstGeom prst="rect">
            <a:avLst/>
          </a:prstGeom>
        </p:spPr>
      </p:pic>
      <p:pic>
        <p:nvPicPr>
          <p:cNvPr id="83" name="Graphic 82" descr="List">
            <a:hlinkClick r:id="rId33" action="ppaction://hlinksldjump"/>
            <a:extLst>
              <a:ext uri="{FF2B5EF4-FFF2-40B4-BE49-F238E27FC236}">
                <a16:creationId xmlns:a16="http://schemas.microsoft.com/office/drawing/2014/main" id="{5F768B2C-E532-B240-B0CE-7F7BC45C3909}"/>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894989" y="5747783"/>
            <a:ext cx="468001" cy="468001"/>
          </a:xfrm>
          <a:prstGeom prst="rect">
            <a:avLst/>
          </a:prstGeom>
        </p:spPr>
      </p:pic>
      <p:pic>
        <p:nvPicPr>
          <p:cNvPr id="84" name="Graphic 83" descr="Single gear">
            <a:hlinkClick r:id="rId36" action="ppaction://hlinksldjump"/>
            <a:extLst>
              <a:ext uri="{FF2B5EF4-FFF2-40B4-BE49-F238E27FC236}">
                <a16:creationId xmlns:a16="http://schemas.microsoft.com/office/drawing/2014/main" id="{9B10BFB6-CC53-9A45-B372-2C6CCF2EBDFE}"/>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3898527" y="5729304"/>
            <a:ext cx="468001" cy="468001"/>
          </a:xfrm>
          <a:prstGeom prst="rect">
            <a:avLst/>
          </a:prstGeom>
        </p:spPr>
      </p:pic>
      <p:sp>
        <p:nvSpPr>
          <p:cNvPr id="87" name="Rounded Rectangle 86">
            <a:extLst>
              <a:ext uri="{FF2B5EF4-FFF2-40B4-BE49-F238E27FC236}">
                <a16:creationId xmlns:a16="http://schemas.microsoft.com/office/drawing/2014/main" id="{A9920BB1-6811-2D40-A3D6-B3884A85F6B8}"/>
              </a:ext>
            </a:extLst>
          </p:cNvPr>
          <p:cNvSpPr/>
          <p:nvPr/>
        </p:nvSpPr>
        <p:spPr>
          <a:xfrm>
            <a:off x="4868228" y="642216"/>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on the filters button to close the options</a:t>
            </a:r>
          </a:p>
        </p:txBody>
      </p:sp>
    </p:spTree>
    <p:extLst>
      <p:ext uri="{BB962C8B-B14F-4D97-AF65-F5344CB8AC3E}">
        <p14:creationId xmlns:p14="http://schemas.microsoft.com/office/powerpoint/2010/main" val="37735100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nodeType="withEffect">
                                  <p:stCondLst>
                                    <p:cond delay="0"/>
                                  </p:stCondLst>
                                  <p:childTnLst>
                                    <p:animScale>
                                      <p:cBhvr>
                                        <p:cTn id="6" dur="500" fill="hold"/>
                                        <p:tgtEl>
                                          <p:spTgt spid="17"/>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4F0C72E-3809-3F4B-B92D-A4B6A523D88E}"/>
              </a:ext>
            </a:extLst>
          </p:cNvPr>
          <p:cNvSpPr/>
          <p:nvPr/>
        </p:nvSpPr>
        <p:spPr>
          <a:xfrm flipV="1">
            <a:off x="796792" y="1882044"/>
            <a:ext cx="3615720" cy="3819805"/>
          </a:xfrm>
          <a:prstGeom prst="rect">
            <a:avLst/>
          </a:prstGeom>
          <a:gradFill>
            <a:gsLst>
              <a:gs pos="99000">
                <a:srgbClr val="E5E8F0"/>
              </a:gs>
              <a:gs pos="0">
                <a:srgbClr val="86C5F5"/>
              </a:gs>
              <a:gs pos="75000">
                <a:schemeClr val="tx1">
                  <a:lumMod val="85000"/>
                </a:schemeClr>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797442" y="568755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69304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4989" y="5747783"/>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6C5F5"/>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Welcome screen</a:t>
            </a:r>
          </a:p>
        </p:txBody>
      </p:sp>
      <p:sp>
        <p:nvSpPr>
          <p:cNvPr id="5" name="TextBox 4">
            <a:extLst>
              <a:ext uri="{FF2B5EF4-FFF2-40B4-BE49-F238E27FC236}">
                <a16:creationId xmlns:a16="http://schemas.microsoft.com/office/drawing/2014/main" id="{2E18B6E6-8EEC-3E4E-B388-3AB0EF9EA42C}"/>
              </a:ext>
            </a:extLst>
          </p:cNvPr>
          <p:cNvSpPr txBox="1"/>
          <p:nvPr/>
        </p:nvSpPr>
        <p:spPr>
          <a:xfrm>
            <a:off x="796792" y="664389"/>
            <a:ext cx="3569736" cy="1477328"/>
          </a:xfrm>
          <a:prstGeom prst="rect">
            <a:avLst/>
          </a:prstGeom>
          <a:noFill/>
        </p:spPr>
        <p:txBody>
          <a:bodyPr wrap="square" rtlCol="0">
            <a:spAutoFit/>
          </a:bodyPr>
          <a:lstStyle/>
          <a:p>
            <a:pPr algn="ctr"/>
            <a:r>
              <a:rPr lang="en-US" dirty="0">
                <a:solidFill>
                  <a:srgbClr val="055C9F"/>
                </a:solidFill>
              </a:rPr>
              <a:t>Welcome!</a:t>
            </a:r>
          </a:p>
          <a:p>
            <a:pPr algn="ctr"/>
            <a:endParaRPr lang="en-US" dirty="0">
              <a:solidFill>
                <a:srgbClr val="055C9F"/>
              </a:solidFill>
            </a:endParaRPr>
          </a:p>
          <a:p>
            <a:pPr algn="ctr"/>
            <a:r>
              <a:rPr lang="en-US" dirty="0">
                <a:solidFill>
                  <a:srgbClr val="055C9F"/>
                </a:solidFill>
              </a:rPr>
              <a:t>Ready to check off some tasks? </a:t>
            </a:r>
          </a:p>
          <a:p>
            <a:pPr algn="ctr"/>
            <a:r>
              <a:rPr lang="en-US" dirty="0">
                <a:solidFill>
                  <a:srgbClr val="055C9F"/>
                </a:solidFill>
              </a:rPr>
              <a:t>GREAT!</a:t>
            </a:r>
          </a:p>
          <a:p>
            <a:endParaRPr lang="en-US" dirty="0"/>
          </a:p>
        </p:txBody>
      </p:sp>
      <p:pic>
        <p:nvPicPr>
          <p:cNvPr id="24" name="Graphic 23" descr="List">
            <a:extLst>
              <a:ext uri="{FF2B5EF4-FFF2-40B4-BE49-F238E27FC236}">
                <a16:creationId xmlns:a16="http://schemas.microsoft.com/office/drawing/2014/main" id="{8868D313-F0C8-EF46-96AD-E40D4F43364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90390" y="2646891"/>
            <a:ext cx="1403991" cy="1403991"/>
          </a:xfrm>
          <a:prstGeom prst="rect">
            <a:avLst/>
          </a:prstGeom>
        </p:spPr>
      </p:pic>
      <p:sp>
        <p:nvSpPr>
          <p:cNvPr id="28" name="TextBox 27">
            <a:extLst>
              <a:ext uri="{FF2B5EF4-FFF2-40B4-BE49-F238E27FC236}">
                <a16:creationId xmlns:a16="http://schemas.microsoft.com/office/drawing/2014/main" id="{B9A06C5E-8749-1A4A-BDDE-D7FC190BEE3F}"/>
              </a:ext>
            </a:extLst>
          </p:cNvPr>
          <p:cNvSpPr txBox="1"/>
          <p:nvPr/>
        </p:nvSpPr>
        <p:spPr>
          <a:xfrm>
            <a:off x="1292174" y="4061383"/>
            <a:ext cx="2518080" cy="738664"/>
          </a:xfrm>
          <a:prstGeom prst="rect">
            <a:avLst/>
          </a:prstGeom>
          <a:noFill/>
        </p:spPr>
        <p:txBody>
          <a:bodyPr wrap="square" rtlCol="0">
            <a:spAutoFit/>
          </a:bodyPr>
          <a:lstStyle/>
          <a:p>
            <a:pPr algn="ctr"/>
            <a:r>
              <a:rPr lang="en-US" sz="1400" dirty="0">
                <a:solidFill>
                  <a:srgbClr val="055C9F"/>
                </a:solidFill>
              </a:rPr>
              <a:t>This is the List View</a:t>
            </a:r>
          </a:p>
          <a:p>
            <a:pPr algn="ctr"/>
            <a:r>
              <a:rPr lang="en-US" sz="1400" dirty="0">
                <a:solidFill>
                  <a:srgbClr val="055C9F"/>
                </a:solidFill>
              </a:rPr>
              <a:t>Use this to view your task summary for the day!</a:t>
            </a:r>
          </a:p>
        </p:txBody>
      </p:sp>
      <p:sp>
        <p:nvSpPr>
          <p:cNvPr id="31" name="Oval 30">
            <a:extLst>
              <a:ext uri="{FF2B5EF4-FFF2-40B4-BE49-F238E27FC236}">
                <a16:creationId xmlns:a16="http://schemas.microsoft.com/office/drawing/2014/main" id="{0C818526-932A-C04B-BCB2-AFA057EB320C}"/>
              </a:ext>
            </a:extLst>
          </p:cNvPr>
          <p:cNvSpPr>
            <a:spLocks noChangeAspect="1"/>
          </p:cNvSpPr>
          <p:nvPr/>
        </p:nvSpPr>
        <p:spPr>
          <a:xfrm>
            <a:off x="3222381" y="4976619"/>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E3CB612-B6B1-9D40-A1A2-233DE4108A91}"/>
              </a:ext>
            </a:extLst>
          </p:cNvPr>
          <p:cNvSpPr>
            <a:spLocks noChangeAspect="1"/>
          </p:cNvSpPr>
          <p:nvPr/>
        </p:nvSpPr>
        <p:spPr>
          <a:xfrm>
            <a:off x="2886773" y="4976620"/>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E743BC55-4909-7246-A1A3-3C661A5C1DCD}"/>
              </a:ext>
            </a:extLst>
          </p:cNvPr>
          <p:cNvSpPr>
            <a:spLocks noChangeAspect="1"/>
          </p:cNvSpPr>
          <p:nvPr/>
        </p:nvSpPr>
        <p:spPr>
          <a:xfrm>
            <a:off x="2551165" y="4976620"/>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hlinkClick r:id="" action="ppaction://hlinkshowjump?jump=nextslide"/>
            <a:extLst>
              <a:ext uri="{FF2B5EF4-FFF2-40B4-BE49-F238E27FC236}">
                <a16:creationId xmlns:a16="http://schemas.microsoft.com/office/drawing/2014/main" id="{1E58F74E-2FAC-0841-ADA0-0DB60FF9D195}"/>
              </a:ext>
            </a:extLst>
          </p:cNvPr>
          <p:cNvSpPr>
            <a:spLocks noChangeAspect="1"/>
          </p:cNvSpPr>
          <p:nvPr/>
        </p:nvSpPr>
        <p:spPr>
          <a:xfrm>
            <a:off x="1887839" y="4973176"/>
            <a:ext cx="144000" cy="161435"/>
          </a:xfrm>
          <a:prstGeom prst="ellipse">
            <a:avLst/>
          </a:prstGeom>
          <a:solidFill>
            <a:srgbClr val="002060"/>
          </a:soli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hlinkClick r:id="" action="ppaction://hlinkshowjump?jump=nextslide"/>
            <a:extLst>
              <a:ext uri="{FF2B5EF4-FFF2-40B4-BE49-F238E27FC236}">
                <a16:creationId xmlns:a16="http://schemas.microsoft.com/office/drawing/2014/main" id="{1EE6ED86-2A24-4F49-BF16-9FCD27DBD025}"/>
              </a:ext>
            </a:extLst>
          </p:cNvPr>
          <p:cNvSpPr>
            <a:spLocks noChangeAspect="1"/>
          </p:cNvSpPr>
          <p:nvPr/>
        </p:nvSpPr>
        <p:spPr>
          <a:xfrm>
            <a:off x="2213875" y="4973176"/>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698231BC-E538-D341-8989-8E4E39304E10}"/>
              </a:ext>
            </a:extLst>
          </p:cNvPr>
          <p:cNvSpPr/>
          <p:nvPr/>
        </p:nvSpPr>
        <p:spPr>
          <a:xfrm>
            <a:off x="4868228" y="4758070"/>
            <a:ext cx="3051810" cy="430212"/>
          </a:xfrm>
          <a:prstGeom prst="roundRect">
            <a:avLst/>
          </a:prstGeom>
          <a:solidFill>
            <a:schemeClr val="accent1">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on the next radio button to move to the next screen</a:t>
            </a:r>
          </a:p>
        </p:txBody>
      </p:sp>
      <p:sp>
        <p:nvSpPr>
          <p:cNvPr id="37" name="TextBox 36">
            <a:extLst>
              <a:ext uri="{FF2B5EF4-FFF2-40B4-BE49-F238E27FC236}">
                <a16:creationId xmlns:a16="http://schemas.microsoft.com/office/drawing/2014/main" id="{AB324B67-C479-C64A-9DA0-619E8C4D08F6}"/>
              </a:ext>
            </a:extLst>
          </p:cNvPr>
          <p:cNvSpPr txBox="1"/>
          <p:nvPr/>
        </p:nvSpPr>
        <p:spPr>
          <a:xfrm>
            <a:off x="845890" y="1796982"/>
            <a:ext cx="3471539" cy="830997"/>
          </a:xfrm>
          <a:prstGeom prst="rect">
            <a:avLst/>
          </a:prstGeom>
          <a:noFill/>
        </p:spPr>
        <p:txBody>
          <a:bodyPr wrap="square" rtlCol="0">
            <a:spAutoFit/>
          </a:bodyPr>
          <a:lstStyle/>
          <a:p>
            <a:pPr algn="ctr"/>
            <a:r>
              <a:rPr lang="en-US" sz="1600" dirty="0">
                <a:solidFill>
                  <a:srgbClr val="003A84"/>
                </a:solidFill>
              </a:rPr>
              <a:t>Let’s give you an introduction on how to make the best use of this app</a:t>
            </a:r>
          </a:p>
        </p:txBody>
      </p:sp>
    </p:spTree>
    <p:extLst>
      <p:ext uri="{BB962C8B-B14F-4D97-AF65-F5344CB8AC3E}">
        <p14:creationId xmlns:p14="http://schemas.microsoft.com/office/powerpoint/2010/main" val="14838049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4000"/>
                                  </p:stCondLst>
                                  <p:childTnLst>
                                    <p:set>
                                      <p:cBhvr>
                                        <p:cTn id="6" dur="1" fill="hold">
                                          <p:stCondLst>
                                            <p:cond delay="0"/>
                                          </p:stCondLst>
                                        </p:cTn>
                                        <p:tgtEl>
                                          <p:spTgt spid="36"/>
                                        </p:tgtEl>
                                        <p:attrNameLst>
                                          <p:attrName>style.visibility</p:attrName>
                                        </p:attrNameLst>
                                      </p:cBhvr>
                                      <p:to>
                                        <p:strVal val="visible"/>
                                      </p:to>
                                    </p:set>
                                  </p:childTnLst>
                                </p:cTn>
                              </p:par>
                            </p:childTnLst>
                          </p:cTn>
                        </p:par>
                        <p:par>
                          <p:cTn id="7" fill="hold">
                            <p:stCondLst>
                              <p:cond delay="4000"/>
                            </p:stCondLst>
                            <p:childTnLst>
                              <p:par>
                                <p:cTn id="8" presetID="6" presetClass="emph" presetSubtype="0" repeatCount="2000" accel="50000" decel="50000" autoRev="1" fill="remove" grpId="0" nodeType="afterEffect">
                                  <p:stCondLst>
                                    <p:cond delay="2000"/>
                                  </p:stCondLst>
                                  <p:childTnLst>
                                    <p:animScale>
                                      <p:cBhvr>
                                        <p:cTn id="9" dur="500" fill="hold"/>
                                        <p:tgtEl>
                                          <p:spTgt spid="35"/>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4D578F26-1982-7A4A-AACE-A5B4FDD7D816}"/>
              </a:ext>
            </a:extLst>
          </p:cNvPr>
          <p:cNvSpPr/>
          <p:nvPr/>
        </p:nvSpPr>
        <p:spPr>
          <a:xfrm>
            <a:off x="797442" y="1839446"/>
            <a:ext cx="3615070" cy="350874"/>
          </a:xfrm>
          <a:prstGeom prst="rect">
            <a:avLst/>
          </a:prstGeom>
          <a:pattFill prst="dkUpDiag">
            <a:fgClr>
              <a:schemeClr val="accent4">
                <a:lumMod val="40000"/>
                <a:lumOff val="60000"/>
              </a:schemeClr>
            </a:fgClr>
            <a:bgClr>
              <a:schemeClr val="accent4">
                <a:lumMod val="20000"/>
                <a:lumOff val="80000"/>
              </a:schemeClr>
            </a:bgClr>
          </a:patt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accent4">
                    <a:lumMod val="50000"/>
                  </a:schemeClr>
                </a:solidFill>
              </a:rPr>
              <a:t>   Completed: 1</a:t>
            </a:r>
          </a:p>
        </p:txBody>
      </p:sp>
      <p:sp>
        <p:nvSpPr>
          <p:cNvPr id="6" name="Rectangle 5">
            <a:extLst>
              <a:ext uri="{FF2B5EF4-FFF2-40B4-BE49-F238E27FC236}">
                <a16:creationId xmlns:a16="http://schemas.microsoft.com/office/drawing/2014/main" id="{EAD1B18C-EC00-1244-B363-1948E7185AA1}"/>
              </a:ext>
            </a:extLst>
          </p:cNvPr>
          <p:cNvSpPr/>
          <p:nvPr/>
        </p:nvSpPr>
        <p:spPr>
          <a:xfrm>
            <a:off x="797442" y="2242112"/>
            <a:ext cx="3615070" cy="350874"/>
          </a:xfrm>
          <a:prstGeom prst="rect">
            <a:avLst/>
          </a:prstGeom>
          <a:pattFill prst="dkUpDiag">
            <a:fgClr>
              <a:schemeClr val="accent3">
                <a:lumMod val="40000"/>
                <a:lumOff val="60000"/>
              </a:schemeClr>
            </a:fgClr>
            <a:bgClr>
              <a:schemeClr val="accent3">
                <a:lumMod val="20000"/>
                <a:lumOff val="80000"/>
              </a:schemeClr>
            </a:bgClr>
          </a:patt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accent3">
                    <a:lumMod val="50000"/>
                  </a:schemeClr>
                </a:solidFill>
              </a:rPr>
              <a:t>   In progress: 0</a:t>
            </a:r>
          </a:p>
        </p:txBody>
      </p:sp>
      <p:sp>
        <p:nvSpPr>
          <p:cNvPr id="7" name="Rectangle 6">
            <a:extLst>
              <a:ext uri="{FF2B5EF4-FFF2-40B4-BE49-F238E27FC236}">
                <a16:creationId xmlns:a16="http://schemas.microsoft.com/office/drawing/2014/main" id="{004CE6E5-D905-C84F-ABA5-AA510DDD816C}"/>
              </a:ext>
            </a:extLst>
          </p:cNvPr>
          <p:cNvSpPr/>
          <p:nvPr/>
        </p:nvSpPr>
        <p:spPr>
          <a:xfrm>
            <a:off x="797442" y="2656779"/>
            <a:ext cx="3615070" cy="350874"/>
          </a:xfrm>
          <a:prstGeom prst="rect">
            <a:avLst/>
          </a:prstGeom>
          <a:pattFill prst="dkUpDiag">
            <a:fgClr>
              <a:schemeClr val="accent2">
                <a:lumMod val="40000"/>
                <a:lumOff val="60000"/>
              </a:schemeClr>
            </a:fgClr>
            <a:bgClr>
              <a:schemeClr val="accent2">
                <a:lumMod val="20000"/>
                <a:lumOff val="80000"/>
              </a:schemeClr>
            </a:bgClr>
          </a:patt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solidFill>
                  <a:schemeClr val="accent2">
                    <a:lumMod val="50000"/>
                  </a:schemeClr>
                </a:solidFill>
              </a:rPr>
              <a:t>   To-do: 3</a:t>
            </a:r>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r>
              <a:rPr lang="en-US" dirty="0">
                <a:solidFill>
                  <a:srgbClr val="003A84"/>
                </a:solidFill>
              </a:rPr>
              <a:t>Task Summary</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sp>
        <p:nvSpPr>
          <p:cNvPr id="47" name="Triangle 46">
            <a:hlinkClick r:id="rId6" action="ppaction://hlinksldjump"/>
            <a:extLst>
              <a:ext uri="{FF2B5EF4-FFF2-40B4-BE49-F238E27FC236}">
                <a16:creationId xmlns:a16="http://schemas.microsoft.com/office/drawing/2014/main" id="{BE3671E7-521A-8A4B-AF1A-FCD3BA066F61}"/>
              </a:ext>
            </a:extLst>
          </p:cNvPr>
          <p:cNvSpPr/>
          <p:nvPr/>
        </p:nvSpPr>
        <p:spPr>
          <a:xfrm rot="10800000">
            <a:off x="3938382" y="2320206"/>
            <a:ext cx="324000" cy="216000"/>
          </a:xfrm>
          <a:prstGeom prst="triangle">
            <a:avLst/>
          </a:prstGeom>
          <a:solidFill>
            <a:srgbClr val="F4F2F5"/>
          </a:solidFill>
          <a:ln>
            <a:solidFill>
              <a:srgbClr val="7F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8" name="Triangle 47">
            <a:hlinkClick r:id="rId7" action="ppaction://hlinksldjump"/>
            <a:extLst>
              <a:ext uri="{FF2B5EF4-FFF2-40B4-BE49-F238E27FC236}">
                <a16:creationId xmlns:a16="http://schemas.microsoft.com/office/drawing/2014/main" id="{2FDF3359-C4D6-D24E-9EA9-FC0C94A53E4A}"/>
              </a:ext>
            </a:extLst>
          </p:cNvPr>
          <p:cNvSpPr/>
          <p:nvPr/>
        </p:nvSpPr>
        <p:spPr>
          <a:xfrm rot="10800000">
            <a:off x="3932381" y="2725025"/>
            <a:ext cx="324000" cy="216000"/>
          </a:xfrm>
          <a:prstGeom prst="triangle">
            <a:avLst/>
          </a:prstGeom>
          <a:solidFill>
            <a:srgbClr val="F4F2F5"/>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hlinkClick r:id="rId8" action="ppaction://hlinksldjump"/>
            <a:extLst>
              <a:ext uri="{FF2B5EF4-FFF2-40B4-BE49-F238E27FC236}">
                <a16:creationId xmlns:a16="http://schemas.microsoft.com/office/drawing/2014/main" id="{92C2FEE7-A7F8-1F4A-907B-4288FA6F1E9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18720" y="5433265"/>
            <a:ext cx="772514" cy="772514"/>
          </a:xfrm>
          <a:prstGeom prst="rect">
            <a:avLst/>
          </a:prstGeom>
        </p:spPr>
      </p:pic>
      <p:pic>
        <p:nvPicPr>
          <p:cNvPr id="19" name="Graphic 18" descr="Bar graph with upward trend">
            <a:hlinkClick r:id="rId11" action="ppaction://hlinksldjump"/>
            <a:extLst>
              <a:ext uri="{FF2B5EF4-FFF2-40B4-BE49-F238E27FC236}">
                <a16:creationId xmlns:a16="http://schemas.microsoft.com/office/drawing/2014/main" id="{340C3AF9-6C4E-104A-B1FD-6C783C8A441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104111" y="5747782"/>
            <a:ext cx="468001" cy="468001"/>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894989" y="570555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Workflow">
            <a:hlinkClick r:id="rId14" action="ppaction://hlinksldjump"/>
            <a:extLst>
              <a:ext uri="{FF2B5EF4-FFF2-40B4-BE49-F238E27FC236}">
                <a16:creationId xmlns:a16="http://schemas.microsoft.com/office/drawing/2014/main" id="{B16FA952-2B1C-3448-B8E5-6AA849D8544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601230" y="5748989"/>
            <a:ext cx="468001" cy="468001"/>
          </a:xfrm>
          <a:prstGeom prst="rect">
            <a:avLst/>
          </a:prstGeom>
        </p:spPr>
      </p:pic>
      <p:pic>
        <p:nvPicPr>
          <p:cNvPr id="25" name="Graphic 24" descr="List">
            <a:hlinkClick r:id="rId17" action="ppaction://hlinksldjump"/>
            <a:extLst>
              <a:ext uri="{FF2B5EF4-FFF2-40B4-BE49-F238E27FC236}">
                <a16:creationId xmlns:a16="http://schemas.microsoft.com/office/drawing/2014/main" id="{F47CC763-138A-E24D-8068-B29E71711B5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94989" y="5747783"/>
            <a:ext cx="468001" cy="468001"/>
          </a:xfrm>
          <a:prstGeom prst="rect">
            <a:avLst/>
          </a:prstGeom>
        </p:spPr>
      </p:pic>
      <p:pic>
        <p:nvPicPr>
          <p:cNvPr id="30" name="Graphic 29" descr="Single gear">
            <a:hlinkClick r:id="rId20" action="ppaction://hlinksldjump"/>
            <a:extLst>
              <a:ext uri="{FF2B5EF4-FFF2-40B4-BE49-F238E27FC236}">
                <a16:creationId xmlns:a16="http://schemas.microsoft.com/office/drawing/2014/main" id="{1F620035-F474-B141-B11C-BAC4DFED956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List View – all compressed</a:t>
            </a:r>
          </a:p>
        </p:txBody>
      </p:sp>
      <p:pic>
        <p:nvPicPr>
          <p:cNvPr id="9" name="Graphic 8" descr="Checkmark">
            <a:extLst>
              <a:ext uri="{FF2B5EF4-FFF2-40B4-BE49-F238E27FC236}">
                <a16:creationId xmlns:a16="http://schemas.microsoft.com/office/drawing/2014/main" id="{89AA1A7F-AC1B-2546-8DCE-1F7175218DB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17789" y="1919901"/>
            <a:ext cx="216000" cy="216000"/>
          </a:xfrm>
          <a:prstGeom prst="rect">
            <a:avLst/>
          </a:prstGeom>
        </p:spPr>
      </p:pic>
      <p:pic>
        <p:nvPicPr>
          <p:cNvPr id="12" name="Graphic 11" descr="Hourglass">
            <a:extLst>
              <a:ext uri="{FF2B5EF4-FFF2-40B4-BE49-F238E27FC236}">
                <a16:creationId xmlns:a16="http://schemas.microsoft.com/office/drawing/2014/main" id="{5F1920DC-6E5F-B545-8410-94B7457DA2A6}"/>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833283" y="2313961"/>
            <a:ext cx="216000" cy="216000"/>
          </a:xfrm>
          <a:prstGeom prst="rect">
            <a:avLst/>
          </a:prstGeom>
        </p:spPr>
      </p:pic>
      <p:pic>
        <p:nvPicPr>
          <p:cNvPr id="16" name="Graphic 15" descr="Play">
            <a:extLst>
              <a:ext uri="{FF2B5EF4-FFF2-40B4-BE49-F238E27FC236}">
                <a16:creationId xmlns:a16="http://schemas.microsoft.com/office/drawing/2014/main" id="{15289CA9-BE49-0349-AAF3-385E88424602}"/>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835310" y="2744217"/>
            <a:ext cx="216000" cy="216000"/>
          </a:xfrm>
          <a:prstGeom prst="rect">
            <a:avLst/>
          </a:prstGeom>
        </p:spPr>
      </p:pic>
      <p:sp>
        <p:nvSpPr>
          <p:cNvPr id="60" name="Triangle 59">
            <a:hlinkClick r:id="rId29" action="ppaction://hlinksldjump"/>
            <a:extLst>
              <a:ext uri="{FF2B5EF4-FFF2-40B4-BE49-F238E27FC236}">
                <a16:creationId xmlns:a16="http://schemas.microsoft.com/office/drawing/2014/main" id="{71C80359-CFE1-ED49-A5C4-C40C2FBB4D46}"/>
              </a:ext>
            </a:extLst>
          </p:cNvPr>
          <p:cNvSpPr/>
          <p:nvPr/>
        </p:nvSpPr>
        <p:spPr>
          <a:xfrm rot="10800000">
            <a:off x="3932381" y="1921140"/>
            <a:ext cx="324000" cy="216000"/>
          </a:xfrm>
          <a:prstGeom prst="triangle">
            <a:avLst/>
          </a:prstGeom>
          <a:solidFill>
            <a:srgbClr val="F4F2F5"/>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64" name="Graphic 63" descr="Filter">
            <a:hlinkClick r:id="rId30"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052512" y="677435"/>
            <a:ext cx="360000" cy="360000"/>
          </a:xfrm>
          <a:prstGeom prst="rect">
            <a:avLst/>
          </a:prstGeom>
        </p:spPr>
      </p:pic>
      <p:pic>
        <p:nvPicPr>
          <p:cNvPr id="69" name="Graphic 68" descr="Radio microphone">
            <a:hlinkClick r:id="rId33"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184342" y="677435"/>
            <a:ext cx="360000" cy="360000"/>
          </a:xfrm>
          <a:prstGeom prst="rect">
            <a:avLst/>
          </a:prstGeom>
        </p:spPr>
      </p:pic>
      <p:sp>
        <p:nvSpPr>
          <p:cNvPr id="50" name="Rounded Rectangle 49">
            <a:extLst>
              <a:ext uri="{FF2B5EF4-FFF2-40B4-BE49-F238E27FC236}">
                <a16:creationId xmlns:a16="http://schemas.microsoft.com/office/drawing/2014/main" id="{5DB028D1-77B6-BD49-A4C7-75A02A1B1571}"/>
              </a:ext>
            </a:extLst>
          </p:cNvPr>
          <p:cNvSpPr/>
          <p:nvPr/>
        </p:nvSpPr>
        <p:spPr>
          <a:xfrm>
            <a:off x="4868228" y="611953"/>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on the microphone option for audio input</a:t>
            </a:r>
          </a:p>
        </p:txBody>
      </p:sp>
      <p:sp>
        <p:nvSpPr>
          <p:cNvPr id="58" name="Rectangle 57">
            <a:extLst>
              <a:ext uri="{FF2B5EF4-FFF2-40B4-BE49-F238E27FC236}">
                <a16:creationId xmlns:a16="http://schemas.microsoft.com/office/drawing/2014/main" id="{8A311784-E51F-0947-A8BA-44412A74E389}"/>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35066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nodeType="withEffect">
                                  <p:stCondLst>
                                    <p:cond delay="0"/>
                                  </p:stCondLst>
                                  <p:childTnLst>
                                    <p:animScale>
                                      <p:cBhvr>
                                        <p:cTn id="6" dur="500" fill="hold"/>
                                        <p:tgtEl>
                                          <p:spTgt spid="69"/>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0D95DE36-15E3-F048-9D9B-A4145BEA51DA}"/>
              </a:ext>
            </a:extLst>
          </p:cNvPr>
          <p:cNvSpPr txBox="1"/>
          <p:nvPr/>
        </p:nvSpPr>
        <p:spPr>
          <a:xfrm>
            <a:off x="1006409" y="1708831"/>
            <a:ext cx="3238015" cy="3139321"/>
          </a:xfrm>
          <a:prstGeom prst="rect">
            <a:avLst/>
          </a:prstGeom>
          <a:noFill/>
        </p:spPr>
        <p:txBody>
          <a:bodyPr wrap="square" rtlCol="0">
            <a:spAutoFit/>
          </a:bodyPr>
          <a:lstStyle/>
          <a:p>
            <a:r>
              <a:rPr lang="en-US" dirty="0">
                <a:solidFill>
                  <a:srgbClr val="0070C0"/>
                </a:solidFill>
              </a:rPr>
              <a:t>Go Ahead,</a:t>
            </a:r>
          </a:p>
          <a:p>
            <a:r>
              <a:rPr lang="en-US" dirty="0">
                <a:solidFill>
                  <a:srgbClr val="0070C0"/>
                </a:solidFill>
              </a:rPr>
              <a:t>           I am listening</a:t>
            </a:r>
          </a:p>
          <a:p>
            <a:endParaRPr lang="en-US" dirty="0">
              <a:solidFill>
                <a:srgbClr val="0070C0"/>
              </a:solidFill>
            </a:endParaRPr>
          </a:p>
          <a:p>
            <a:endParaRPr lang="en-US" dirty="0">
              <a:solidFill>
                <a:srgbClr val="0070C0"/>
              </a:solidFill>
            </a:endParaRPr>
          </a:p>
          <a:p>
            <a:endParaRPr lang="en-US" dirty="0">
              <a:solidFill>
                <a:srgbClr val="0070C0"/>
              </a:solidFill>
            </a:endParaRPr>
          </a:p>
          <a:p>
            <a:endParaRPr lang="en-US" dirty="0">
              <a:solidFill>
                <a:srgbClr val="0070C0"/>
              </a:solidFill>
            </a:endParaRPr>
          </a:p>
          <a:p>
            <a:endParaRPr lang="en-US" dirty="0">
              <a:solidFill>
                <a:srgbClr val="0070C0"/>
              </a:solidFill>
            </a:endParaRPr>
          </a:p>
          <a:p>
            <a:endParaRPr lang="en-US" dirty="0">
              <a:solidFill>
                <a:srgbClr val="0070C0"/>
              </a:solidFill>
            </a:endParaRPr>
          </a:p>
          <a:p>
            <a:r>
              <a:rPr lang="en-US" dirty="0">
                <a:solidFill>
                  <a:srgbClr val="0070C0"/>
                </a:solidFill>
              </a:rPr>
              <a:t>Some things you can ask me</a:t>
            </a:r>
          </a:p>
          <a:p>
            <a:r>
              <a:rPr lang="en-US" dirty="0">
                <a:solidFill>
                  <a:srgbClr val="0070C0"/>
                </a:solidFill>
              </a:rPr>
              <a:t>         “Add a new task”</a:t>
            </a:r>
          </a:p>
          <a:p>
            <a:r>
              <a:rPr lang="en-US" dirty="0">
                <a:solidFill>
                  <a:srgbClr val="0070C0"/>
                </a:solidFill>
              </a:rPr>
              <a:t>         “ Delete task”</a:t>
            </a:r>
          </a:p>
        </p:txBody>
      </p:sp>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97442" y="574162"/>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3" name="Graphic 12" descr="Radio microphone">
            <a:extLst>
              <a:ext uri="{FF2B5EF4-FFF2-40B4-BE49-F238E27FC236}">
                <a16:creationId xmlns:a16="http://schemas.microsoft.com/office/drawing/2014/main" id="{AB2DF704-AB47-354E-B1A4-F0D633E918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84342" y="677435"/>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Audio Input</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Audio Input</a:t>
            </a:r>
          </a:p>
        </p:txBody>
      </p:sp>
      <p:pic>
        <p:nvPicPr>
          <p:cNvPr id="64" name="Graphic 63" descr="Filter">
            <a:hlinkClick r:id="rId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52512" y="677435"/>
            <a:ext cx="360000" cy="360000"/>
          </a:xfrm>
          <a:prstGeom prst="rect">
            <a:avLst/>
          </a:prstGeom>
        </p:spPr>
      </p:pic>
      <p:pic>
        <p:nvPicPr>
          <p:cNvPr id="14" name="Graphic 13" descr="Voice">
            <a:extLst>
              <a:ext uri="{FF2B5EF4-FFF2-40B4-BE49-F238E27FC236}">
                <a16:creationId xmlns:a16="http://schemas.microsoft.com/office/drawing/2014/main" id="{3A62ADFB-8D18-174B-A831-00ABF21AB92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75752" y="2182226"/>
            <a:ext cx="1899864" cy="1899864"/>
          </a:xfrm>
          <a:prstGeom prst="rect">
            <a:avLst/>
          </a:prstGeom>
        </p:spPr>
      </p:pic>
      <p:pic>
        <p:nvPicPr>
          <p:cNvPr id="33" name="Graphic 32" descr="Back">
            <a:hlinkClick r:id="" action="ppaction://hlinkshowjump?jump=nextslide" highlightClick="1"/>
            <a:extLst>
              <a:ext uri="{FF2B5EF4-FFF2-40B4-BE49-F238E27FC236}">
                <a16:creationId xmlns:a16="http://schemas.microsoft.com/office/drawing/2014/main" id="{8F9E4C71-C650-764A-9FDF-C41C5ED9ED3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16200" y="660851"/>
            <a:ext cx="360000" cy="360000"/>
          </a:xfrm>
          <a:prstGeom prst="rect">
            <a:avLst/>
          </a:prstGeom>
        </p:spPr>
      </p:pic>
      <p:pic>
        <p:nvPicPr>
          <p:cNvPr id="32" name="Graphic 31" descr="Add">
            <a:hlinkClick r:id="rId13" action="ppaction://hlinksldjump"/>
            <a:extLst>
              <a:ext uri="{FF2B5EF4-FFF2-40B4-BE49-F238E27FC236}">
                <a16:creationId xmlns:a16="http://schemas.microsoft.com/office/drawing/2014/main" id="{FE8373B3-4019-9946-A6CD-3B10536BB40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18720" y="5433265"/>
            <a:ext cx="772514" cy="772514"/>
          </a:xfrm>
          <a:prstGeom prst="rect">
            <a:avLst/>
          </a:prstGeom>
        </p:spPr>
      </p:pic>
      <p:pic>
        <p:nvPicPr>
          <p:cNvPr id="34" name="Graphic 33" descr="Bar graph with upward trend">
            <a:hlinkClick r:id="rId16" action="ppaction://hlinksldjump"/>
            <a:extLst>
              <a:ext uri="{FF2B5EF4-FFF2-40B4-BE49-F238E27FC236}">
                <a16:creationId xmlns:a16="http://schemas.microsoft.com/office/drawing/2014/main" id="{63E47CD7-085C-524B-BF1A-798EAD4DFFA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104111" y="5747782"/>
            <a:ext cx="468001" cy="468001"/>
          </a:xfrm>
          <a:prstGeom prst="rect">
            <a:avLst/>
          </a:prstGeom>
        </p:spPr>
      </p:pic>
      <p:pic>
        <p:nvPicPr>
          <p:cNvPr id="36" name="Graphic 35" descr="Workflow">
            <a:hlinkClick r:id="rId19" action="ppaction://hlinksldjump"/>
            <a:extLst>
              <a:ext uri="{FF2B5EF4-FFF2-40B4-BE49-F238E27FC236}">
                <a16:creationId xmlns:a16="http://schemas.microsoft.com/office/drawing/2014/main" id="{86DFD28D-F200-F64D-BDEF-222BE1B708B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601230" y="5748989"/>
            <a:ext cx="468001" cy="468001"/>
          </a:xfrm>
          <a:prstGeom prst="rect">
            <a:avLst/>
          </a:prstGeom>
        </p:spPr>
      </p:pic>
      <p:pic>
        <p:nvPicPr>
          <p:cNvPr id="37" name="Graphic 36" descr="List">
            <a:hlinkClick r:id="rId22" action="ppaction://hlinksldjump"/>
            <a:extLst>
              <a:ext uri="{FF2B5EF4-FFF2-40B4-BE49-F238E27FC236}">
                <a16:creationId xmlns:a16="http://schemas.microsoft.com/office/drawing/2014/main" id="{13DB33FB-871D-E649-8C4C-A971B0AF69D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94989" y="5747783"/>
            <a:ext cx="468001" cy="468001"/>
          </a:xfrm>
          <a:prstGeom prst="rect">
            <a:avLst/>
          </a:prstGeom>
        </p:spPr>
      </p:pic>
      <p:pic>
        <p:nvPicPr>
          <p:cNvPr id="38" name="Graphic 37" descr="Single gear">
            <a:hlinkClick r:id="rId25" action="ppaction://hlinksldjump"/>
            <a:extLst>
              <a:ext uri="{FF2B5EF4-FFF2-40B4-BE49-F238E27FC236}">
                <a16:creationId xmlns:a16="http://schemas.microsoft.com/office/drawing/2014/main" id="{5FE1D748-97CD-CA4D-B84F-E9C48F568B3F}"/>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898527" y="5729304"/>
            <a:ext cx="468001" cy="468001"/>
          </a:xfrm>
          <a:prstGeom prst="rect">
            <a:avLst/>
          </a:prstGeom>
        </p:spPr>
      </p:pic>
      <p:sp>
        <p:nvSpPr>
          <p:cNvPr id="39" name="Rounded Rectangle 38">
            <a:extLst>
              <a:ext uri="{FF2B5EF4-FFF2-40B4-BE49-F238E27FC236}">
                <a16:creationId xmlns:a16="http://schemas.microsoft.com/office/drawing/2014/main" id="{126F46B4-E1CE-D642-A221-A12E22ECC86D}"/>
              </a:ext>
            </a:extLst>
          </p:cNvPr>
          <p:cNvSpPr/>
          <p:nvPr/>
        </p:nvSpPr>
        <p:spPr>
          <a:xfrm>
            <a:off x="4868228" y="611953"/>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on the back arrow to go back</a:t>
            </a:r>
          </a:p>
        </p:txBody>
      </p:sp>
    </p:spTree>
    <p:extLst>
      <p:ext uri="{BB962C8B-B14F-4D97-AF65-F5344CB8AC3E}">
        <p14:creationId xmlns:p14="http://schemas.microsoft.com/office/powerpoint/2010/main" val="10336675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upRight)">
                                      <p:cBhvr>
                                        <p:cTn id="7" dur="50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par>
                                <p:cTn id="11" presetID="10" presetClass="entr" presetSubtype="0" fill="hold" nodeType="withEffect">
                                  <p:stCondLst>
                                    <p:cond delay="1000"/>
                                  </p:stCondLst>
                                  <p:childTnLst>
                                    <p:set>
                                      <p:cBhvr>
                                        <p:cTn id="12" dur="1" fill="hold">
                                          <p:stCondLst>
                                            <p:cond delay="0"/>
                                          </p:stCondLst>
                                        </p:cTn>
                                        <p:tgtEl>
                                          <p:spTgt spid="17">
                                            <p:txEl>
                                              <p:pRg st="1" end="1"/>
                                            </p:txEl>
                                          </p:spTgt>
                                        </p:tgtEl>
                                        <p:attrNameLst>
                                          <p:attrName>style.visibility</p:attrName>
                                        </p:attrNameLst>
                                      </p:cBhvr>
                                      <p:to>
                                        <p:strVal val="visible"/>
                                      </p:to>
                                    </p:set>
                                    <p:animEffect transition="in" filter="fade">
                                      <p:cBhvr>
                                        <p:cTn id="13" dur="500"/>
                                        <p:tgtEl>
                                          <p:spTgt spid="17">
                                            <p:txEl>
                                              <p:pRg st="1" end="1"/>
                                            </p:txEl>
                                          </p:spTgt>
                                        </p:tgtEl>
                                      </p:cBhvr>
                                    </p:animEffect>
                                  </p:childTnLst>
                                </p:cTn>
                              </p:par>
                              <p:par>
                                <p:cTn id="14" presetID="10" presetClass="entr" presetSubtype="0" fill="hold" nodeType="withEffect">
                                  <p:stCondLst>
                                    <p:cond delay="1500"/>
                                  </p:stCondLst>
                                  <p:childTnLst>
                                    <p:set>
                                      <p:cBhvr>
                                        <p:cTn id="15" dur="1" fill="hold">
                                          <p:stCondLst>
                                            <p:cond delay="0"/>
                                          </p:stCondLst>
                                        </p:cTn>
                                        <p:tgtEl>
                                          <p:spTgt spid="17">
                                            <p:txEl>
                                              <p:pRg st="8" end="8"/>
                                            </p:txEl>
                                          </p:spTgt>
                                        </p:tgtEl>
                                        <p:attrNameLst>
                                          <p:attrName>style.visibility</p:attrName>
                                        </p:attrNameLst>
                                      </p:cBhvr>
                                      <p:to>
                                        <p:strVal val="visible"/>
                                      </p:to>
                                    </p:set>
                                    <p:animEffect transition="in" filter="fade">
                                      <p:cBhvr>
                                        <p:cTn id="16" dur="500"/>
                                        <p:tgtEl>
                                          <p:spTgt spid="17">
                                            <p:txEl>
                                              <p:pRg st="8" end="8"/>
                                            </p:txEl>
                                          </p:spTgt>
                                        </p:tgtEl>
                                      </p:cBhvr>
                                    </p:animEffect>
                                  </p:childTnLst>
                                </p:cTn>
                              </p:par>
                              <p:par>
                                <p:cTn id="17" presetID="10" presetClass="entr" presetSubtype="0" fill="hold" nodeType="withEffect">
                                  <p:stCondLst>
                                    <p:cond delay="2500"/>
                                  </p:stCondLst>
                                  <p:childTnLst>
                                    <p:set>
                                      <p:cBhvr>
                                        <p:cTn id="18" dur="1" fill="hold">
                                          <p:stCondLst>
                                            <p:cond delay="0"/>
                                          </p:stCondLst>
                                        </p:cTn>
                                        <p:tgtEl>
                                          <p:spTgt spid="17">
                                            <p:txEl>
                                              <p:pRg st="9" end="9"/>
                                            </p:txEl>
                                          </p:spTgt>
                                        </p:tgtEl>
                                        <p:attrNameLst>
                                          <p:attrName>style.visibility</p:attrName>
                                        </p:attrNameLst>
                                      </p:cBhvr>
                                      <p:to>
                                        <p:strVal val="visible"/>
                                      </p:to>
                                    </p:set>
                                    <p:animEffect transition="in" filter="fade">
                                      <p:cBhvr>
                                        <p:cTn id="19" dur="500"/>
                                        <p:tgtEl>
                                          <p:spTgt spid="17">
                                            <p:txEl>
                                              <p:pRg st="9" end="9"/>
                                            </p:txEl>
                                          </p:spTgt>
                                        </p:tgtEl>
                                      </p:cBhvr>
                                    </p:animEffect>
                                  </p:childTnLst>
                                </p:cTn>
                              </p:par>
                              <p:par>
                                <p:cTn id="20" presetID="10" presetClass="entr" presetSubtype="0" fill="hold" nodeType="withEffect">
                                  <p:stCondLst>
                                    <p:cond delay="3000"/>
                                  </p:stCondLst>
                                  <p:childTnLst>
                                    <p:set>
                                      <p:cBhvr>
                                        <p:cTn id="21" dur="1" fill="hold">
                                          <p:stCondLst>
                                            <p:cond delay="0"/>
                                          </p:stCondLst>
                                        </p:cTn>
                                        <p:tgtEl>
                                          <p:spTgt spid="17">
                                            <p:txEl>
                                              <p:pRg st="10" end="10"/>
                                            </p:txEl>
                                          </p:spTgt>
                                        </p:tgtEl>
                                        <p:attrNameLst>
                                          <p:attrName>style.visibility</p:attrName>
                                        </p:attrNameLst>
                                      </p:cBhvr>
                                      <p:to>
                                        <p:strVal val="visible"/>
                                      </p:to>
                                    </p:set>
                                    <p:animEffect transition="in" filter="fade">
                                      <p:cBhvr>
                                        <p:cTn id="22" dur="500"/>
                                        <p:tgtEl>
                                          <p:spTgt spid="17">
                                            <p:txEl>
                                              <p:pRg st="10" end="10"/>
                                            </p:txEl>
                                          </p:spTgt>
                                        </p:tgtEl>
                                      </p:cBhvr>
                                    </p:animEffect>
                                  </p:childTnLst>
                                </p:cTn>
                              </p:par>
                            </p:childTnLst>
                          </p:cTn>
                        </p:par>
                        <p:par>
                          <p:cTn id="23" fill="hold">
                            <p:stCondLst>
                              <p:cond delay="5000"/>
                            </p:stCondLst>
                            <p:childTnLst>
                              <p:par>
                                <p:cTn id="24" presetID="1" presetClass="entr" presetSubtype="0" fill="hold" grpId="0" nodeType="afterEffect">
                                  <p:stCondLst>
                                    <p:cond delay="0"/>
                                  </p:stCondLst>
                                  <p:childTnLst>
                                    <p:set>
                                      <p:cBhvr>
                                        <p:cTn id="25" dur="1" fill="hold">
                                          <p:stCondLst>
                                            <p:cond delay="0"/>
                                          </p:stCondLst>
                                        </p:cTn>
                                        <p:tgtEl>
                                          <p:spTgt spid="39"/>
                                        </p:tgtEl>
                                        <p:attrNameLst>
                                          <p:attrName>style.visibility</p:attrName>
                                        </p:attrNameLst>
                                      </p:cBhvr>
                                      <p:to>
                                        <p:strVal val="visible"/>
                                      </p:to>
                                    </p:set>
                                  </p:childTnLst>
                                </p:cTn>
                              </p:par>
                            </p:childTnLst>
                          </p:cTn>
                        </p:par>
                        <p:par>
                          <p:cTn id="26" fill="hold">
                            <p:stCondLst>
                              <p:cond delay="5000"/>
                            </p:stCondLst>
                            <p:childTnLst>
                              <p:par>
                                <p:cTn id="27" presetID="6" presetClass="emph" presetSubtype="0" repeatCount="2000" accel="50000" decel="50000" autoRev="1" fill="remove" nodeType="afterEffect">
                                  <p:stCondLst>
                                    <p:cond delay="0"/>
                                  </p:stCondLst>
                                  <p:childTnLst>
                                    <p:animScale>
                                      <p:cBhvr>
                                        <p:cTn id="28" dur="500" fill="hold"/>
                                        <p:tgtEl>
                                          <p:spTgt spid="33"/>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4D578F26-1982-7A4A-AACE-A5B4FDD7D816}"/>
              </a:ext>
            </a:extLst>
          </p:cNvPr>
          <p:cNvSpPr/>
          <p:nvPr/>
        </p:nvSpPr>
        <p:spPr>
          <a:xfrm>
            <a:off x="797442" y="1839446"/>
            <a:ext cx="3615070" cy="350874"/>
          </a:xfrm>
          <a:prstGeom prst="rect">
            <a:avLst/>
          </a:prstGeom>
          <a:pattFill prst="dkUpDiag">
            <a:fgClr>
              <a:schemeClr val="accent4">
                <a:lumMod val="40000"/>
                <a:lumOff val="60000"/>
              </a:schemeClr>
            </a:fgClr>
            <a:bgClr>
              <a:schemeClr val="accent4">
                <a:lumMod val="20000"/>
                <a:lumOff val="80000"/>
              </a:schemeClr>
            </a:bgClr>
          </a:patt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accent4">
                    <a:lumMod val="50000"/>
                  </a:schemeClr>
                </a:solidFill>
              </a:rPr>
              <a:t>   Completed: 1</a:t>
            </a:r>
          </a:p>
        </p:txBody>
      </p:sp>
      <p:sp>
        <p:nvSpPr>
          <p:cNvPr id="6" name="Rectangle 5">
            <a:extLst>
              <a:ext uri="{FF2B5EF4-FFF2-40B4-BE49-F238E27FC236}">
                <a16:creationId xmlns:a16="http://schemas.microsoft.com/office/drawing/2014/main" id="{EAD1B18C-EC00-1244-B363-1948E7185AA1}"/>
              </a:ext>
            </a:extLst>
          </p:cNvPr>
          <p:cNvSpPr/>
          <p:nvPr/>
        </p:nvSpPr>
        <p:spPr>
          <a:xfrm>
            <a:off x="797442" y="2242112"/>
            <a:ext cx="3615070" cy="350874"/>
          </a:xfrm>
          <a:prstGeom prst="rect">
            <a:avLst/>
          </a:prstGeom>
          <a:pattFill prst="dkUpDiag">
            <a:fgClr>
              <a:schemeClr val="accent3">
                <a:lumMod val="40000"/>
                <a:lumOff val="60000"/>
              </a:schemeClr>
            </a:fgClr>
            <a:bgClr>
              <a:schemeClr val="accent3">
                <a:lumMod val="20000"/>
                <a:lumOff val="80000"/>
              </a:schemeClr>
            </a:bgClr>
          </a:patt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accent3">
                    <a:lumMod val="50000"/>
                  </a:schemeClr>
                </a:solidFill>
              </a:rPr>
              <a:t>   In progress: 0</a:t>
            </a:r>
          </a:p>
        </p:txBody>
      </p:sp>
      <p:sp>
        <p:nvSpPr>
          <p:cNvPr id="7" name="Rectangle 6">
            <a:extLst>
              <a:ext uri="{FF2B5EF4-FFF2-40B4-BE49-F238E27FC236}">
                <a16:creationId xmlns:a16="http://schemas.microsoft.com/office/drawing/2014/main" id="{004CE6E5-D905-C84F-ABA5-AA510DDD816C}"/>
              </a:ext>
            </a:extLst>
          </p:cNvPr>
          <p:cNvSpPr/>
          <p:nvPr/>
        </p:nvSpPr>
        <p:spPr>
          <a:xfrm>
            <a:off x="797442" y="2656779"/>
            <a:ext cx="3615070" cy="350874"/>
          </a:xfrm>
          <a:prstGeom prst="rect">
            <a:avLst/>
          </a:prstGeom>
          <a:pattFill prst="dkUpDiag">
            <a:fgClr>
              <a:schemeClr val="accent2">
                <a:lumMod val="40000"/>
                <a:lumOff val="60000"/>
              </a:schemeClr>
            </a:fgClr>
            <a:bgClr>
              <a:schemeClr val="accent2">
                <a:lumMod val="20000"/>
                <a:lumOff val="80000"/>
              </a:schemeClr>
            </a:bgClr>
          </a:patt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solidFill>
                  <a:schemeClr val="accent2">
                    <a:lumMod val="50000"/>
                  </a:schemeClr>
                </a:solidFill>
              </a:rPr>
              <a:t>   To-do: 3</a:t>
            </a:r>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r>
              <a:rPr lang="en-US" dirty="0">
                <a:solidFill>
                  <a:srgbClr val="003A84"/>
                </a:solidFill>
              </a:rPr>
              <a:t>Task Summary</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hlinkClick r:id="" action="ppaction://hlinkshowjump?jump=nextslide"/>
            <a:extLst>
              <a:ext uri="{FF2B5EF4-FFF2-40B4-BE49-F238E27FC236}">
                <a16:creationId xmlns:a16="http://schemas.microsoft.com/office/drawing/2014/main" id="{8BF24692-300E-8541-8637-3C1D5C25BF98}"/>
              </a:ext>
            </a:extLst>
          </p:cNvPr>
          <p:cNvSpPr txBox="1"/>
          <p:nvPr/>
        </p:nvSpPr>
        <p:spPr>
          <a:xfrm>
            <a:off x="4027079" y="1152939"/>
            <a:ext cx="377292"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sp>
        <p:nvSpPr>
          <p:cNvPr id="47" name="Triangle 46">
            <a:hlinkClick r:id="rId6" action="ppaction://hlinksldjump"/>
            <a:extLst>
              <a:ext uri="{FF2B5EF4-FFF2-40B4-BE49-F238E27FC236}">
                <a16:creationId xmlns:a16="http://schemas.microsoft.com/office/drawing/2014/main" id="{BE3671E7-521A-8A4B-AF1A-FCD3BA066F61}"/>
              </a:ext>
            </a:extLst>
          </p:cNvPr>
          <p:cNvSpPr/>
          <p:nvPr/>
        </p:nvSpPr>
        <p:spPr>
          <a:xfrm rot="10800000">
            <a:off x="3938382" y="2320206"/>
            <a:ext cx="324000" cy="216000"/>
          </a:xfrm>
          <a:prstGeom prst="triangle">
            <a:avLst/>
          </a:prstGeom>
          <a:solidFill>
            <a:srgbClr val="F4F2F5"/>
          </a:solidFill>
          <a:ln>
            <a:solidFill>
              <a:srgbClr val="7F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8" name="Triangle 47">
            <a:hlinkClick r:id="rId7" action="ppaction://hlinksldjump"/>
            <a:extLst>
              <a:ext uri="{FF2B5EF4-FFF2-40B4-BE49-F238E27FC236}">
                <a16:creationId xmlns:a16="http://schemas.microsoft.com/office/drawing/2014/main" id="{2FDF3359-C4D6-D24E-9EA9-FC0C94A53E4A}"/>
              </a:ext>
            </a:extLst>
          </p:cNvPr>
          <p:cNvSpPr/>
          <p:nvPr/>
        </p:nvSpPr>
        <p:spPr>
          <a:xfrm rot="10800000">
            <a:off x="3932381" y="2725025"/>
            <a:ext cx="324000" cy="216000"/>
          </a:xfrm>
          <a:prstGeom prst="triangle">
            <a:avLst/>
          </a:prstGeom>
          <a:solidFill>
            <a:srgbClr val="F4F2F5"/>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hlinkClick r:id="rId8" action="ppaction://hlinksldjump"/>
            <a:extLst>
              <a:ext uri="{FF2B5EF4-FFF2-40B4-BE49-F238E27FC236}">
                <a16:creationId xmlns:a16="http://schemas.microsoft.com/office/drawing/2014/main" id="{92C2FEE7-A7F8-1F4A-907B-4288FA6F1E9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18720" y="5433265"/>
            <a:ext cx="772514" cy="772514"/>
          </a:xfrm>
          <a:prstGeom prst="rect">
            <a:avLst/>
          </a:prstGeom>
        </p:spPr>
      </p:pic>
      <p:pic>
        <p:nvPicPr>
          <p:cNvPr id="19" name="Graphic 18" descr="Bar graph with upward trend">
            <a:hlinkClick r:id="rId11" action="ppaction://hlinksldjump"/>
            <a:extLst>
              <a:ext uri="{FF2B5EF4-FFF2-40B4-BE49-F238E27FC236}">
                <a16:creationId xmlns:a16="http://schemas.microsoft.com/office/drawing/2014/main" id="{340C3AF9-6C4E-104A-B1FD-6C783C8A441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104111" y="5747782"/>
            <a:ext cx="468001" cy="468001"/>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894989" y="570555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Workflow">
            <a:hlinkClick r:id="rId14" action="ppaction://hlinksldjump"/>
            <a:extLst>
              <a:ext uri="{FF2B5EF4-FFF2-40B4-BE49-F238E27FC236}">
                <a16:creationId xmlns:a16="http://schemas.microsoft.com/office/drawing/2014/main" id="{B16FA952-2B1C-3448-B8E5-6AA849D8544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601230" y="5748989"/>
            <a:ext cx="468001" cy="468001"/>
          </a:xfrm>
          <a:prstGeom prst="rect">
            <a:avLst/>
          </a:prstGeom>
        </p:spPr>
      </p:pic>
      <p:pic>
        <p:nvPicPr>
          <p:cNvPr id="25" name="Graphic 24" descr="List">
            <a:hlinkClick r:id="rId17" action="ppaction://hlinksldjump"/>
            <a:extLst>
              <a:ext uri="{FF2B5EF4-FFF2-40B4-BE49-F238E27FC236}">
                <a16:creationId xmlns:a16="http://schemas.microsoft.com/office/drawing/2014/main" id="{F47CC763-138A-E24D-8068-B29E71711B5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94989" y="5747783"/>
            <a:ext cx="468001" cy="468001"/>
          </a:xfrm>
          <a:prstGeom prst="rect">
            <a:avLst/>
          </a:prstGeom>
        </p:spPr>
      </p:pic>
      <p:pic>
        <p:nvPicPr>
          <p:cNvPr id="30" name="Graphic 29" descr="Single gear">
            <a:hlinkClick r:id="rId20" action="ppaction://hlinksldjump"/>
            <a:extLst>
              <a:ext uri="{FF2B5EF4-FFF2-40B4-BE49-F238E27FC236}">
                <a16:creationId xmlns:a16="http://schemas.microsoft.com/office/drawing/2014/main" id="{1F620035-F474-B141-B11C-BAC4DFED956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List View – all compressed</a:t>
            </a:r>
          </a:p>
        </p:txBody>
      </p:sp>
      <p:pic>
        <p:nvPicPr>
          <p:cNvPr id="9" name="Graphic 8" descr="Checkmark">
            <a:extLst>
              <a:ext uri="{FF2B5EF4-FFF2-40B4-BE49-F238E27FC236}">
                <a16:creationId xmlns:a16="http://schemas.microsoft.com/office/drawing/2014/main" id="{89AA1A7F-AC1B-2546-8DCE-1F7175218DB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17789" y="1919901"/>
            <a:ext cx="216000" cy="216000"/>
          </a:xfrm>
          <a:prstGeom prst="rect">
            <a:avLst/>
          </a:prstGeom>
        </p:spPr>
      </p:pic>
      <p:pic>
        <p:nvPicPr>
          <p:cNvPr id="12" name="Graphic 11" descr="Hourglass">
            <a:extLst>
              <a:ext uri="{FF2B5EF4-FFF2-40B4-BE49-F238E27FC236}">
                <a16:creationId xmlns:a16="http://schemas.microsoft.com/office/drawing/2014/main" id="{5F1920DC-6E5F-B545-8410-94B7457DA2A6}"/>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833283" y="2313961"/>
            <a:ext cx="216000" cy="216000"/>
          </a:xfrm>
          <a:prstGeom prst="rect">
            <a:avLst/>
          </a:prstGeom>
        </p:spPr>
      </p:pic>
      <p:pic>
        <p:nvPicPr>
          <p:cNvPr id="16" name="Graphic 15" descr="Play">
            <a:extLst>
              <a:ext uri="{FF2B5EF4-FFF2-40B4-BE49-F238E27FC236}">
                <a16:creationId xmlns:a16="http://schemas.microsoft.com/office/drawing/2014/main" id="{15289CA9-BE49-0349-AAF3-385E88424602}"/>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835310" y="2744217"/>
            <a:ext cx="216000" cy="216000"/>
          </a:xfrm>
          <a:prstGeom prst="rect">
            <a:avLst/>
          </a:prstGeom>
        </p:spPr>
      </p:pic>
      <p:sp>
        <p:nvSpPr>
          <p:cNvPr id="60" name="Triangle 59">
            <a:hlinkClick r:id="rId29" action="ppaction://hlinksldjump"/>
            <a:extLst>
              <a:ext uri="{FF2B5EF4-FFF2-40B4-BE49-F238E27FC236}">
                <a16:creationId xmlns:a16="http://schemas.microsoft.com/office/drawing/2014/main" id="{71C80359-CFE1-ED49-A5C4-C40C2FBB4D46}"/>
              </a:ext>
            </a:extLst>
          </p:cNvPr>
          <p:cNvSpPr/>
          <p:nvPr/>
        </p:nvSpPr>
        <p:spPr>
          <a:xfrm rot="10800000">
            <a:off x="3932381" y="1921140"/>
            <a:ext cx="324000" cy="216000"/>
          </a:xfrm>
          <a:prstGeom prst="triangle">
            <a:avLst/>
          </a:prstGeom>
          <a:solidFill>
            <a:srgbClr val="F4F2F5"/>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64" name="Graphic 63" descr="Filter">
            <a:hlinkClick r:id="rId30"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052512" y="677435"/>
            <a:ext cx="360000" cy="360000"/>
          </a:xfrm>
          <a:prstGeom prst="rect">
            <a:avLst/>
          </a:prstGeom>
        </p:spPr>
      </p:pic>
      <p:pic>
        <p:nvPicPr>
          <p:cNvPr id="69" name="Graphic 68" descr="Radio microphone">
            <a:hlinkClick r:id="rId33"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184342" y="677435"/>
            <a:ext cx="360000" cy="360000"/>
          </a:xfrm>
          <a:prstGeom prst="rect">
            <a:avLst/>
          </a:prstGeom>
        </p:spPr>
      </p:pic>
      <p:sp>
        <p:nvSpPr>
          <p:cNvPr id="50" name="Rounded Rectangle 49">
            <a:extLst>
              <a:ext uri="{FF2B5EF4-FFF2-40B4-BE49-F238E27FC236}">
                <a16:creationId xmlns:a16="http://schemas.microsoft.com/office/drawing/2014/main" id="{5DB028D1-77B6-BD49-A4C7-75A02A1B1571}"/>
              </a:ext>
            </a:extLst>
          </p:cNvPr>
          <p:cNvSpPr/>
          <p:nvPr/>
        </p:nvSpPr>
        <p:spPr>
          <a:xfrm>
            <a:off x="4868228" y="111416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on 19 to view the lists of task for tomorrow</a:t>
            </a:r>
          </a:p>
        </p:txBody>
      </p:sp>
      <p:sp>
        <p:nvSpPr>
          <p:cNvPr id="58" name="Rectangle 57">
            <a:extLst>
              <a:ext uri="{FF2B5EF4-FFF2-40B4-BE49-F238E27FC236}">
                <a16:creationId xmlns:a16="http://schemas.microsoft.com/office/drawing/2014/main" id="{8A311784-E51F-0947-A8BA-44412A74E389}"/>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2581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fill="remove" grpId="0" nodeType="withEffect">
                                  <p:stCondLst>
                                    <p:cond delay="0"/>
                                  </p:stCondLst>
                                  <p:childTnLst>
                                    <p:animScale>
                                      <p:cBhvr>
                                        <p:cTn id="6" dur="500" fill="hold"/>
                                        <p:tgtEl>
                                          <p:spTgt spid="44"/>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4D578F26-1982-7A4A-AACE-A5B4FDD7D816}"/>
              </a:ext>
            </a:extLst>
          </p:cNvPr>
          <p:cNvSpPr/>
          <p:nvPr/>
        </p:nvSpPr>
        <p:spPr>
          <a:xfrm>
            <a:off x="797442" y="1839446"/>
            <a:ext cx="3615070" cy="350874"/>
          </a:xfrm>
          <a:prstGeom prst="rect">
            <a:avLst/>
          </a:prstGeom>
          <a:pattFill prst="dkUpDiag">
            <a:fgClr>
              <a:schemeClr val="accent4">
                <a:lumMod val="40000"/>
                <a:lumOff val="60000"/>
              </a:schemeClr>
            </a:fgClr>
            <a:bgClr>
              <a:schemeClr val="accent4">
                <a:lumMod val="20000"/>
                <a:lumOff val="80000"/>
              </a:schemeClr>
            </a:bgClr>
          </a:patt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accent4">
                    <a:lumMod val="50000"/>
                  </a:schemeClr>
                </a:solidFill>
              </a:rPr>
              <a:t>   Completed: 0</a:t>
            </a:r>
          </a:p>
        </p:txBody>
      </p:sp>
      <p:sp>
        <p:nvSpPr>
          <p:cNvPr id="6" name="Rectangle 5">
            <a:extLst>
              <a:ext uri="{FF2B5EF4-FFF2-40B4-BE49-F238E27FC236}">
                <a16:creationId xmlns:a16="http://schemas.microsoft.com/office/drawing/2014/main" id="{EAD1B18C-EC00-1244-B363-1948E7185AA1}"/>
              </a:ext>
            </a:extLst>
          </p:cNvPr>
          <p:cNvSpPr/>
          <p:nvPr/>
        </p:nvSpPr>
        <p:spPr>
          <a:xfrm>
            <a:off x="797442" y="2242112"/>
            <a:ext cx="3615070" cy="350874"/>
          </a:xfrm>
          <a:prstGeom prst="rect">
            <a:avLst/>
          </a:prstGeom>
          <a:pattFill prst="dkUpDiag">
            <a:fgClr>
              <a:schemeClr val="accent3">
                <a:lumMod val="40000"/>
                <a:lumOff val="60000"/>
              </a:schemeClr>
            </a:fgClr>
            <a:bgClr>
              <a:schemeClr val="accent3">
                <a:lumMod val="20000"/>
                <a:lumOff val="80000"/>
              </a:schemeClr>
            </a:bgClr>
          </a:patt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accent3">
                    <a:lumMod val="50000"/>
                  </a:schemeClr>
                </a:solidFill>
              </a:rPr>
              <a:t>   In progress: 0</a:t>
            </a:r>
          </a:p>
        </p:txBody>
      </p:sp>
      <p:sp>
        <p:nvSpPr>
          <p:cNvPr id="7" name="Rectangle 6">
            <a:extLst>
              <a:ext uri="{FF2B5EF4-FFF2-40B4-BE49-F238E27FC236}">
                <a16:creationId xmlns:a16="http://schemas.microsoft.com/office/drawing/2014/main" id="{004CE6E5-D905-C84F-ABA5-AA510DDD816C}"/>
              </a:ext>
            </a:extLst>
          </p:cNvPr>
          <p:cNvSpPr/>
          <p:nvPr/>
        </p:nvSpPr>
        <p:spPr>
          <a:xfrm>
            <a:off x="797442" y="2656779"/>
            <a:ext cx="3615070" cy="350874"/>
          </a:xfrm>
          <a:prstGeom prst="rect">
            <a:avLst/>
          </a:prstGeom>
          <a:pattFill prst="dkUpDiag">
            <a:fgClr>
              <a:schemeClr val="accent2">
                <a:lumMod val="40000"/>
                <a:lumOff val="60000"/>
              </a:schemeClr>
            </a:fgClr>
            <a:bgClr>
              <a:schemeClr val="accent2">
                <a:lumMod val="20000"/>
                <a:lumOff val="80000"/>
              </a:schemeClr>
            </a:bgClr>
          </a:patt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solidFill>
                  <a:schemeClr val="accent2">
                    <a:lumMod val="50000"/>
                  </a:schemeClr>
                </a:solidFill>
              </a:rPr>
              <a:t>   To-do: 0</a:t>
            </a:r>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r>
              <a:rPr lang="en-US" dirty="0">
                <a:solidFill>
                  <a:srgbClr val="003A84"/>
                </a:solidFill>
              </a:rPr>
              <a:t>Task Summary</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772749" y="1168004"/>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2433003" y="1152411"/>
            <a:ext cx="1044255" cy="261610"/>
          </a:xfrm>
          <a:prstGeom prst="rect">
            <a:avLst/>
          </a:prstGeom>
          <a:noFill/>
        </p:spPr>
        <p:txBody>
          <a:bodyPr wrap="square" rtlCol="0">
            <a:spAutoFit/>
          </a:bodyPr>
          <a:lstStyle/>
          <a:p>
            <a:r>
              <a:rPr lang="en-US" sz="1100" dirty="0">
                <a:solidFill>
                  <a:srgbClr val="003A84"/>
                </a:solidFill>
              </a:rPr>
              <a:t>19</a:t>
            </a:r>
          </a:p>
        </p:txBody>
      </p:sp>
      <p:sp>
        <p:nvSpPr>
          <p:cNvPr id="47" name="Triangle 46">
            <a:hlinkClick r:id="rId6" action="ppaction://hlinksldjump"/>
            <a:extLst>
              <a:ext uri="{FF2B5EF4-FFF2-40B4-BE49-F238E27FC236}">
                <a16:creationId xmlns:a16="http://schemas.microsoft.com/office/drawing/2014/main" id="{BE3671E7-521A-8A4B-AF1A-FCD3BA066F61}"/>
              </a:ext>
            </a:extLst>
          </p:cNvPr>
          <p:cNvSpPr/>
          <p:nvPr/>
        </p:nvSpPr>
        <p:spPr>
          <a:xfrm rot="10800000">
            <a:off x="3938382" y="2320206"/>
            <a:ext cx="324000" cy="216000"/>
          </a:xfrm>
          <a:prstGeom prst="triangle">
            <a:avLst/>
          </a:prstGeom>
          <a:solidFill>
            <a:srgbClr val="F4F2F5"/>
          </a:solidFill>
          <a:ln>
            <a:solidFill>
              <a:srgbClr val="7F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8" name="Triangle 47">
            <a:hlinkClick r:id="rId7" action="ppaction://hlinksldjump"/>
            <a:extLst>
              <a:ext uri="{FF2B5EF4-FFF2-40B4-BE49-F238E27FC236}">
                <a16:creationId xmlns:a16="http://schemas.microsoft.com/office/drawing/2014/main" id="{2FDF3359-C4D6-D24E-9EA9-FC0C94A53E4A}"/>
              </a:ext>
            </a:extLst>
          </p:cNvPr>
          <p:cNvSpPr/>
          <p:nvPr/>
        </p:nvSpPr>
        <p:spPr>
          <a:xfrm rot="10800000">
            <a:off x="3932381" y="2725025"/>
            <a:ext cx="324000" cy="216000"/>
          </a:xfrm>
          <a:prstGeom prst="triangle">
            <a:avLst/>
          </a:prstGeom>
          <a:solidFill>
            <a:srgbClr val="F4F2F5"/>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hlinkClick r:id="rId8" action="ppaction://hlinksldjump"/>
            <a:extLst>
              <a:ext uri="{FF2B5EF4-FFF2-40B4-BE49-F238E27FC236}">
                <a16:creationId xmlns:a16="http://schemas.microsoft.com/office/drawing/2014/main" id="{92C2FEE7-A7F8-1F4A-907B-4288FA6F1E9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18720" y="5433265"/>
            <a:ext cx="772514" cy="772514"/>
          </a:xfrm>
          <a:prstGeom prst="rect">
            <a:avLst/>
          </a:prstGeom>
        </p:spPr>
      </p:pic>
      <p:pic>
        <p:nvPicPr>
          <p:cNvPr id="19" name="Graphic 18" descr="Bar graph with upward trend">
            <a:hlinkClick r:id="rId11" action="ppaction://hlinksldjump"/>
            <a:extLst>
              <a:ext uri="{FF2B5EF4-FFF2-40B4-BE49-F238E27FC236}">
                <a16:creationId xmlns:a16="http://schemas.microsoft.com/office/drawing/2014/main" id="{340C3AF9-6C4E-104A-B1FD-6C783C8A441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104111" y="5747782"/>
            <a:ext cx="468001" cy="468001"/>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894989" y="570555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Workflow">
            <a:hlinkClick r:id="rId14" action="ppaction://hlinksldjump"/>
            <a:extLst>
              <a:ext uri="{FF2B5EF4-FFF2-40B4-BE49-F238E27FC236}">
                <a16:creationId xmlns:a16="http://schemas.microsoft.com/office/drawing/2014/main" id="{B16FA952-2B1C-3448-B8E5-6AA849D8544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601230" y="5748989"/>
            <a:ext cx="468001" cy="468001"/>
          </a:xfrm>
          <a:prstGeom prst="rect">
            <a:avLst/>
          </a:prstGeom>
        </p:spPr>
      </p:pic>
      <p:pic>
        <p:nvPicPr>
          <p:cNvPr id="25" name="Graphic 24" descr="List">
            <a:hlinkClick r:id="rId17" action="ppaction://hlinksldjump"/>
            <a:extLst>
              <a:ext uri="{FF2B5EF4-FFF2-40B4-BE49-F238E27FC236}">
                <a16:creationId xmlns:a16="http://schemas.microsoft.com/office/drawing/2014/main" id="{F47CC763-138A-E24D-8068-B29E71711B5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94989" y="5747783"/>
            <a:ext cx="468001" cy="468001"/>
          </a:xfrm>
          <a:prstGeom prst="rect">
            <a:avLst/>
          </a:prstGeom>
        </p:spPr>
      </p:pic>
      <p:pic>
        <p:nvPicPr>
          <p:cNvPr id="30" name="Graphic 29" descr="Single gear">
            <a:hlinkClick r:id="rId20" action="ppaction://hlinksldjump"/>
            <a:extLst>
              <a:ext uri="{FF2B5EF4-FFF2-40B4-BE49-F238E27FC236}">
                <a16:creationId xmlns:a16="http://schemas.microsoft.com/office/drawing/2014/main" id="{1F620035-F474-B141-B11C-BAC4DFED956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List View – all compressed</a:t>
            </a:r>
          </a:p>
        </p:txBody>
      </p:sp>
      <p:pic>
        <p:nvPicPr>
          <p:cNvPr id="9" name="Graphic 8" descr="Checkmark">
            <a:extLst>
              <a:ext uri="{FF2B5EF4-FFF2-40B4-BE49-F238E27FC236}">
                <a16:creationId xmlns:a16="http://schemas.microsoft.com/office/drawing/2014/main" id="{89AA1A7F-AC1B-2546-8DCE-1F7175218DB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17789" y="1919901"/>
            <a:ext cx="216000" cy="216000"/>
          </a:xfrm>
          <a:prstGeom prst="rect">
            <a:avLst/>
          </a:prstGeom>
        </p:spPr>
      </p:pic>
      <p:pic>
        <p:nvPicPr>
          <p:cNvPr id="12" name="Graphic 11" descr="Hourglass">
            <a:extLst>
              <a:ext uri="{FF2B5EF4-FFF2-40B4-BE49-F238E27FC236}">
                <a16:creationId xmlns:a16="http://schemas.microsoft.com/office/drawing/2014/main" id="{5F1920DC-6E5F-B545-8410-94B7457DA2A6}"/>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833283" y="2313961"/>
            <a:ext cx="216000" cy="216000"/>
          </a:xfrm>
          <a:prstGeom prst="rect">
            <a:avLst/>
          </a:prstGeom>
        </p:spPr>
      </p:pic>
      <p:pic>
        <p:nvPicPr>
          <p:cNvPr id="16" name="Graphic 15" descr="Play">
            <a:extLst>
              <a:ext uri="{FF2B5EF4-FFF2-40B4-BE49-F238E27FC236}">
                <a16:creationId xmlns:a16="http://schemas.microsoft.com/office/drawing/2014/main" id="{15289CA9-BE49-0349-AAF3-385E88424602}"/>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835310" y="2744217"/>
            <a:ext cx="216000" cy="216000"/>
          </a:xfrm>
          <a:prstGeom prst="rect">
            <a:avLst/>
          </a:prstGeom>
        </p:spPr>
      </p:pic>
      <p:sp>
        <p:nvSpPr>
          <p:cNvPr id="60" name="Triangle 59">
            <a:hlinkClick r:id="rId29" action="ppaction://hlinksldjump"/>
            <a:extLst>
              <a:ext uri="{FF2B5EF4-FFF2-40B4-BE49-F238E27FC236}">
                <a16:creationId xmlns:a16="http://schemas.microsoft.com/office/drawing/2014/main" id="{71C80359-CFE1-ED49-A5C4-C40C2FBB4D46}"/>
              </a:ext>
            </a:extLst>
          </p:cNvPr>
          <p:cNvSpPr/>
          <p:nvPr/>
        </p:nvSpPr>
        <p:spPr>
          <a:xfrm rot="10800000">
            <a:off x="3932381" y="1921140"/>
            <a:ext cx="324000" cy="216000"/>
          </a:xfrm>
          <a:prstGeom prst="triangle">
            <a:avLst/>
          </a:prstGeom>
          <a:solidFill>
            <a:srgbClr val="F4F2F5"/>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64" name="Graphic 63" descr="Filter">
            <a:hlinkClick r:id="rId30"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052512" y="677435"/>
            <a:ext cx="360000" cy="360000"/>
          </a:xfrm>
          <a:prstGeom prst="rect">
            <a:avLst/>
          </a:prstGeom>
        </p:spPr>
      </p:pic>
      <p:pic>
        <p:nvPicPr>
          <p:cNvPr id="69" name="Graphic 68" descr="Radio microphone">
            <a:hlinkClick r:id="rId33"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184342" y="677435"/>
            <a:ext cx="360000" cy="360000"/>
          </a:xfrm>
          <a:prstGeom prst="rect">
            <a:avLst/>
          </a:prstGeom>
        </p:spPr>
      </p:pic>
      <p:sp>
        <p:nvSpPr>
          <p:cNvPr id="50" name="Rounded Rectangle 49">
            <a:extLst>
              <a:ext uri="{FF2B5EF4-FFF2-40B4-BE49-F238E27FC236}">
                <a16:creationId xmlns:a16="http://schemas.microsoft.com/office/drawing/2014/main" id="{5DB028D1-77B6-BD49-A4C7-75A02A1B1571}"/>
              </a:ext>
            </a:extLst>
          </p:cNvPr>
          <p:cNvSpPr/>
          <p:nvPr/>
        </p:nvSpPr>
        <p:spPr>
          <a:xfrm>
            <a:off x="4868228" y="2294813"/>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There are no tasks for tomorrow. Lets try creating a new task!</a:t>
            </a:r>
          </a:p>
        </p:txBody>
      </p:sp>
      <p:sp>
        <p:nvSpPr>
          <p:cNvPr id="58" name="Rectangle 57">
            <a:extLst>
              <a:ext uri="{FF2B5EF4-FFF2-40B4-BE49-F238E27FC236}">
                <a16:creationId xmlns:a16="http://schemas.microsoft.com/office/drawing/2014/main" id="{8A311784-E51F-0947-A8BA-44412A74E389}"/>
              </a:ext>
            </a:extLst>
          </p:cNvPr>
          <p:cNvSpPr/>
          <p:nvPr/>
        </p:nvSpPr>
        <p:spPr>
          <a:xfrm>
            <a:off x="4759379" y="3580273"/>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872424B0-D0C9-FB45-BE11-659218F6D765}"/>
              </a:ext>
            </a:extLst>
          </p:cNvPr>
          <p:cNvSpPr txBox="1"/>
          <p:nvPr/>
        </p:nvSpPr>
        <p:spPr>
          <a:xfrm>
            <a:off x="4049524" y="1157087"/>
            <a:ext cx="1044255" cy="261610"/>
          </a:xfrm>
          <a:prstGeom prst="rect">
            <a:avLst/>
          </a:prstGeom>
          <a:noFill/>
        </p:spPr>
        <p:txBody>
          <a:bodyPr wrap="square" rtlCol="0">
            <a:spAutoFit/>
          </a:bodyPr>
          <a:lstStyle/>
          <a:p>
            <a:r>
              <a:rPr lang="en-US" sz="1100" dirty="0">
                <a:solidFill>
                  <a:srgbClr val="003A84"/>
                </a:solidFill>
              </a:rPr>
              <a:t>20</a:t>
            </a:r>
          </a:p>
        </p:txBody>
      </p:sp>
      <p:sp>
        <p:nvSpPr>
          <p:cNvPr id="61" name="Rounded Rectangle 60">
            <a:extLst>
              <a:ext uri="{FF2B5EF4-FFF2-40B4-BE49-F238E27FC236}">
                <a16:creationId xmlns:a16="http://schemas.microsoft.com/office/drawing/2014/main" id="{21F67887-3F0C-9540-BD85-7354E1EFB7B8}"/>
              </a:ext>
            </a:extLst>
          </p:cNvPr>
          <p:cNvSpPr/>
          <p:nvPr/>
        </p:nvSpPr>
        <p:spPr>
          <a:xfrm>
            <a:off x="4868228" y="2920007"/>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on the plus at the menu bar</a:t>
            </a:r>
          </a:p>
        </p:txBody>
      </p:sp>
    </p:spTree>
    <p:extLst>
      <p:ext uri="{BB962C8B-B14F-4D97-AF65-F5344CB8AC3E}">
        <p14:creationId xmlns:p14="http://schemas.microsoft.com/office/powerpoint/2010/main" val="885059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50"/>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1000"/>
                                  </p:stCondLst>
                                  <p:childTnLst>
                                    <p:set>
                                      <p:cBhvr>
                                        <p:cTn id="9" dur="1" fill="hold">
                                          <p:stCondLst>
                                            <p:cond delay="0"/>
                                          </p:stCondLst>
                                        </p:cTn>
                                        <p:tgtEl>
                                          <p:spTgt spid="61"/>
                                        </p:tgtEl>
                                        <p:attrNameLst>
                                          <p:attrName>style.visibility</p:attrName>
                                        </p:attrNameLst>
                                      </p:cBhvr>
                                      <p:to>
                                        <p:strVal val="visible"/>
                                      </p:to>
                                    </p:set>
                                  </p:childTnLst>
                                </p:cTn>
                              </p:par>
                            </p:childTnLst>
                          </p:cTn>
                        </p:par>
                        <p:par>
                          <p:cTn id="10" fill="hold">
                            <p:stCondLst>
                              <p:cond delay="2000"/>
                            </p:stCondLst>
                            <p:childTnLst>
                              <p:par>
                                <p:cTn id="11" presetID="6" presetClass="emph" presetSubtype="0" repeatCount="2000" accel="50000" decel="50000" autoRev="1" fill="remove" nodeType="afterEffect">
                                  <p:stCondLst>
                                    <p:cond delay="500"/>
                                  </p:stCondLst>
                                  <p:childTnLst>
                                    <p:animScale>
                                      <p:cBhvr>
                                        <p:cTn id="12" dur="500" fill="hold"/>
                                        <p:tgtEl>
                                          <p:spTgt spid="29"/>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6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Main 1</a:t>
            </a:r>
          </a:p>
        </p:txBody>
      </p:sp>
      <p:pic>
        <p:nvPicPr>
          <p:cNvPr id="64" name="Graphic 63" descr="Filter">
            <a:hlinkClick r:id="rId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52512" y="677435"/>
            <a:ext cx="360000" cy="360000"/>
          </a:xfrm>
          <a:prstGeom prst="rect">
            <a:avLst/>
          </a:prstGeom>
        </p:spPr>
      </p:pic>
      <p:pic>
        <p:nvPicPr>
          <p:cNvPr id="69" name="Graphic 68" descr="Radio microphone">
            <a:hlinkClick r:id="rId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84342" y="677435"/>
            <a:ext cx="360000" cy="360000"/>
          </a:xfrm>
          <a:prstGeom prst="rect">
            <a:avLst/>
          </a:prstGeom>
        </p:spPr>
      </p:pic>
      <p:sp>
        <p:nvSpPr>
          <p:cNvPr id="4" name="Rectangle 3">
            <a:extLst>
              <a:ext uri="{FF2B5EF4-FFF2-40B4-BE49-F238E27FC236}">
                <a16:creationId xmlns:a16="http://schemas.microsoft.com/office/drawing/2014/main" id="{EF2ACA08-76CE-8642-8807-25514F7BD9D5}"/>
              </a:ext>
            </a:extLst>
          </p:cNvPr>
          <p:cNvSpPr/>
          <p:nvPr/>
        </p:nvSpPr>
        <p:spPr>
          <a:xfrm>
            <a:off x="893232" y="138395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Title</a:t>
            </a:r>
          </a:p>
        </p:txBody>
      </p:sp>
      <p:sp>
        <p:nvSpPr>
          <p:cNvPr id="70" name="Rectangle 69">
            <a:extLst>
              <a:ext uri="{FF2B5EF4-FFF2-40B4-BE49-F238E27FC236}">
                <a16:creationId xmlns:a16="http://schemas.microsoft.com/office/drawing/2014/main" id="{F08C655E-0DAA-5F4B-9541-0BB679593BA4}"/>
              </a:ext>
            </a:extLst>
          </p:cNvPr>
          <p:cNvSpPr/>
          <p:nvPr/>
        </p:nvSpPr>
        <p:spPr>
          <a:xfrm>
            <a:off x="893804" y="166659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71" name="Rectangle 70">
            <a:extLst>
              <a:ext uri="{FF2B5EF4-FFF2-40B4-BE49-F238E27FC236}">
                <a16:creationId xmlns:a16="http://schemas.microsoft.com/office/drawing/2014/main" id="{B7AD1414-FBD0-6D4A-B00A-16909C426B42}"/>
              </a:ext>
            </a:extLst>
          </p:cNvPr>
          <p:cNvSpPr/>
          <p:nvPr/>
        </p:nvSpPr>
        <p:spPr>
          <a:xfrm>
            <a:off x="893232" y="222801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All-day</a:t>
            </a:r>
          </a:p>
        </p:txBody>
      </p:sp>
      <p:sp>
        <p:nvSpPr>
          <p:cNvPr id="72" name="Rectangle 71">
            <a:extLst>
              <a:ext uri="{FF2B5EF4-FFF2-40B4-BE49-F238E27FC236}">
                <a16:creationId xmlns:a16="http://schemas.microsoft.com/office/drawing/2014/main" id="{D846BF3C-8D49-CA49-AE77-7D60F250D392}"/>
              </a:ext>
            </a:extLst>
          </p:cNvPr>
          <p:cNvSpPr/>
          <p:nvPr/>
        </p:nvSpPr>
        <p:spPr>
          <a:xfrm>
            <a:off x="893232" y="253391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Starts</a:t>
            </a:r>
          </a:p>
        </p:txBody>
      </p:sp>
      <p:sp>
        <p:nvSpPr>
          <p:cNvPr id="73" name="Rectangle 72">
            <a:extLst>
              <a:ext uri="{FF2B5EF4-FFF2-40B4-BE49-F238E27FC236}">
                <a16:creationId xmlns:a16="http://schemas.microsoft.com/office/drawing/2014/main" id="{B49B1436-F632-B540-A5D1-97AAB3380609}"/>
              </a:ext>
            </a:extLst>
          </p:cNvPr>
          <p:cNvSpPr/>
          <p:nvPr/>
        </p:nvSpPr>
        <p:spPr>
          <a:xfrm>
            <a:off x="2401625"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dd/mm/</a:t>
            </a:r>
            <a:r>
              <a:rPr lang="en-US" sz="900" dirty="0" err="1">
                <a:solidFill>
                  <a:schemeClr val="bg1"/>
                </a:solidFill>
              </a:rPr>
              <a:t>yy</a:t>
            </a:r>
            <a:endParaRPr lang="en-US" sz="900" dirty="0">
              <a:solidFill>
                <a:schemeClr val="bg1"/>
              </a:solidFill>
            </a:endParaRPr>
          </a:p>
        </p:txBody>
      </p:sp>
      <p:sp>
        <p:nvSpPr>
          <p:cNvPr id="74" name="Rectangle 73">
            <a:extLst>
              <a:ext uri="{FF2B5EF4-FFF2-40B4-BE49-F238E27FC236}">
                <a16:creationId xmlns:a16="http://schemas.microsoft.com/office/drawing/2014/main" id="{9CA966D6-51DB-A342-B516-AE5260544A74}"/>
              </a:ext>
            </a:extLst>
          </p:cNvPr>
          <p:cNvSpPr/>
          <p:nvPr/>
        </p:nvSpPr>
        <p:spPr>
          <a:xfrm>
            <a:off x="3372592"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err="1">
                <a:solidFill>
                  <a:schemeClr val="bg1"/>
                </a:solidFill>
              </a:rPr>
              <a:t>hh:mm</a:t>
            </a:r>
            <a:endParaRPr lang="en-US" sz="900" dirty="0">
              <a:solidFill>
                <a:schemeClr val="bg1"/>
              </a:solidFill>
            </a:endParaRPr>
          </a:p>
        </p:txBody>
      </p:sp>
      <p:sp>
        <p:nvSpPr>
          <p:cNvPr id="75" name="Rectangle 74">
            <a:extLst>
              <a:ext uri="{FF2B5EF4-FFF2-40B4-BE49-F238E27FC236}">
                <a16:creationId xmlns:a16="http://schemas.microsoft.com/office/drawing/2014/main" id="{49CB6040-5030-684F-808D-3A9E61AFF0CE}"/>
              </a:ext>
            </a:extLst>
          </p:cNvPr>
          <p:cNvSpPr/>
          <p:nvPr/>
        </p:nvSpPr>
        <p:spPr>
          <a:xfrm>
            <a:off x="893232" y="28354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Ends</a:t>
            </a:r>
          </a:p>
        </p:txBody>
      </p:sp>
      <p:sp>
        <p:nvSpPr>
          <p:cNvPr id="78" name="Rectangle 77">
            <a:extLst>
              <a:ext uri="{FF2B5EF4-FFF2-40B4-BE49-F238E27FC236}">
                <a16:creationId xmlns:a16="http://schemas.microsoft.com/office/drawing/2014/main" id="{BD7E05B0-B588-9E4A-B857-1F0E3335A1BF}"/>
              </a:ext>
            </a:extLst>
          </p:cNvPr>
          <p:cNvSpPr/>
          <p:nvPr/>
        </p:nvSpPr>
        <p:spPr>
          <a:xfrm>
            <a:off x="893232" y="313793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Repeat</a:t>
            </a:r>
          </a:p>
        </p:txBody>
      </p:sp>
      <p:sp>
        <p:nvSpPr>
          <p:cNvPr id="79" name="Rectangle 78">
            <a:extLst>
              <a:ext uri="{FF2B5EF4-FFF2-40B4-BE49-F238E27FC236}">
                <a16:creationId xmlns:a16="http://schemas.microsoft.com/office/drawing/2014/main" id="{67985636-5CB9-274A-A56C-E0DF172A50D6}"/>
              </a:ext>
            </a:extLst>
          </p:cNvPr>
          <p:cNvSpPr/>
          <p:nvPr/>
        </p:nvSpPr>
        <p:spPr>
          <a:xfrm>
            <a:off x="886477" y="370236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Alert</a:t>
            </a:r>
          </a:p>
        </p:txBody>
      </p:sp>
      <p:sp>
        <p:nvSpPr>
          <p:cNvPr id="80" name="Rectangle 79">
            <a:extLst>
              <a:ext uri="{FF2B5EF4-FFF2-40B4-BE49-F238E27FC236}">
                <a16:creationId xmlns:a16="http://schemas.microsoft.com/office/drawing/2014/main" id="{956761CC-47CC-1A4E-9C29-1C803548ADB1}"/>
              </a:ext>
            </a:extLst>
          </p:cNvPr>
          <p:cNvSpPr/>
          <p:nvPr/>
        </p:nvSpPr>
        <p:spPr>
          <a:xfrm>
            <a:off x="893232" y="42608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Status</a:t>
            </a:r>
          </a:p>
        </p:txBody>
      </p:sp>
      <p:sp>
        <p:nvSpPr>
          <p:cNvPr id="82" name="Rectangle 81">
            <a:extLst>
              <a:ext uri="{FF2B5EF4-FFF2-40B4-BE49-F238E27FC236}">
                <a16:creationId xmlns:a16="http://schemas.microsoft.com/office/drawing/2014/main" id="{0D6DBD23-8B68-2941-A5B0-30EBD5978B64}"/>
              </a:ext>
            </a:extLst>
          </p:cNvPr>
          <p:cNvSpPr/>
          <p:nvPr/>
        </p:nvSpPr>
        <p:spPr>
          <a:xfrm>
            <a:off x="886477" y="457472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10" name="Rounded Rectangle 9">
            <a:extLst>
              <a:ext uri="{FF2B5EF4-FFF2-40B4-BE49-F238E27FC236}">
                <a16:creationId xmlns:a16="http://schemas.microsoft.com/office/drawing/2014/main" id="{9C8B487E-A525-1A4C-BB4C-0F0275E04BCF}"/>
              </a:ext>
            </a:extLst>
          </p:cNvPr>
          <p:cNvSpPr/>
          <p:nvPr/>
        </p:nvSpPr>
        <p:spPr>
          <a:xfrm>
            <a:off x="2397217" y="4868928"/>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sp>
        <p:nvSpPr>
          <p:cNvPr id="83" name="Rounded Rectangle 82">
            <a:hlinkClick r:id="rId12"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84" name="Rectangle 83">
            <a:extLst>
              <a:ext uri="{FF2B5EF4-FFF2-40B4-BE49-F238E27FC236}">
                <a16:creationId xmlns:a16="http://schemas.microsoft.com/office/drawing/2014/main" id="{F445A48D-AEA0-C14A-AFF3-C21974AA80C9}"/>
              </a:ext>
            </a:extLst>
          </p:cNvPr>
          <p:cNvSpPr/>
          <p:nvPr/>
        </p:nvSpPr>
        <p:spPr>
          <a:xfrm>
            <a:off x="2401625"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dd/mm/</a:t>
            </a:r>
            <a:r>
              <a:rPr lang="en-US" sz="900" dirty="0" err="1">
                <a:solidFill>
                  <a:schemeClr val="bg1"/>
                </a:solidFill>
              </a:rPr>
              <a:t>yy</a:t>
            </a:r>
            <a:endParaRPr lang="en-US" sz="900" dirty="0">
              <a:solidFill>
                <a:schemeClr val="bg1"/>
              </a:solidFill>
            </a:endParaRPr>
          </a:p>
        </p:txBody>
      </p:sp>
      <p:sp>
        <p:nvSpPr>
          <p:cNvPr id="85" name="Rectangle 84">
            <a:extLst>
              <a:ext uri="{FF2B5EF4-FFF2-40B4-BE49-F238E27FC236}">
                <a16:creationId xmlns:a16="http://schemas.microsoft.com/office/drawing/2014/main" id="{6B3C9C1A-EDFD-9E48-9708-7F0B9F1B7D51}"/>
              </a:ext>
            </a:extLst>
          </p:cNvPr>
          <p:cNvSpPr/>
          <p:nvPr/>
        </p:nvSpPr>
        <p:spPr>
          <a:xfrm>
            <a:off x="3372592"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err="1">
                <a:solidFill>
                  <a:schemeClr val="bg1"/>
                </a:solidFill>
              </a:rPr>
              <a:t>hh:mm</a:t>
            </a:r>
            <a:endParaRPr lang="en-US" sz="900" dirty="0">
              <a:solidFill>
                <a:schemeClr val="bg1"/>
              </a:solidFill>
            </a:endParaRPr>
          </a:p>
        </p:txBody>
      </p:sp>
      <p:pic>
        <p:nvPicPr>
          <p:cNvPr id="18" name="Graphic 17" descr="Clock">
            <a:extLst>
              <a:ext uri="{FF2B5EF4-FFF2-40B4-BE49-F238E27FC236}">
                <a16:creationId xmlns:a16="http://schemas.microsoft.com/office/drawing/2014/main" id="{A6E17639-2680-C248-903E-2DCBF20748A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10216" y="2515119"/>
            <a:ext cx="278687" cy="278687"/>
          </a:xfrm>
          <a:prstGeom prst="rect">
            <a:avLst/>
          </a:prstGeom>
        </p:spPr>
      </p:pic>
      <p:pic>
        <p:nvPicPr>
          <p:cNvPr id="86" name="Graphic 85" descr="Clock">
            <a:extLst>
              <a:ext uri="{FF2B5EF4-FFF2-40B4-BE49-F238E27FC236}">
                <a16:creationId xmlns:a16="http://schemas.microsoft.com/office/drawing/2014/main" id="{89CCD874-0306-DF49-962D-FC4991B20F4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16553" y="2815514"/>
            <a:ext cx="278687" cy="278687"/>
          </a:xfrm>
          <a:prstGeom prst="rect">
            <a:avLst/>
          </a:prstGeom>
        </p:spPr>
      </p:pic>
      <p:pic>
        <p:nvPicPr>
          <p:cNvPr id="21" name="Graphic 20" descr="Flip calendar">
            <a:extLst>
              <a:ext uri="{FF2B5EF4-FFF2-40B4-BE49-F238E27FC236}">
                <a16:creationId xmlns:a16="http://schemas.microsoft.com/office/drawing/2014/main" id="{2CCA5E09-A085-F54A-A41A-19FD73582B9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a:off x="3033895" y="2492462"/>
            <a:ext cx="324000" cy="324000"/>
          </a:xfrm>
          <a:prstGeom prst="rect">
            <a:avLst/>
          </a:prstGeom>
        </p:spPr>
      </p:pic>
      <p:pic>
        <p:nvPicPr>
          <p:cNvPr id="87" name="Graphic 86" descr="Flip calendar">
            <a:extLst>
              <a:ext uri="{FF2B5EF4-FFF2-40B4-BE49-F238E27FC236}">
                <a16:creationId xmlns:a16="http://schemas.microsoft.com/office/drawing/2014/main" id="{3FAD09C5-318C-2B41-88B3-613AA722E79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a:off x="3038321" y="2792631"/>
            <a:ext cx="324000" cy="324000"/>
          </a:xfrm>
          <a:prstGeom prst="rect">
            <a:avLst/>
          </a:prstGeom>
        </p:spPr>
      </p:pic>
      <p:sp>
        <p:nvSpPr>
          <p:cNvPr id="88" name="Rectangle 87">
            <a:hlinkClick r:id="rId17" action="ppaction://hlinksldjump"/>
            <a:extLst>
              <a:ext uri="{FF2B5EF4-FFF2-40B4-BE49-F238E27FC236}">
                <a16:creationId xmlns:a16="http://schemas.microsoft.com/office/drawing/2014/main" id="{25F012FD-7813-5A4B-ABF3-2669405DF98C}"/>
              </a:ext>
            </a:extLst>
          </p:cNvPr>
          <p:cNvSpPr/>
          <p:nvPr/>
        </p:nvSpPr>
        <p:spPr>
          <a:xfrm>
            <a:off x="2261264" y="1377532"/>
            <a:ext cx="2026800" cy="2535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89" name="Rectangle 88">
            <a:extLst>
              <a:ext uri="{FF2B5EF4-FFF2-40B4-BE49-F238E27FC236}">
                <a16:creationId xmlns:a16="http://schemas.microsoft.com/office/drawing/2014/main" id="{8D189BDF-432D-6945-8CFC-42C9CB49C24C}"/>
              </a:ext>
            </a:extLst>
          </p:cNvPr>
          <p:cNvSpPr/>
          <p:nvPr/>
        </p:nvSpPr>
        <p:spPr>
          <a:xfrm>
            <a:off x="2261264" y="1652634"/>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92" name="Rectangle 91">
            <a:extLst>
              <a:ext uri="{FF2B5EF4-FFF2-40B4-BE49-F238E27FC236}">
                <a16:creationId xmlns:a16="http://schemas.microsoft.com/office/drawing/2014/main" id="{E7FA0D09-A3C1-4449-B33A-C04C4AC1B8CB}"/>
              </a:ext>
            </a:extLst>
          </p:cNvPr>
          <p:cNvSpPr/>
          <p:nvPr/>
        </p:nvSpPr>
        <p:spPr>
          <a:xfrm>
            <a:off x="3358964" y="3701048"/>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none</a:t>
            </a:r>
          </a:p>
        </p:txBody>
      </p:sp>
      <p:sp>
        <p:nvSpPr>
          <p:cNvPr id="93" name="Triangle 92">
            <a:extLst>
              <a:ext uri="{FF2B5EF4-FFF2-40B4-BE49-F238E27FC236}">
                <a16:creationId xmlns:a16="http://schemas.microsoft.com/office/drawing/2014/main" id="{8C394385-A0BE-1743-B173-3B430CBC4F39}"/>
              </a:ext>
            </a:extLst>
          </p:cNvPr>
          <p:cNvSpPr>
            <a:spLocks noChangeAspect="1"/>
          </p:cNvSpPr>
          <p:nvPr/>
        </p:nvSpPr>
        <p:spPr>
          <a:xfrm rot="10800000">
            <a:off x="4050662" y="3766606"/>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5" name="Rectangle 94">
            <a:extLst>
              <a:ext uri="{FF2B5EF4-FFF2-40B4-BE49-F238E27FC236}">
                <a16:creationId xmlns:a16="http://schemas.microsoft.com/office/drawing/2014/main" id="{5271AAF4-287E-DA4A-9B88-15A1B12DCE7C}"/>
              </a:ext>
            </a:extLst>
          </p:cNvPr>
          <p:cNvSpPr/>
          <p:nvPr/>
        </p:nvSpPr>
        <p:spPr>
          <a:xfrm>
            <a:off x="3357895" y="313667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never</a:t>
            </a:r>
          </a:p>
        </p:txBody>
      </p:sp>
      <p:sp>
        <p:nvSpPr>
          <p:cNvPr id="96" name="Triangle 95">
            <a:extLst>
              <a:ext uri="{FF2B5EF4-FFF2-40B4-BE49-F238E27FC236}">
                <a16:creationId xmlns:a16="http://schemas.microsoft.com/office/drawing/2014/main" id="{A70655EA-581A-F145-97E7-552F40DEC6AC}"/>
              </a:ext>
            </a:extLst>
          </p:cNvPr>
          <p:cNvSpPr>
            <a:spLocks noChangeAspect="1"/>
          </p:cNvSpPr>
          <p:nvPr/>
        </p:nvSpPr>
        <p:spPr>
          <a:xfrm rot="10800000">
            <a:off x="4050661" y="3191613"/>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7" name="Rectangle 96">
            <a:extLst>
              <a:ext uri="{FF2B5EF4-FFF2-40B4-BE49-F238E27FC236}">
                <a16:creationId xmlns:a16="http://schemas.microsoft.com/office/drawing/2014/main" id="{B90035C1-8E59-7943-94DF-F9678DCA6AE8}"/>
              </a:ext>
            </a:extLst>
          </p:cNvPr>
          <p:cNvSpPr/>
          <p:nvPr/>
        </p:nvSpPr>
        <p:spPr>
          <a:xfrm>
            <a:off x="3376546" y="4261566"/>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To-do</a:t>
            </a:r>
          </a:p>
        </p:txBody>
      </p:sp>
      <p:sp>
        <p:nvSpPr>
          <p:cNvPr id="98" name="Triangle 97">
            <a:extLst>
              <a:ext uri="{FF2B5EF4-FFF2-40B4-BE49-F238E27FC236}">
                <a16:creationId xmlns:a16="http://schemas.microsoft.com/office/drawing/2014/main" id="{195A55BD-F42C-4043-A6E5-4F6E6968A926}"/>
              </a:ext>
            </a:extLst>
          </p:cNvPr>
          <p:cNvSpPr>
            <a:spLocks noChangeAspect="1"/>
          </p:cNvSpPr>
          <p:nvPr/>
        </p:nvSpPr>
        <p:spPr>
          <a:xfrm rot="10800000">
            <a:off x="4068244" y="4327124"/>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Terminator 21">
            <a:extLst>
              <a:ext uri="{FF2B5EF4-FFF2-40B4-BE49-F238E27FC236}">
                <a16:creationId xmlns:a16="http://schemas.microsoft.com/office/drawing/2014/main" id="{C493D0C4-70C4-0147-90FD-FC8FB1AE168B}"/>
              </a:ext>
            </a:extLst>
          </p:cNvPr>
          <p:cNvSpPr/>
          <p:nvPr/>
        </p:nvSpPr>
        <p:spPr>
          <a:xfrm>
            <a:off x="3742401" y="4579999"/>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DB47D91-BFFC-C048-9389-AA55862B68AE}"/>
              </a:ext>
            </a:extLst>
          </p:cNvPr>
          <p:cNvSpPr>
            <a:spLocks noChangeAspect="1"/>
          </p:cNvSpPr>
          <p:nvPr/>
        </p:nvSpPr>
        <p:spPr>
          <a:xfrm>
            <a:off x="4096715" y="4599440"/>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rminator 100">
            <a:extLst>
              <a:ext uri="{FF2B5EF4-FFF2-40B4-BE49-F238E27FC236}">
                <a16:creationId xmlns:a16="http://schemas.microsoft.com/office/drawing/2014/main" id="{20E53BE3-C021-5F41-B827-6A5F1C6C02D5}"/>
              </a:ext>
            </a:extLst>
          </p:cNvPr>
          <p:cNvSpPr/>
          <p:nvPr/>
        </p:nvSpPr>
        <p:spPr>
          <a:xfrm>
            <a:off x="3740216" y="2224176"/>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92EE939A-D7CD-7F45-8AC2-839AF7A6BD8D}"/>
              </a:ext>
            </a:extLst>
          </p:cNvPr>
          <p:cNvSpPr>
            <a:spLocks noChangeAspect="1"/>
          </p:cNvSpPr>
          <p:nvPr/>
        </p:nvSpPr>
        <p:spPr>
          <a:xfrm>
            <a:off x="4094530" y="2243617"/>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a:extLst>
              <a:ext uri="{FF2B5EF4-FFF2-40B4-BE49-F238E27FC236}">
                <a16:creationId xmlns:a16="http://schemas.microsoft.com/office/drawing/2014/main" id="{0CD574F0-E34D-5A49-94F7-8488F6458488}"/>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
        <p:nvSpPr>
          <p:cNvPr id="104" name="Rectangle 103">
            <a:extLst>
              <a:ext uri="{FF2B5EF4-FFF2-40B4-BE49-F238E27FC236}">
                <a16:creationId xmlns:a16="http://schemas.microsoft.com/office/drawing/2014/main" id="{B2808B2E-34FC-2B41-B7A0-70B1C84C3BE5}"/>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Graphic 104" descr="Information">
            <a:extLst>
              <a:ext uri="{FF2B5EF4-FFF2-40B4-BE49-F238E27FC236}">
                <a16:creationId xmlns:a16="http://schemas.microsoft.com/office/drawing/2014/main" id="{23C93B41-9C2F-EB43-9055-7331DDBEC22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026824" y="4519409"/>
            <a:ext cx="216723" cy="216723"/>
          </a:xfrm>
          <a:prstGeom prst="rect">
            <a:avLst/>
          </a:prstGeom>
        </p:spPr>
      </p:pic>
      <p:pic>
        <p:nvPicPr>
          <p:cNvPr id="60" name="Graphic 59" descr="Add">
            <a:hlinkClick r:id="rId20" action="ppaction://hlinksldjump"/>
            <a:extLst>
              <a:ext uri="{FF2B5EF4-FFF2-40B4-BE49-F238E27FC236}">
                <a16:creationId xmlns:a16="http://schemas.microsoft.com/office/drawing/2014/main" id="{C9B5909B-0312-8146-8726-B9EDC97D2FC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218720" y="5433265"/>
            <a:ext cx="772514" cy="772514"/>
          </a:xfrm>
          <a:prstGeom prst="rect">
            <a:avLst/>
          </a:prstGeom>
        </p:spPr>
      </p:pic>
      <p:pic>
        <p:nvPicPr>
          <p:cNvPr id="61" name="Graphic 60" descr="Bar graph with upward trend">
            <a:hlinkClick r:id="rId23" action="ppaction://hlinksldjump"/>
            <a:extLst>
              <a:ext uri="{FF2B5EF4-FFF2-40B4-BE49-F238E27FC236}">
                <a16:creationId xmlns:a16="http://schemas.microsoft.com/office/drawing/2014/main" id="{537F3D07-F620-2041-9113-2029247BF66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3104111" y="5747782"/>
            <a:ext cx="468001" cy="468001"/>
          </a:xfrm>
          <a:prstGeom prst="rect">
            <a:avLst/>
          </a:prstGeom>
        </p:spPr>
      </p:pic>
      <p:pic>
        <p:nvPicPr>
          <p:cNvPr id="63" name="Graphic 62" descr="Workflow">
            <a:hlinkClick r:id="rId26" action="ppaction://hlinksldjump"/>
            <a:extLst>
              <a:ext uri="{FF2B5EF4-FFF2-40B4-BE49-F238E27FC236}">
                <a16:creationId xmlns:a16="http://schemas.microsoft.com/office/drawing/2014/main" id="{8F170193-4A49-BE49-A069-2EB0F452D67D}"/>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601230" y="5748989"/>
            <a:ext cx="468001" cy="468001"/>
          </a:xfrm>
          <a:prstGeom prst="rect">
            <a:avLst/>
          </a:prstGeom>
        </p:spPr>
      </p:pic>
      <p:pic>
        <p:nvPicPr>
          <p:cNvPr id="65" name="Graphic 64" descr="List">
            <a:hlinkClick r:id="rId29" action="ppaction://hlinksldjump"/>
            <a:extLst>
              <a:ext uri="{FF2B5EF4-FFF2-40B4-BE49-F238E27FC236}">
                <a16:creationId xmlns:a16="http://schemas.microsoft.com/office/drawing/2014/main" id="{807E80C9-8424-954D-80A3-CC502C639774}"/>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894989" y="5747783"/>
            <a:ext cx="468001" cy="468001"/>
          </a:xfrm>
          <a:prstGeom prst="rect">
            <a:avLst/>
          </a:prstGeom>
        </p:spPr>
      </p:pic>
      <p:pic>
        <p:nvPicPr>
          <p:cNvPr id="66" name="Graphic 65" descr="Single gear">
            <a:hlinkClick r:id="rId32" action="ppaction://hlinksldjump"/>
            <a:extLst>
              <a:ext uri="{FF2B5EF4-FFF2-40B4-BE49-F238E27FC236}">
                <a16:creationId xmlns:a16="http://schemas.microsoft.com/office/drawing/2014/main" id="{16E97661-3E16-F640-BC26-B01233EC345A}"/>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3898527" y="5729304"/>
            <a:ext cx="468001" cy="468001"/>
          </a:xfrm>
          <a:prstGeom prst="rect">
            <a:avLst/>
          </a:prstGeom>
        </p:spPr>
      </p:pic>
    </p:spTree>
    <p:extLst>
      <p:ext uri="{BB962C8B-B14F-4D97-AF65-F5344CB8AC3E}">
        <p14:creationId xmlns:p14="http://schemas.microsoft.com/office/powerpoint/2010/main" val="406951686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hold" grpId="0" nodeType="withEffect">
                                  <p:stCondLst>
                                    <p:cond delay="0"/>
                                  </p:stCondLst>
                                  <p:childTnLst>
                                    <p:animScale>
                                      <p:cBhvr>
                                        <p:cTn id="6" dur="500" fill="hold"/>
                                        <p:tgtEl>
                                          <p:spTgt spid="88"/>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title</a:t>
            </a:r>
          </a:p>
        </p:txBody>
      </p:sp>
      <p:pic>
        <p:nvPicPr>
          <p:cNvPr id="64" name="Graphic 63" descr="Filter">
            <a:hlinkClick r:id="rId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52512" y="677435"/>
            <a:ext cx="360000" cy="360000"/>
          </a:xfrm>
          <a:prstGeom prst="rect">
            <a:avLst/>
          </a:prstGeom>
        </p:spPr>
      </p:pic>
      <p:pic>
        <p:nvPicPr>
          <p:cNvPr id="69" name="Graphic 68" descr="Radio microphone">
            <a:hlinkClick r:id="rId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84342" y="677435"/>
            <a:ext cx="360000" cy="360000"/>
          </a:xfrm>
          <a:prstGeom prst="rect">
            <a:avLst/>
          </a:prstGeom>
        </p:spPr>
      </p:pic>
      <p:sp>
        <p:nvSpPr>
          <p:cNvPr id="4" name="Rectangle 3">
            <a:extLst>
              <a:ext uri="{FF2B5EF4-FFF2-40B4-BE49-F238E27FC236}">
                <a16:creationId xmlns:a16="http://schemas.microsoft.com/office/drawing/2014/main" id="{EF2ACA08-76CE-8642-8807-25514F7BD9D5}"/>
              </a:ext>
            </a:extLst>
          </p:cNvPr>
          <p:cNvSpPr/>
          <p:nvPr/>
        </p:nvSpPr>
        <p:spPr>
          <a:xfrm>
            <a:off x="893232" y="138395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Title</a:t>
            </a:r>
          </a:p>
        </p:txBody>
      </p:sp>
      <p:sp>
        <p:nvSpPr>
          <p:cNvPr id="70" name="Rectangle 69">
            <a:extLst>
              <a:ext uri="{FF2B5EF4-FFF2-40B4-BE49-F238E27FC236}">
                <a16:creationId xmlns:a16="http://schemas.microsoft.com/office/drawing/2014/main" id="{F08C655E-0DAA-5F4B-9541-0BB679593BA4}"/>
              </a:ext>
            </a:extLst>
          </p:cNvPr>
          <p:cNvSpPr/>
          <p:nvPr/>
        </p:nvSpPr>
        <p:spPr>
          <a:xfrm>
            <a:off x="893804" y="166659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71" name="Rectangle 70">
            <a:extLst>
              <a:ext uri="{FF2B5EF4-FFF2-40B4-BE49-F238E27FC236}">
                <a16:creationId xmlns:a16="http://schemas.microsoft.com/office/drawing/2014/main" id="{B7AD1414-FBD0-6D4A-B00A-16909C426B42}"/>
              </a:ext>
            </a:extLst>
          </p:cNvPr>
          <p:cNvSpPr/>
          <p:nvPr/>
        </p:nvSpPr>
        <p:spPr>
          <a:xfrm>
            <a:off x="893232" y="222801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All-day</a:t>
            </a:r>
          </a:p>
        </p:txBody>
      </p:sp>
      <p:sp>
        <p:nvSpPr>
          <p:cNvPr id="72" name="Rectangle 71">
            <a:extLst>
              <a:ext uri="{FF2B5EF4-FFF2-40B4-BE49-F238E27FC236}">
                <a16:creationId xmlns:a16="http://schemas.microsoft.com/office/drawing/2014/main" id="{D846BF3C-8D49-CA49-AE77-7D60F250D392}"/>
              </a:ext>
            </a:extLst>
          </p:cNvPr>
          <p:cNvSpPr/>
          <p:nvPr/>
        </p:nvSpPr>
        <p:spPr>
          <a:xfrm>
            <a:off x="893232" y="253391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Starts</a:t>
            </a:r>
          </a:p>
        </p:txBody>
      </p:sp>
      <p:sp>
        <p:nvSpPr>
          <p:cNvPr id="73" name="Rectangle 72">
            <a:extLst>
              <a:ext uri="{FF2B5EF4-FFF2-40B4-BE49-F238E27FC236}">
                <a16:creationId xmlns:a16="http://schemas.microsoft.com/office/drawing/2014/main" id="{B49B1436-F632-B540-A5D1-97AAB3380609}"/>
              </a:ext>
            </a:extLst>
          </p:cNvPr>
          <p:cNvSpPr/>
          <p:nvPr/>
        </p:nvSpPr>
        <p:spPr>
          <a:xfrm>
            <a:off x="2401625"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dd/mm/</a:t>
            </a:r>
            <a:r>
              <a:rPr lang="en-US" sz="900" dirty="0" err="1">
                <a:solidFill>
                  <a:schemeClr val="bg1"/>
                </a:solidFill>
              </a:rPr>
              <a:t>yy</a:t>
            </a:r>
            <a:endParaRPr lang="en-US" sz="900" dirty="0">
              <a:solidFill>
                <a:schemeClr val="bg1"/>
              </a:solidFill>
            </a:endParaRPr>
          </a:p>
        </p:txBody>
      </p:sp>
      <p:sp>
        <p:nvSpPr>
          <p:cNvPr id="74" name="Rectangle 73">
            <a:extLst>
              <a:ext uri="{FF2B5EF4-FFF2-40B4-BE49-F238E27FC236}">
                <a16:creationId xmlns:a16="http://schemas.microsoft.com/office/drawing/2014/main" id="{9CA966D6-51DB-A342-B516-AE5260544A74}"/>
              </a:ext>
            </a:extLst>
          </p:cNvPr>
          <p:cNvSpPr/>
          <p:nvPr/>
        </p:nvSpPr>
        <p:spPr>
          <a:xfrm>
            <a:off x="3372592"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err="1">
                <a:solidFill>
                  <a:schemeClr val="bg1"/>
                </a:solidFill>
              </a:rPr>
              <a:t>hh:mm</a:t>
            </a:r>
            <a:endParaRPr lang="en-US" sz="900" dirty="0">
              <a:solidFill>
                <a:schemeClr val="bg1"/>
              </a:solidFill>
            </a:endParaRPr>
          </a:p>
        </p:txBody>
      </p:sp>
      <p:sp>
        <p:nvSpPr>
          <p:cNvPr id="75" name="Rectangle 74">
            <a:extLst>
              <a:ext uri="{FF2B5EF4-FFF2-40B4-BE49-F238E27FC236}">
                <a16:creationId xmlns:a16="http://schemas.microsoft.com/office/drawing/2014/main" id="{49CB6040-5030-684F-808D-3A9E61AFF0CE}"/>
              </a:ext>
            </a:extLst>
          </p:cNvPr>
          <p:cNvSpPr/>
          <p:nvPr/>
        </p:nvSpPr>
        <p:spPr>
          <a:xfrm>
            <a:off x="893232" y="28354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Ends</a:t>
            </a:r>
          </a:p>
        </p:txBody>
      </p:sp>
      <p:sp>
        <p:nvSpPr>
          <p:cNvPr id="78" name="Rectangle 77">
            <a:extLst>
              <a:ext uri="{FF2B5EF4-FFF2-40B4-BE49-F238E27FC236}">
                <a16:creationId xmlns:a16="http://schemas.microsoft.com/office/drawing/2014/main" id="{BD7E05B0-B588-9E4A-B857-1F0E3335A1BF}"/>
              </a:ext>
            </a:extLst>
          </p:cNvPr>
          <p:cNvSpPr/>
          <p:nvPr/>
        </p:nvSpPr>
        <p:spPr>
          <a:xfrm>
            <a:off x="893232" y="313793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Repeat</a:t>
            </a:r>
          </a:p>
        </p:txBody>
      </p:sp>
      <p:sp>
        <p:nvSpPr>
          <p:cNvPr id="79" name="Rectangle 78">
            <a:extLst>
              <a:ext uri="{FF2B5EF4-FFF2-40B4-BE49-F238E27FC236}">
                <a16:creationId xmlns:a16="http://schemas.microsoft.com/office/drawing/2014/main" id="{67985636-5CB9-274A-A56C-E0DF172A50D6}"/>
              </a:ext>
            </a:extLst>
          </p:cNvPr>
          <p:cNvSpPr/>
          <p:nvPr/>
        </p:nvSpPr>
        <p:spPr>
          <a:xfrm>
            <a:off x="886477" y="370236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Alert</a:t>
            </a:r>
          </a:p>
        </p:txBody>
      </p:sp>
      <p:sp>
        <p:nvSpPr>
          <p:cNvPr id="80" name="Rectangle 79">
            <a:extLst>
              <a:ext uri="{FF2B5EF4-FFF2-40B4-BE49-F238E27FC236}">
                <a16:creationId xmlns:a16="http://schemas.microsoft.com/office/drawing/2014/main" id="{956761CC-47CC-1A4E-9C29-1C803548ADB1}"/>
              </a:ext>
            </a:extLst>
          </p:cNvPr>
          <p:cNvSpPr/>
          <p:nvPr/>
        </p:nvSpPr>
        <p:spPr>
          <a:xfrm>
            <a:off x="893232" y="42608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Status</a:t>
            </a:r>
          </a:p>
        </p:txBody>
      </p:sp>
      <p:sp>
        <p:nvSpPr>
          <p:cNvPr id="82" name="Rectangle 81">
            <a:extLst>
              <a:ext uri="{FF2B5EF4-FFF2-40B4-BE49-F238E27FC236}">
                <a16:creationId xmlns:a16="http://schemas.microsoft.com/office/drawing/2014/main" id="{0D6DBD23-8B68-2941-A5B0-30EBD5978B64}"/>
              </a:ext>
            </a:extLst>
          </p:cNvPr>
          <p:cNvSpPr/>
          <p:nvPr/>
        </p:nvSpPr>
        <p:spPr>
          <a:xfrm>
            <a:off x="886477" y="457472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10" name="Rounded Rectangle 9">
            <a:extLst>
              <a:ext uri="{FF2B5EF4-FFF2-40B4-BE49-F238E27FC236}">
                <a16:creationId xmlns:a16="http://schemas.microsoft.com/office/drawing/2014/main" id="{9C8B487E-A525-1A4C-BB4C-0F0275E04BCF}"/>
              </a:ext>
            </a:extLst>
          </p:cNvPr>
          <p:cNvSpPr/>
          <p:nvPr/>
        </p:nvSpPr>
        <p:spPr>
          <a:xfrm>
            <a:off x="2397217" y="4868928"/>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sp>
        <p:nvSpPr>
          <p:cNvPr id="83" name="Rounded Rectangle 82">
            <a:hlinkClick r:id="rId12"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84" name="Rectangle 83">
            <a:extLst>
              <a:ext uri="{FF2B5EF4-FFF2-40B4-BE49-F238E27FC236}">
                <a16:creationId xmlns:a16="http://schemas.microsoft.com/office/drawing/2014/main" id="{F445A48D-AEA0-C14A-AFF3-C21974AA80C9}"/>
              </a:ext>
            </a:extLst>
          </p:cNvPr>
          <p:cNvSpPr/>
          <p:nvPr/>
        </p:nvSpPr>
        <p:spPr>
          <a:xfrm>
            <a:off x="2401625"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dd/mm/</a:t>
            </a:r>
            <a:r>
              <a:rPr lang="en-US" sz="900" dirty="0" err="1">
                <a:solidFill>
                  <a:schemeClr val="bg1"/>
                </a:solidFill>
              </a:rPr>
              <a:t>yy</a:t>
            </a:r>
            <a:endParaRPr lang="en-US" sz="900" dirty="0">
              <a:solidFill>
                <a:schemeClr val="bg1"/>
              </a:solidFill>
            </a:endParaRPr>
          </a:p>
        </p:txBody>
      </p:sp>
      <p:sp>
        <p:nvSpPr>
          <p:cNvPr id="85" name="Rectangle 84">
            <a:extLst>
              <a:ext uri="{FF2B5EF4-FFF2-40B4-BE49-F238E27FC236}">
                <a16:creationId xmlns:a16="http://schemas.microsoft.com/office/drawing/2014/main" id="{6B3C9C1A-EDFD-9E48-9708-7F0B9F1B7D51}"/>
              </a:ext>
            </a:extLst>
          </p:cNvPr>
          <p:cNvSpPr/>
          <p:nvPr/>
        </p:nvSpPr>
        <p:spPr>
          <a:xfrm>
            <a:off x="3372592"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err="1">
                <a:solidFill>
                  <a:schemeClr val="bg1"/>
                </a:solidFill>
              </a:rPr>
              <a:t>hh:mm</a:t>
            </a:r>
            <a:endParaRPr lang="en-US" sz="900" dirty="0">
              <a:solidFill>
                <a:schemeClr val="bg1"/>
              </a:solidFill>
            </a:endParaRPr>
          </a:p>
        </p:txBody>
      </p:sp>
      <p:pic>
        <p:nvPicPr>
          <p:cNvPr id="18" name="Graphic 17" descr="Clock">
            <a:extLst>
              <a:ext uri="{FF2B5EF4-FFF2-40B4-BE49-F238E27FC236}">
                <a16:creationId xmlns:a16="http://schemas.microsoft.com/office/drawing/2014/main" id="{A6E17639-2680-C248-903E-2DCBF20748A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10216" y="2515119"/>
            <a:ext cx="278687" cy="278687"/>
          </a:xfrm>
          <a:prstGeom prst="rect">
            <a:avLst/>
          </a:prstGeom>
        </p:spPr>
      </p:pic>
      <p:pic>
        <p:nvPicPr>
          <p:cNvPr id="86" name="Graphic 85" descr="Clock">
            <a:extLst>
              <a:ext uri="{FF2B5EF4-FFF2-40B4-BE49-F238E27FC236}">
                <a16:creationId xmlns:a16="http://schemas.microsoft.com/office/drawing/2014/main" id="{89CCD874-0306-DF49-962D-FC4991B20F4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16553" y="2815514"/>
            <a:ext cx="278687" cy="278687"/>
          </a:xfrm>
          <a:prstGeom prst="rect">
            <a:avLst/>
          </a:prstGeom>
        </p:spPr>
      </p:pic>
      <p:pic>
        <p:nvPicPr>
          <p:cNvPr id="21" name="Graphic 20" descr="Flip calendar">
            <a:extLst>
              <a:ext uri="{FF2B5EF4-FFF2-40B4-BE49-F238E27FC236}">
                <a16:creationId xmlns:a16="http://schemas.microsoft.com/office/drawing/2014/main" id="{2CCA5E09-A085-F54A-A41A-19FD73582B9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a:off x="3033895" y="2492462"/>
            <a:ext cx="324000" cy="324000"/>
          </a:xfrm>
          <a:prstGeom prst="rect">
            <a:avLst/>
          </a:prstGeom>
        </p:spPr>
      </p:pic>
      <p:pic>
        <p:nvPicPr>
          <p:cNvPr id="87" name="Graphic 86" descr="Flip calendar">
            <a:extLst>
              <a:ext uri="{FF2B5EF4-FFF2-40B4-BE49-F238E27FC236}">
                <a16:creationId xmlns:a16="http://schemas.microsoft.com/office/drawing/2014/main" id="{3FAD09C5-318C-2B41-88B3-613AA722E79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a:off x="3038321" y="2792631"/>
            <a:ext cx="324000" cy="324000"/>
          </a:xfrm>
          <a:prstGeom prst="rect">
            <a:avLst/>
          </a:prstGeom>
        </p:spPr>
      </p:pic>
      <p:sp>
        <p:nvSpPr>
          <p:cNvPr id="88" name="Rectangle 87">
            <a:extLst>
              <a:ext uri="{FF2B5EF4-FFF2-40B4-BE49-F238E27FC236}">
                <a16:creationId xmlns:a16="http://schemas.microsoft.com/office/drawing/2014/main" id="{25F012FD-7813-5A4B-ABF3-2669405DF98C}"/>
              </a:ext>
            </a:extLst>
          </p:cNvPr>
          <p:cNvSpPr/>
          <p:nvPr/>
        </p:nvSpPr>
        <p:spPr>
          <a:xfrm>
            <a:off x="2253470" y="1377532"/>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Order Bento</a:t>
            </a:r>
          </a:p>
        </p:txBody>
      </p:sp>
      <p:sp>
        <p:nvSpPr>
          <p:cNvPr id="89" name="Rectangle 88">
            <a:hlinkClick r:id="rId17" action="ppaction://hlinksldjump"/>
            <a:extLst>
              <a:ext uri="{FF2B5EF4-FFF2-40B4-BE49-F238E27FC236}">
                <a16:creationId xmlns:a16="http://schemas.microsoft.com/office/drawing/2014/main" id="{8D189BDF-432D-6945-8CFC-42C9CB49C24C}"/>
              </a:ext>
            </a:extLst>
          </p:cNvPr>
          <p:cNvSpPr/>
          <p:nvPr/>
        </p:nvSpPr>
        <p:spPr>
          <a:xfrm>
            <a:off x="2261264" y="1652634"/>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92" name="Rectangle 91">
            <a:extLst>
              <a:ext uri="{FF2B5EF4-FFF2-40B4-BE49-F238E27FC236}">
                <a16:creationId xmlns:a16="http://schemas.microsoft.com/office/drawing/2014/main" id="{E7FA0D09-A3C1-4449-B33A-C04C4AC1B8CB}"/>
              </a:ext>
            </a:extLst>
          </p:cNvPr>
          <p:cNvSpPr/>
          <p:nvPr/>
        </p:nvSpPr>
        <p:spPr>
          <a:xfrm>
            <a:off x="3358964" y="3701048"/>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none</a:t>
            </a:r>
          </a:p>
        </p:txBody>
      </p:sp>
      <p:sp>
        <p:nvSpPr>
          <p:cNvPr id="93" name="Triangle 92">
            <a:extLst>
              <a:ext uri="{FF2B5EF4-FFF2-40B4-BE49-F238E27FC236}">
                <a16:creationId xmlns:a16="http://schemas.microsoft.com/office/drawing/2014/main" id="{8C394385-A0BE-1743-B173-3B430CBC4F39}"/>
              </a:ext>
            </a:extLst>
          </p:cNvPr>
          <p:cNvSpPr>
            <a:spLocks noChangeAspect="1"/>
          </p:cNvSpPr>
          <p:nvPr/>
        </p:nvSpPr>
        <p:spPr>
          <a:xfrm rot="10800000">
            <a:off x="4050662" y="3766606"/>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5" name="Rectangle 94">
            <a:extLst>
              <a:ext uri="{FF2B5EF4-FFF2-40B4-BE49-F238E27FC236}">
                <a16:creationId xmlns:a16="http://schemas.microsoft.com/office/drawing/2014/main" id="{5271AAF4-287E-DA4A-9B88-15A1B12DCE7C}"/>
              </a:ext>
            </a:extLst>
          </p:cNvPr>
          <p:cNvSpPr/>
          <p:nvPr/>
        </p:nvSpPr>
        <p:spPr>
          <a:xfrm>
            <a:off x="3357895" y="313667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never</a:t>
            </a:r>
          </a:p>
        </p:txBody>
      </p:sp>
      <p:sp>
        <p:nvSpPr>
          <p:cNvPr id="96" name="Triangle 95">
            <a:extLst>
              <a:ext uri="{FF2B5EF4-FFF2-40B4-BE49-F238E27FC236}">
                <a16:creationId xmlns:a16="http://schemas.microsoft.com/office/drawing/2014/main" id="{A70655EA-581A-F145-97E7-552F40DEC6AC}"/>
              </a:ext>
            </a:extLst>
          </p:cNvPr>
          <p:cNvSpPr>
            <a:spLocks noChangeAspect="1"/>
          </p:cNvSpPr>
          <p:nvPr/>
        </p:nvSpPr>
        <p:spPr>
          <a:xfrm rot="10800000">
            <a:off x="4050661" y="3191613"/>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7" name="Rectangle 96">
            <a:extLst>
              <a:ext uri="{FF2B5EF4-FFF2-40B4-BE49-F238E27FC236}">
                <a16:creationId xmlns:a16="http://schemas.microsoft.com/office/drawing/2014/main" id="{B90035C1-8E59-7943-94DF-F9678DCA6AE8}"/>
              </a:ext>
            </a:extLst>
          </p:cNvPr>
          <p:cNvSpPr/>
          <p:nvPr/>
        </p:nvSpPr>
        <p:spPr>
          <a:xfrm>
            <a:off x="3376546" y="4261566"/>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To-do</a:t>
            </a:r>
          </a:p>
        </p:txBody>
      </p:sp>
      <p:sp>
        <p:nvSpPr>
          <p:cNvPr id="98" name="Triangle 97">
            <a:extLst>
              <a:ext uri="{FF2B5EF4-FFF2-40B4-BE49-F238E27FC236}">
                <a16:creationId xmlns:a16="http://schemas.microsoft.com/office/drawing/2014/main" id="{195A55BD-F42C-4043-A6E5-4F6E6968A926}"/>
              </a:ext>
            </a:extLst>
          </p:cNvPr>
          <p:cNvSpPr>
            <a:spLocks noChangeAspect="1"/>
          </p:cNvSpPr>
          <p:nvPr/>
        </p:nvSpPr>
        <p:spPr>
          <a:xfrm rot="10800000">
            <a:off x="4068244" y="4327124"/>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Terminator 21">
            <a:extLst>
              <a:ext uri="{FF2B5EF4-FFF2-40B4-BE49-F238E27FC236}">
                <a16:creationId xmlns:a16="http://schemas.microsoft.com/office/drawing/2014/main" id="{C493D0C4-70C4-0147-90FD-FC8FB1AE168B}"/>
              </a:ext>
            </a:extLst>
          </p:cNvPr>
          <p:cNvSpPr/>
          <p:nvPr/>
        </p:nvSpPr>
        <p:spPr>
          <a:xfrm>
            <a:off x="3742401" y="4579999"/>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DB47D91-BFFC-C048-9389-AA55862B68AE}"/>
              </a:ext>
            </a:extLst>
          </p:cNvPr>
          <p:cNvSpPr>
            <a:spLocks noChangeAspect="1"/>
          </p:cNvSpPr>
          <p:nvPr/>
        </p:nvSpPr>
        <p:spPr>
          <a:xfrm>
            <a:off x="4096715" y="4599440"/>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rminator 58">
            <a:extLst>
              <a:ext uri="{FF2B5EF4-FFF2-40B4-BE49-F238E27FC236}">
                <a16:creationId xmlns:a16="http://schemas.microsoft.com/office/drawing/2014/main" id="{356F209D-DA5B-A648-84FA-C22F853DD73B}"/>
              </a:ext>
            </a:extLst>
          </p:cNvPr>
          <p:cNvSpPr/>
          <p:nvPr/>
        </p:nvSpPr>
        <p:spPr>
          <a:xfrm>
            <a:off x="3740216" y="2224176"/>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1383EA14-749F-554E-80C3-0B4F8BCA88E2}"/>
              </a:ext>
            </a:extLst>
          </p:cNvPr>
          <p:cNvSpPr>
            <a:spLocks noChangeAspect="1"/>
          </p:cNvSpPr>
          <p:nvPr/>
        </p:nvSpPr>
        <p:spPr>
          <a:xfrm>
            <a:off x="4094530" y="2243617"/>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a:extLst>
              <a:ext uri="{FF2B5EF4-FFF2-40B4-BE49-F238E27FC236}">
                <a16:creationId xmlns:a16="http://schemas.microsoft.com/office/drawing/2014/main" id="{A8E94AC8-15B6-9C45-9113-F5E58B73CEA7}"/>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
        <p:nvSpPr>
          <p:cNvPr id="63" name="Rectangle 62">
            <a:extLst>
              <a:ext uri="{FF2B5EF4-FFF2-40B4-BE49-F238E27FC236}">
                <a16:creationId xmlns:a16="http://schemas.microsoft.com/office/drawing/2014/main" id="{C95387C8-BB7D-474B-94A1-35D5CA9CE5C1}"/>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Graphic 64" descr="Information">
            <a:extLst>
              <a:ext uri="{FF2B5EF4-FFF2-40B4-BE49-F238E27FC236}">
                <a16:creationId xmlns:a16="http://schemas.microsoft.com/office/drawing/2014/main" id="{CB2E9E74-E53E-344B-B1D1-80CC655E5D4D}"/>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026824" y="4519409"/>
            <a:ext cx="216723" cy="216723"/>
          </a:xfrm>
          <a:prstGeom prst="rect">
            <a:avLst/>
          </a:prstGeom>
        </p:spPr>
      </p:pic>
      <p:pic>
        <p:nvPicPr>
          <p:cNvPr id="66" name="Graphic 65" descr="Add">
            <a:hlinkClick r:id="rId20" action="ppaction://hlinksldjump"/>
            <a:extLst>
              <a:ext uri="{FF2B5EF4-FFF2-40B4-BE49-F238E27FC236}">
                <a16:creationId xmlns:a16="http://schemas.microsoft.com/office/drawing/2014/main" id="{C07B2D03-C261-234F-834F-50DE23F5BCE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218720" y="5433265"/>
            <a:ext cx="772514" cy="772514"/>
          </a:xfrm>
          <a:prstGeom prst="rect">
            <a:avLst/>
          </a:prstGeom>
        </p:spPr>
      </p:pic>
      <p:pic>
        <p:nvPicPr>
          <p:cNvPr id="67" name="Graphic 66" descr="Bar graph with upward trend">
            <a:hlinkClick r:id="rId23" action="ppaction://hlinksldjump"/>
            <a:extLst>
              <a:ext uri="{FF2B5EF4-FFF2-40B4-BE49-F238E27FC236}">
                <a16:creationId xmlns:a16="http://schemas.microsoft.com/office/drawing/2014/main" id="{6B9CF348-0F50-4B40-AFAB-B8FAE110C18D}"/>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3104111" y="5747782"/>
            <a:ext cx="468001" cy="468001"/>
          </a:xfrm>
          <a:prstGeom prst="rect">
            <a:avLst/>
          </a:prstGeom>
        </p:spPr>
      </p:pic>
      <p:pic>
        <p:nvPicPr>
          <p:cNvPr id="68" name="Graphic 67" descr="Workflow">
            <a:hlinkClick r:id="rId26" action="ppaction://hlinksldjump"/>
            <a:extLst>
              <a:ext uri="{FF2B5EF4-FFF2-40B4-BE49-F238E27FC236}">
                <a16:creationId xmlns:a16="http://schemas.microsoft.com/office/drawing/2014/main" id="{6DCCACEF-FD55-064A-9A72-585C2EDA3158}"/>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601230" y="5748989"/>
            <a:ext cx="468001" cy="468001"/>
          </a:xfrm>
          <a:prstGeom prst="rect">
            <a:avLst/>
          </a:prstGeom>
        </p:spPr>
      </p:pic>
      <p:pic>
        <p:nvPicPr>
          <p:cNvPr id="76" name="Graphic 75" descr="List">
            <a:hlinkClick r:id="rId29" action="ppaction://hlinksldjump"/>
            <a:extLst>
              <a:ext uri="{FF2B5EF4-FFF2-40B4-BE49-F238E27FC236}">
                <a16:creationId xmlns:a16="http://schemas.microsoft.com/office/drawing/2014/main" id="{78BDAE0D-4DB5-EE48-BC2C-95B2CFD78915}"/>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894989" y="5747783"/>
            <a:ext cx="468001" cy="468001"/>
          </a:xfrm>
          <a:prstGeom prst="rect">
            <a:avLst/>
          </a:prstGeom>
        </p:spPr>
      </p:pic>
      <p:pic>
        <p:nvPicPr>
          <p:cNvPr id="77" name="Graphic 76" descr="Single gear">
            <a:hlinkClick r:id="rId32" action="ppaction://hlinksldjump"/>
            <a:extLst>
              <a:ext uri="{FF2B5EF4-FFF2-40B4-BE49-F238E27FC236}">
                <a16:creationId xmlns:a16="http://schemas.microsoft.com/office/drawing/2014/main" id="{AC4B29D9-6551-D54E-A9B1-8C9BCDA6FBB7}"/>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3898527" y="5729304"/>
            <a:ext cx="468001" cy="468001"/>
          </a:xfrm>
          <a:prstGeom prst="rect">
            <a:avLst/>
          </a:prstGeom>
        </p:spPr>
      </p:pic>
    </p:spTree>
    <p:extLst>
      <p:ext uri="{BB962C8B-B14F-4D97-AF65-F5344CB8AC3E}">
        <p14:creationId xmlns:p14="http://schemas.microsoft.com/office/powerpoint/2010/main" val="277311841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withEffect">
                                  <p:stCondLst>
                                    <p:cond delay="0"/>
                                  </p:stCondLst>
                                  <p:iterate type="lt">
                                    <p:tmPct val="10000"/>
                                  </p:iterate>
                                  <p:childTnLst>
                                    <p:set>
                                      <p:cBhvr>
                                        <p:cTn id="6" dur="1" fill="hold">
                                          <p:stCondLst>
                                            <p:cond delay="0"/>
                                          </p:stCondLst>
                                        </p:cTn>
                                        <p:tgtEl>
                                          <p:spTgt spid="88">
                                            <p:txEl>
                                              <p:pRg st="0" end="0"/>
                                            </p:txEl>
                                          </p:spTgt>
                                        </p:tgtEl>
                                        <p:attrNameLst>
                                          <p:attrName>style.visibility</p:attrName>
                                        </p:attrNameLst>
                                      </p:cBhvr>
                                      <p:to>
                                        <p:strVal val="visible"/>
                                      </p:to>
                                    </p:set>
                                    <p:anim calcmode="lin" valueType="num">
                                      <p:cBhvr>
                                        <p:cTn id="7" dur="200" fill="hold"/>
                                        <p:tgtEl>
                                          <p:spTgt spid="8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 fill="hold"/>
                                        <p:tgtEl>
                                          <p:spTgt spid="88">
                                            <p:txEl>
                                              <p:pRg st="0" end="0"/>
                                            </p:txEl>
                                          </p:spTgt>
                                        </p:tgtEl>
                                        <p:attrNameLst>
                                          <p:attrName>ppt_y</p:attrName>
                                        </p:attrNameLst>
                                      </p:cBhvr>
                                      <p:tavLst>
                                        <p:tav tm="0">
                                          <p:val>
                                            <p:strVal val="#ppt_y"/>
                                          </p:val>
                                        </p:tav>
                                        <p:tav tm="100000">
                                          <p:val>
                                            <p:strVal val="#ppt_y"/>
                                          </p:val>
                                        </p:tav>
                                      </p:tavLst>
                                    </p:anim>
                                    <p:anim calcmode="lin" valueType="num">
                                      <p:cBhvr>
                                        <p:cTn id="9" dur="200" fill="hold"/>
                                        <p:tgtEl>
                                          <p:spTgt spid="8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 fill="hold"/>
                                        <p:tgtEl>
                                          <p:spTgt spid="8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 tmFilter="0,0; .5, 1; 1, 1"/>
                                        <p:tgtEl>
                                          <p:spTgt spid="88">
                                            <p:txEl>
                                              <p:pRg st="0" end="0"/>
                                            </p:txEl>
                                          </p:spTgt>
                                        </p:tgtEl>
                                      </p:cBhvr>
                                    </p:animEffect>
                                  </p:childTnLst>
                                </p:cTn>
                              </p:par>
                            </p:childTnLst>
                          </p:cTn>
                        </p:par>
                        <p:par>
                          <p:cTn id="12" fill="hold">
                            <p:stCondLst>
                              <p:cond delay="380"/>
                            </p:stCondLst>
                            <p:childTnLst>
                              <p:par>
                                <p:cTn id="13" presetID="6" presetClass="emph" presetSubtype="0" repeatCount="2000" accel="50000" decel="50000" autoRev="1" fill="remove" grpId="0" nodeType="afterEffect">
                                  <p:stCondLst>
                                    <p:cond delay="0"/>
                                  </p:stCondLst>
                                  <p:childTnLst>
                                    <p:animScale>
                                      <p:cBhvr>
                                        <p:cTn id="14" dur="500" fill="hold"/>
                                        <p:tgtEl>
                                          <p:spTgt spid="89"/>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location</a:t>
            </a:r>
          </a:p>
        </p:txBody>
      </p:sp>
      <p:pic>
        <p:nvPicPr>
          <p:cNvPr id="64" name="Graphic 63" descr="Filter">
            <a:hlinkClick r:id="rId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52512" y="677435"/>
            <a:ext cx="360000" cy="360000"/>
          </a:xfrm>
          <a:prstGeom prst="rect">
            <a:avLst/>
          </a:prstGeom>
        </p:spPr>
      </p:pic>
      <p:pic>
        <p:nvPicPr>
          <p:cNvPr id="69" name="Graphic 68" descr="Radio microphone">
            <a:hlinkClick r:id="rId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84342" y="677435"/>
            <a:ext cx="360000" cy="360000"/>
          </a:xfrm>
          <a:prstGeom prst="rect">
            <a:avLst/>
          </a:prstGeom>
        </p:spPr>
      </p:pic>
      <p:sp>
        <p:nvSpPr>
          <p:cNvPr id="4" name="Rectangle 3">
            <a:extLst>
              <a:ext uri="{FF2B5EF4-FFF2-40B4-BE49-F238E27FC236}">
                <a16:creationId xmlns:a16="http://schemas.microsoft.com/office/drawing/2014/main" id="{EF2ACA08-76CE-8642-8807-25514F7BD9D5}"/>
              </a:ext>
            </a:extLst>
          </p:cNvPr>
          <p:cNvSpPr/>
          <p:nvPr/>
        </p:nvSpPr>
        <p:spPr>
          <a:xfrm>
            <a:off x="893232" y="138395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Title</a:t>
            </a:r>
          </a:p>
        </p:txBody>
      </p:sp>
      <p:sp>
        <p:nvSpPr>
          <p:cNvPr id="70" name="Rectangle 69">
            <a:extLst>
              <a:ext uri="{FF2B5EF4-FFF2-40B4-BE49-F238E27FC236}">
                <a16:creationId xmlns:a16="http://schemas.microsoft.com/office/drawing/2014/main" id="{F08C655E-0DAA-5F4B-9541-0BB679593BA4}"/>
              </a:ext>
            </a:extLst>
          </p:cNvPr>
          <p:cNvSpPr/>
          <p:nvPr/>
        </p:nvSpPr>
        <p:spPr>
          <a:xfrm>
            <a:off x="893804" y="166659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71" name="Rectangle 70">
            <a:extLst>
              <a:ext uri="{FF2B5EF4-FFF2-40B4-BE49-F238E27FC236}">
                <a16:creationId xmlns:a16="http://schemas.microsoft.com/office/drawing/2014/main" id="{B7AD1414-FBD0-6D4A-B00A-16909C426B42}"/>
              </a:ext>
            </a:extLst>
          </p:cNvPr>
          <p:cNvSpPr/>
          <p:nvPr/>
        </p:nvSpPr>
        <p:spPr>
          <a:xfrm>
            <a:off x="893232" y="222801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All-day</a:t>
            </a:r>
          </a:p>
        </p:txBody>
      </p:sp>
      <p:sp>
        <p:nvSpPr>
          <p:cNvPr id="72" name="Rectangle 71">
            <a:extLst>
              <a:ext uri="{FF2B5EF4-FFF2-40B4-BE49-F238E27FC236}">
                <a16:creationId xmlns:a16="http://schemas.microsoft.com/office/drawing/2014/main" id="{D846BF3C-8D49-CA49-AE77-7D60F250D392}"/>
              </a:ext>
            </a:extLst>
          </p:cNvPr>
          <p:cNvSpPr/>
          <p:nvPr/>
        </p:nvSpPr>
        <p:spPr>
          <a:xfrm>
            <a:off x="893232" y="253391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Starts</a:t>
            </a:r>
          </a:p>
        </p:txBody>
      </p:sp>
      <p:sp>
        <p:nvSpPr>
          <p:cNvPr id="73" name="Rectangle 72">
            <a:extLst>
              <a:ext uri="{FF2B5EF4-FFF2-40B4-BE49-F238E27FC236}">
                <a16:creationId xmlns:a16="http://schemas.microsoft.com/office/drawing/2014/main" id="{B49B1436-F632-B540-A5D1-97AAB3380609}"/>
              </a:ext>
            </a:extLst>
          </p:cNvPr>
          <p:cNvSpPr/>
          <p:nvPr/>
        </p:nvSpPr>
        <p:spPr>
          <a:xfrm>
            <a:off x="2401625"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dd/mm/</a:t>
            </a:r>
            <a:r>
              <a:rPr lang="en-US" sz="900" dirty="0" err="1">
                <a:solidFill>
                  <a:schemeClr val="bg1"/>
                </a:solidFill>
              </a:rPr>
              <a:t>yy</a:t>
            </a:r>
            <a:endParaRPr lang="en-US" sz="900" dirty="0">
              <a:solidFill>
                <a:schemeClr val="bg1"/>
              </a:solidFill>
            </a:endParaRPr>
          </a:p>
        </p:txBody>
      </p:sp>
      <p:sp>
        <p:nvSpPr>
          <p:cNvPr id="74" name="Rectangle 73">
            <a:extLst>
              <a:ext uri="{FF2B5EF4-FFF2-40B4-BE49-F238E27FC236}">
                <a16:creationId xmlns:a16="http://schemas.microsoft.com/office/drawing/2014/main" id="{9CA966D6-51DB-A342-B516-AE5260544A74}"/>
              </a:ext>
            </a:extLst>
          </p:cNvPr>
          <p:cNvSpPr/>
          <p:nvPr/>
        </p:nvSpPr>
        <p:spPr>
          <a:xfrm>
            <a:off x="3372592"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err="1">
                <a:solidFill>
                  <a:schemeClr val="bg1"/>
                </a:solidFill>
              </a:rPr>
              <a:t>hh:mm</a:t>
            </a:r>
            <a:endParaRPr lang="en-US" sz="900" dirty="0">
              <a:solidFill>
                <a:schemeClr val="bg1"/>
              </a:solidFill>
            </a:endParaRPr>
          </a:p>
        </p:txBody>
      </p:sp>
      <p:sp>
        <p:nvSpPr>
          <p:cNvPr id="75" name="Rectangle 74">
            <a:extLst>
              <a:ext uri="{FF2B5EF4-FFF2-40B4-BE49-F238E27FC236}">
                <a16:creationId xmlns:a16="http://schemas.microsoft.com/office/drawing/2014/main" id="{49CB6040-5030-684F-808D-3A9E61AFF0CE}"/>
              </a:ext>
            </a:extLst>
          </p:cNvPr>
          <p:cNvSpPr/>
          <p:nvPr/>
        </p:nvSpPr>
        <p:spPr>
          <a:xfrm>
            <a:off x="893232" y="28354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Ends</a:t>
            </a:r>
          </a:p>
        </p:txBody>
      </p:sp>
      <p:sp>
        <p:nvSpPr>
          <p:cNvPr id="78" name="Rectangle 77">
            <a:extLst>
              <a:ext uri="{FF2B5EF4-FFF2-40B4-BE49-F238E27FC236}">
                <a16:creationId xmlns:a16="http://schemas.microsoft.com/office/drawing/2014/main" id="{BD7E05B0-B588-9E4A-B857-1F0E3335A1BF}"/>
              </a:ext>
            </a:extLst>
          </p:cNvPr>
          <p:cNvSpPr/>
          <p:nvPr/>
        </p:nvSpPr>
        <p:spPr>
          <a:xfrm>
            <a:off x="893232" y="313793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Repeat</a:t>
            </a:r>
          </a:p>
        </p:txBody>
      </p:sp>
      <p:sp>
        <p:nvSpPr>
          <p:cNvPr id="79" name="Rectangle 78">
            <a:extLst>
              <a:ext uri="{FF2B5EF4-FFF2-40B4-BE49-F238E27FC236}">
                <a16:creationId xmlns:a16="http://schemas.microsoft.com/office/drawing/2014/main" id="{67985636-5CB9-274A-A56C-E0DF172A50D6}"/>
              </a:ext>
            </a:extLst>
          </p:cNvPr>
          <p:cNvSpPr/>
          <p:nvPr/>
        </p:nvSpPr>
        <p:spPr>
          <a:xfrm>
            <a:off x="886477" y="370236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Alert</a:t>
            </a:r>
          </a:p>
        </p:txBody>
      </p:sp>
      <p:sp>
        <p:nvSpPr>
          <p:cNvPr id="80" name="Rectangle 79">
            <a:extLst>
              <a:ext uri="{FF2B5EF4-FFF2-40B4-BE49-F238E27FC236}">
                <a16:creationId xmlns:a16="http://schemas.microsoft.com/office/drawing/2014/main" id="{956761CC-47CC-1A4E-9C29-1C803548ADB1}"/>
              </a:ext>
            </a:extLst>
          </p:cNvPr>
          <p:cNvSpPr/>
          <p:nvPr/>
        </p:nvSpPr>
        <p:spPr>
          <a:xfrm>
            <a:off x="893232" y="42608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Status</a:t>
            </a:r>
          </a:p>
        </p:txBody>
      </p:sp>
      <p:sp>
        <p:nvSpPr>
          <p:cNvPr id="82" name="Rectangle 81">
            <a:extLst>
              <a:ext uri="{FF2B5EF4-FFF2-40B4-BE49-F238E27FC236}">
                <a16:creationId xmlns:a16="http://schemas.microsoft.com/office/drawing/2014/main" id="{0D6DBD23-8B68-2941-A5B0-30EBD5978B64}"/>
              </a:ext>
            </a:extLst>
          </p:cNvPr>
          <p:cNvSpPr/>
          <p:nvPr/>
        </p:nvSpPr>
        <p:spPr>
          <a:xfrm>
            <a:off x="886477" y="457472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10" name="Rounded Rectangle 9">
            <a:extLst>
              <a:ext uri="{FF2B5EF4-FFF2-40B4-BE49-F238E27FC236}">
                <a16:creationId xmlns:a16="http://schemas.microsoft.com/office/drawing/2014/main" id="{9C8B487E-A525-1A4C-BB4C-0F0275E04BCF}"/>
              </a:ext>
            </a:extLst>
          </p:cNvPr>
          <p:cNvSpPr/>
          <p:nvPr/>
        </p:nvSpPr>
        <p:spPr>
          <a:xfrm>
            <a:off x="2397217" y="4868928"/>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sp>
        <p:nvSpPr>
          <p:cNvPr id="83" name="Rounded Rectangle 82">
            <a:hlinkClick r:id="rId12"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84" name="Rectangle 83">
            <a:extLst>
              <a:ext uri="{FF2B5EF4-FFF2-40B4-BE49-F238E27FC236}">
                <a16:creationId xmlns:a16="http://schemas.microsoft.com/office/drawing/2014/main" id="{F445A48D-AEA0-C14A-AFF3-C21974AA80C9}"/>
              </a:ext>
            </a:extLst>
          </p:cNvPr>
          <p:cNvSpPr/>
          <p:nvPr/>
        </p:nvSpPr>
        <p:spPr>
          <a:xfrm>
            <a:off x="2401625"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dd/mm/</a:t>
            </a:r>
            <a:r>
              <a:rPr lang="en-US" sz="900" dirty="0" err="1">
                <a:solidFill>
                  <a:schemeClr val="bg1"/>
                </a:solidFill>
              </a:rPr>
              <a:t>yy</a:t>
            </a:r>
            <a:endParaRPr lang="en-US" sz="900" dirty="0">
              <a:solidFill>
                <a:schemeClr val="bg1"/>
              </a:solidFill>
            </a:endParaRPr>
          </a:p>
        </p:txBody>
      </p:sp>
      <p:sp>
        <p:nvSpPr>
          <p:cNvPr id="85" name="Rectangle 84">
            <a:extLst>
              <a:ext uri="{FF2B5EF4-FFF2-40B4-BE49-F238E27FC236}">
                <a16:creationId xmlns:a16="http://schemas.microsoft.com/office/drawing/2014/main" id="{6B3C9C1A-EDFD-9E48-9708-7F0B9F1B7D51}"/>
              </a:ext>
            </a:extLst>
          </p:cNvPr>
          <p:cNvSpPr/>
          <p:nvPr/>
        </p:nvSpPr>
        <p:spPr>
          <a:xfrm>
            <a:off x="3372592"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err="1">
                <a:solidFill>
                  <a:schemeClr val="bg1"/>
                </a:solidFill>
              </a:rPr>
              <a:t>hh:mm</a:t>
            </a:r>
            <a:endParaRPr lang="en-US" sz="900" dirty="0">
              <a:solidFill>
                <a:schemeClr val="bg1"/>
              </a:solidFill>
            </a:endParaRPr>
          </a:p>
        </p:txBody>
      </p:sp>
      <p:pic>
        <p:nvPicPr>
          <p:cNvPr id="18" name="Graphic 17" descr="Clock">
            <a:extLst>
              <a:ext uri="{FF2B5EF4-FFF2-40B4-BE49-F238E27FC236}">
                <a16:creationId xmlns:a16="http://schemas.microsoft.com/office/drawing/2014/main" id="{A6E17639-2680-C248-903E-2DCBF20748A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10216" y="2515119"/>
            <a:ext cx="278687" cy="278687"/>
          </a:xfrm>
          <a:prstGeom prst="rect">
            <a:avLst/>
          </a:prstGeom>
        </p:spPr>
      </p:pic>
      <p:pic>
        <p:nvPicPr>
          <p:cNvPr id="86" name="Graphic 85" descr="Clock">
            <a:extLst>
              <a:ext uri="{FF2B5EF4-FFF2-40B4-BE49-F238E27FC236}">
                <a16:creationId xmlns:a16="http://schemas.microsoft.com/office/drawing/2014/main" id="{89CCD874-0306-DF49-962D-FC4991B20F4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16553" y="2815514"/>
            <a:ext cx="278687" cy="278687"/>
          </a:xfrm>
          <a:prstGeom prst="rect">
            <a:avLst/>
          </a:prstGeom>
        </p:spPr>
      </p:pic>
      <p:pic>
        <p:nvPicPr>
          <p:cNvPr id="21" name="Graphic 20" descr="Flip calendar">
            <a:extLst>
              <a:ext uri="{FF2B5EF4-FFF2-40B4-BE49-F238E27FC236}">
                <a16:creationId xmlns:a16="http://schemas.microsoft.com/office/drawing/2014/main" id="{2CCA5E09-A085-F54A-A41A-19FD73582B9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a:off x="3033895" y="2492462"/>
            <a:ext cx="324000" cy="324000"/>
          </a:xfrm>
          <a:prstGeom prst="rect">
            <a:avLst/>
          </a:prstGeom>
        </p:spPr>
      </p:pic>
      <p:pic>
        <p:nvPicPr>
          <p:cNvPr id="87" name="Graphic 86" descr="Flip calendar">
            <a:extLst>
              <a:ext uri="{FF2B5EF4-FFF2-40B4-BE49-F238E27FC236}">
                <a16:creationId xmlns:a16="http://schemas.microsoft.com/office/drawing/2014/main" id="{3FAD09C5-318C-2B41-88B3-613AA722E79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a:off x="3038321" y="2792631"/>
            <a:ext cx="324000" cy="324000"/>
          </a:xfrm>
          <a:prstGeom prst="rect">
            <a:avLst/>
          </a:prstGeom>
        </p:spPr>
      </p:pic>
      <p:sp>
        <p:nvSpPr>
          <p:cNvPr id="88" name="Rectangle 87">
            <a:extLst>
              <a:ext uri="{FF2B5EF4-FFF2-40B4-BE49-F238E27FC236}">
                <a16:creationId xmlns:a16="http://schemas.microsoft.com/office/drawing/2014/main" id="{25F012FD-7813-5A4B-ABF3-2669405DF98C}"/>
              </a:ext>
            </a:extLst>
          </p:cNvPr>
          <p:cNvSpPr/>
          <p:nvPr/>
        </p:nvSpPr>
        <p:spPr>
          <a:xfrm>
            <a:off x="2255194" y="1377532"/>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Order Bento</a:t>
            </a:r>
          </a:p>
        </p:txBody>
      </p:sp>
      <p:sp>
        <p:nvSpPr>
          <p:cNvPr id="89" name="Rectangle 88">
            <a:extLst>
              <a:ext uri="{FF2B5EF4-FFF2-40B4-BE49-F238E27FC236}">
                <a16:creationId xmlns:a16="http://schemas.microsoft.com/office/drawing/2014/main" id="{8D189BDF-432D-6945-8CFC-42C9CB49C24C}"/>
              </a:ext>
            </a:extLst>
          </p:cNvPr>
          <p:cNvSpPr/>
          <p:nvPr/>
        </p:nvSpPr>
        <p:spPr>
          <a:xfrm>
            <a:off x="2261264" y="1652634"/>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Function Hall</a:t>
            </a:r>
          </a:p>
        </p:txBody>
      </p:sp>
      <p:sp>
        <p:nvSpPr>
          <p:cNvPr id="92" name="Rectangle 91">
            <a:extLst>
              <a:ext uri="{FF2B5EF4-FFF2-40B4-BE49-F238E27FC236}">
                <a16:creationId xmlns:a16="http://schemas.microsoft.com/office/drawing/2014/main" id="{E7FA0D09-A3C1-4449-B33A-C04C4AC1B8CB}"/>
              </a:ext>
            </a:extLst>
          </p:cNvPr>
          <p:cNvSpPr/>
          <p:nvPr/>
        </p:nvSpPr>
        <p:spPr>
          <a:xfrm>
            <a:off x="3358964" y="3701048"/>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none</a:t>
            </a:r>
          </a:p>
        </p:txBody>
      </p:sp>
      <p:sp>
        <p:nvSpPr>
          <p:cNvPr id="93" name="Triangle 92">
            <a:extLst>
              <a:ext uri="{FF2B5EF4-FFF2-40B4-BE49-F238E27FC236}">
                <a16:creationId xmlns:a16="http://schemas.microsoft.com/office/drawing/2014/main" id="{8C394385-A0BE-1743-B173-3B430CBC4F39}"/>
              </a:ext>
            </a:extLst>
          </p:cNvPr>
          <p:cNvSpPr>
            <a:spLocks noChangeAspect="1"/>
          </p:cNvSpPr>
          <p:nvPr/>
        </p:nvSpPr>
        <p:spPr>
          <a:xfrm rot="10800000">
            <a:off x="4050662" y="3766606"/>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5" name="Rectangle 94">
            <a:extLst>
              <a:ext uri="{FF2B5EF4-FFF2-40B4-BE49-F238E27FC236}">
                <a16:creationId xmlns:a16="http://schemas.microsoft.com/office/drawing/2014/main" id="{5271AAF4-287E-DA4A-9B88-15A1B12DCE7C}"/>
              </a:ext>
            </a:extLst>
          </p:cNvPr>
          <p:cNvSpPr/>
          <p:nvPr/>
        </p:nvSpPr>
        <p:spPr>
          <a:xfrm>
            <a:off x="3357895" y="313667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never</a:t>
            </a:r>
          </a:p>
        </p:txBody>
      </p:sp>
      <p:sp>
        <p:nvSpPr>
          <p:cNvPr id="96" name="Triangle 95">
            <a:extLst>
              <a:ext uri="{FF2B5EF4-FFF2-40B4-BE49-F238E27FC236}">
                <a16:creationId xmlns:a16="http://schemas.microsoft.com/office/drawing/2014/main" id="{A70655EA-581A-F145-97E7-552F40DEC6AC}"/>
              </a:ext>
            </a:extLst>
          </p:cNvPr>
          <p:cNvSpPr>
            <a:spLocks noChangeAspect="1"/>
          </p:cNvSpPr>
          <p:nvPr/>
        </p:nvSpPr>
        <p:spPr>
          <a:xfrm rot="10800000">
            <a:off x="4050661" y="3191613"/>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7" name="Rectangle 96">
            <a:extLst>
              <a:ext uri="{FF2B5EF4-FFF2-40B4-BE49-F238E27FC236}">
                <a16:creationId xmlns:a16="http://schemas.microsoft.com/office/drawing/2014/main" id="{B90035C1-8E59-7943-94DF-F9678DCA6AE8}"/>
              </a:ext>
            </a:extLst>
          </p:cNvPr>
          <p:cNvSpPr/>
          <p:nvPr/>
        </p:nvSpPr>
        <p:spPr>
          <a:xfrm>
            <a:off x="3376546" y="4261566"/>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To-do</a:t>
            </a:r>
          </a:p>
        </p:txBody>
      </p:sp>
      <p:sp>
        <p:nvSpPr>
          <p:cNvPr id="98" name="Triangle 97">
            <a:extLst>
              <a:ext uri="{FF2B5EF4-FFF2-40B4-BE49-F238E27FC236}">
                <a16:creationId xmlns:a16="http://schemas.microsoft.com/office/drawing/2014/main" id="{195A55BD-F42C-4043-A6E5-4F6E6968A926}"/>
              </a:ext>
            </a:extLst>
          </p:cNvPr>
          <p:cNvSpPr>
            <a:spLocks noChangeAspect="1"/>
          </p:cNvSpPr>
          <p:nvPr/>
        </p:nvSpPr>
        <p:spPr>
          <a:xfrm rot="10800000">
            <a:off x="4068244" y="4327124"/>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Terminator 21">
            <a:extLst>
              <a:ext uri="{FF2B5EF4-FFF2-40B4-BE49-F238E27FC236}">
                <a16:creationId xmlns:a16="http://schemas.microsoft.com/office/drawing/2014/main" id="{C493D0C4-70C4-0147-90FD-FC8FB1AE168B}"/>
              </a:ext>
            </a:extLst>
          </p:cNvPr>
          <p:cNvSpPr/>
          <p:nvPr/>
        </p:nvSpPr>
        <p:spPr>
          <a:xfrm>
            <a:off x="3742401" y="4579999"/>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DB47D91-BFFC-C048-9389-AA55862B68AE}"/>
              </a:ext>
            </a:extLst>
          </p:cNvPr>
          <p:cNvSpPr>
            <a:spLocks noChangeAspect="1"/>
          </p:cNvSpPr>
          <p:nvPr/>
        </p:nvSpPr>
        <p:spPr>
          <a:xfrm>
            <a:off x="4096715" y="4599440"/>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rminator 62">
            <a:hlinkClick r:id="" action="ppaction://hlinkshowjump?jump=nextslide"/>
            <a:extLst>
              <a:ext uri="{FF2B5EF4-FFF2-40B4-BE49-F238E27FC236}">
                <a16:creationId xmlns:a16="http://schemas.microsoft.com/office/drawing/2014/main" id="{E6B4852F-233A-A54A-8AFD-DE947C019747}"/>
              </a:ext>
            </a:extLst>
          </p:cNvPr>
          <p:cNvSpPr/>
          <p:nvPr/>
        </p:nvSpPr>
        <p:spPr>
          <a:xfrm>
            <a:off x="3740216" y="2224176"/>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D9F88A3-0F1C-0D4F-A3D3-EF98C1468B48}"/>
              </a:ext>
            </a:extLst>
          </p:cNvPr>
          <p:cNvSpPr>
            <a:spLocks noChangeAspect="1"/>
          </p:cNvSpPr>
          <p:nvPr/>
        </p:nvSpPr>
        <p:spPr>
          <a:xfrm>
            <a:off x="4094530" y="2243617"/>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a:extLst>
              <a:ext uri="{FF2B5EF4-FFF2-40B4-BE49-F238E27FC236}">
                <a16:creationId xmlns:a16="http://schemas.microsoft.com/office/drawing/2014/main" id="{655B2E7F-9CAA-7A42-A9E8-267E61F7B765}"/>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
        <p:nvSpPr>
          <p:cNvPr id="67" name="Rectangle 66">
            <a:extLst>
              <a:ext uri="{FF2B5EF4-FFF2-40B4-BE49-F238E27FC236}">
                <a16:creationId xmlns:a16="http://schemas.microsoft.com/office/drawing/2014/main" id="{1E5249C9-E40D-E940-8A39-1543DBC5BF54}"/>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Graphic 67" descr="Information">
            <a:extLst>
              <a:ext uri="{FF2B5EF4-FFF2-40B4-BE49-F238E27FC236}">
                <a16:creationId xmlns:a16="http://schemas.microsoft.com/office/drawing/2014/main" id="{FD76ED3C-CFA7-354F-842C-23EE2233E8B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026824" y="4519409"/>
            <a:ext cx="216723" cy="216723"/>
          </a:xfrm>
          <a:prstGeom prst="rect">
            <a:avLst/>
          </a:prstGeom>
        </p:spPr>
      </p:pic>
      <p:pic>
        <p:nvPicPr>
          <p:cNvPr id="59" name="Graphic 58" descr="Add">
            <a:hlinkClick r:id="rId19" action="ppaction://hlinksldjump"/>
            <a:extLst>
              <a:ext uri="{FF2B5EF4-FFF2-40B4-BE49-F238E27FC236}">
                <a16:creationId xmlns:a16="http://schemas.microsoft.com/office/drawing/2014/main" id="{1CB6D2B0-BBD0-BF48-8A02-1B6025BF8C6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218720" y="5433265"/>
            <a:ext cx="772514" cy="772514"/>
          </a:xfrm>
          <a:prstGeom prst="rect">
            <a:avLst/>
          </a:prstGeom>
        </p:spPr>
      </p:pic>
      <p:pic>
        <p:nvPicPr>
          <p:cNvPr id="60" name="Graphic 59" descr="Bar graph with upward trend">
            <a:hlinkClick r:id="rId22" action="ppaction://hlinksldjump"/>
            <a:extLst>
              <a:ext uri="{FF2B5EF4-FFF2-40B4-BE49-F238E27FC236}">
                <a16:creationId xmlns:a16="http://schemas.microsoft.com/office/drawing/2014/main" id="{1FDAB956-B0AB-4241-8DE4-5BC6E917134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104111" y="5747782"/>
            <a:ext cx="468001" cy="468001"/>
          </a:xfrm>
          <a:prstGeom prst="rect">
            <a:avLst/>
          </a:prstGeom>
        </p:spPr>
      </p:pic>
      <p:pic>
        <p:nvPicPr>
          <p:cNvPr id="61" name="Graphic 60" descr="Workflow">
            <a:hlinkClick r:id="rId25" action="ppaction://hlinksldjump"/>
            <a:extLst>
              <a:ext uri="{FF2B5EF4-FFF2-40B4-BE49-F238E27FC236}">
                <a16:creationId xmlns:a16="http://schemas.microsoft.com/office/drawing/2014/main" id="{BA123465-095E-F844-BB89-BB2D430A914E}"/>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601230" y="5748989"/>
            <a:ext cx="468001" cy="468001"/>
          </a:xfrm>
          <a:prstGeom prst="rect">
            <a:avLst/>
          </a:prstGeom>
        </p:spPr>
      </p:pic>
      <p:pic>
        <p:nvPicPr>
          <p:cNvPr id="76" name="Graphic 75" descr="List">
            <a:hlinkClick r:id="rId28" action="ppaction://hlinksldjump"/>
            <a:extLst>
              <a:ext uri="{FF2B5EF4-FFF2-40B4-BE49-F238E27FC236}">
                <a16:creationId xmlns:a16="http://schemas.microsoft.com/office/drawing/2014/main" id="{FBAFE7DD-9EBA-2F40-8C8F-5DF70EC6C303}"/>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894989" y="5747783"/>
            <a:ext cx="468001" cy="468001"/>
          </a:xfrm>
          <a:prstGeom prst="rect">
            <a:avLst/>
          </a:prstGeom>
        </p:spPr>
      </p:pic>
      <p:pic>
        <p:nvPicPr>
          <p:cNvPr id="77" name="Graphic 76" descr="Single gear">
            <a:hlinkClick r:id="rId31" action="ppaction://hlinksldjump"/>
            <a:extLst>
              <a:ext uri="{FF2B5EF4-FFF2-40B4-BE49-F238E27FC236}">
                <a16:creationId xmlns:a16="http://schemas.microsoft.com/office/drawing/2014/main" id="{F468B7F8-243A-F245-B921-A922B7BDCF34}"/>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898527" y="5729304"/>
            <a:ext cx="468001" cy="468001"/>
          </a:xfrm>
          <a:prstGeom prst="rect">
            <a:avLst/>
          </a:prstGeom>
        </p:spPr>
      </p:pic>
    </p:spTree>
    <p:extLst>
      <p:ext uri="{BB962C8B-B14F-4D97-AF65-F5344CB8AC3E}">
        <p14:creationId xmlns:p14="http://schemas.microsoft.com/office/powerpoint/2010/main" val="138937216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withEffect">
                                  <p:stCondLst>
                                    <p:cond delay="0"/>
                                  </p:stCondLst>
                                  <p:iterate type="lt">
                                    <p:tmPct val="10000"/>
                                  </p:iterate>
                                  <p:childTnLst>
                                    <p:set>
                                      <p:cBhvr>
                                        <p:cTn id="6" dur="1" fill="hold">
                                          <p:stCondLst>
                                            <p:cond delay="0"/>
                                          </p:stCondLst>
                                        </p:cTn>
                                        <p:tgtEl>
                                          <p:spTgt spid="89">
                                            <p:txEl>
                                              <p:pRg st="0" end="0"/>
                                            </p:txEl>
                                          </p:spTgt>
                                        </p:tgtEl>
                                        <p:attrNameLst>
                                          <p:attrName>style.visibility</p:attrName>
                                        </p:attrNameLst>
                                      </p:cBhvr>
                                      <p:to>
                                        <p:strVal val="visible"/>
                                      </p:to>
                                    </p:set>
                                    <p:anim calcmode="lin" valueType="num">
                                      <p:cBhvr>
                                        <p:cTn id="7" dur="200" fill="hold"/>
                                        <p:tgtEl>
                                          <p:spTgt spid="8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 fill="hold"/>
                                        <p:tgtEl>
                                          <p:spTgt spid="89">
                                            <p:txEl>
                                              <p:pRg st="0" end="0"/>
                                            </p:txEl>
                                          </p:spTgt>
                                        </p:tgtEl>
                                        <p:attrNameLst>
                                          <p:attrName>ppt_y</p:attrName>
                                        </p:attrNameLst>
                                      </p:cBhvr>
                                      <p:tavLst>
                                        <p:tav tm="0">
                                          <p:val>
                                            <p:strVal val="#ppt_y"/>
                                          </p:val>
                                        </p:tav>
                                        <p:tav tm="100000">
                                          <p:val>
                                            <p:strVal val="#ppt_y"/>
                                          </p:val>
                                        </p:tav>
                                      </p:tavLst>
                                    </p:anim>
                                    <p:anim calcmode="lin" valueType="num">
                                      <p:cBhvr>
                                        <p:cTn id="9" dur="200" fill="hold"/>
                                        <p:tgtEl>
                                          <p:spTgt spid="8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 fill="hold"/>
                                        <p:tgtEl>
                                          <p:spTgt spid="8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 tmFilter="0,0; .5, 1; 1, 1"/>
                                        <p:tgtEl>
                                          <p:spTgt spid="89">
                                            <p:txEl>
                                              <p:pRg st="0" end="0"/>
                                            </p:txEl>
                                          </p:spTgt>
                                        </p:tgtEl>
                                      </p:cBhvr>
                                    </p:animEffect>
                                  </p:childTnLst>
                                </p:cTn>
                              </p:par>
                            </p:childTnLst>
                          </p:cTn>
                        </p:par>
                        <p:par>
                          <p:cTn id="12" fill="hold">
                            <p:stCondLst>
                              <p:cond delay="420"/>
                            </p:stCondLst>
                            <p:childTnLst>
                              <p:par>
                                <p:cTn id="13" presetID="6" presetClass="emph" presetSubtype="0" repeatCount="2000" fill="remove" grpId="0" nodeType="afterEffect">
                                  <p:stCondLst>
                                    <p:cond delay="500"/>
                                  </p:stCondLst>
                                  <p:childTnLst>
                                    <p:animScale>
                                      <p:cBhvr>
                                        <p:cTn id="14" dur="500" fill="hold"/>
                                        <p:tgtEl>
                                          <p:spTgt spid="63"/>
                                        </p:tgtEl>
                                      </p:cBhvr>
                                      <p:by x="50000" y="50000"/>
                                    </p:animScale>
                                  </p:childTnLst>
                                </p:cTn>
                              </p:par>
                              <p:par>
                                <p:cTn id="15" presetID="6" presetClass="emph" presetSubtype="0" repeatCount="2000" fill="remove" grpId="0" nodeType="withEffect">
                                  <p:stCondLst>
                                    <p:cond delay="500"/>
                                  </p:stCondLst>
                                  <p:childTnLst>
                                    <p:animScale>
                                      <p:cBhvr>
                                        <p:cTn id="16" dur="500" fill="hold"/>
                                        <p:tgtEl>
                                          <p:spTgt spid="65"/>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all day</a:t>
            </a:r>
          </a:p>
        </p:txBody>
      </p:sp>
      <p:pic>
        <p:nvPicPr>
          <p:cNvPr id="64" name="Graphic 63" descr="Filter">
            <a:hlinkClick r:id="rId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52512" y="677435"/>
            <a:ext cx="360000" cy="360000"/>
          </a:xfrm>
          <a:prstGeom prst="rect">
            <a:avLst/>
          </a:prstGeom>
        </p:spPr>
      </p:pic>
      <p:pic>
        <p:nvPicPr>
          <p:cNvPr id="69" name="Graphic 68" descr="Radio microphone">
            <a:hlinkClick r:id="rId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84342" y="677435"/>
            <a:ext cx="360000" cy="360000"/>
          </a:xfrm>
          <a:prstGeom prst="rect">
            <a:avLst/>
          </a:prstGeom>
        </p:spPr>
      </p:pic>
      <p:sp>
        <p:nvSpPr>
          <p:cNvPr id="4" name="Rectangle 3">
            <a:extLst>
              <a:ext uri="{FF2B5EF4-FFF2-40B4-BE49-F238E27FC236}">
                <a16:creationId xmlns:a16="http://schemas.microsoft.com/office/drawing/2014/main" id="{EF2ACA08-76CE-8642-8807-25514F7BD9D5}"/>
              </a:ext>
            </a:extLst>
          </p:cNvPr>
          <p:cNvSpPr/>
          <p:nvPr/>
        </p:nvSpPr>
        <p:spPr>
          <a:xfrm>
            <a:off x="893232" y="138395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Title</a:t>
            </a:r>
          </a:p>
        </p:txBody>
      </p:sp>
      <p:sp>
        <p:nvSpPr>
          <p:cNvPr id="70" name="Rectangle 69">
            <a:extLst>
              <a:ext uri="{FF2B5EF4-FFF2-40B4-BE49-F238E27FC236}">
                <a16:creationId xmlns:a16="http://schemas.microsoft.com/office/drawing/2014/main" id="{F08C655E-0DAA-5F4B-9541-0BB679593BA4}"/>
              </a:ext>
            </a:extLst>
          </p:cNvPr>
          <p:cNvSpPr/>
          <p:nvPr/>
        </p:nvSpPr>
        <p:spPr>
          <a:xfrm>
            <a:off x="893804" y="166659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71" name="Rectangle 70">
            <a:extLst>
              <a:ext uri="{FF2B5EF4-FFF2-40B4-BE49-F238E27FC236}">
                <a16:creationId xmlns:a16="http://schemas.microsoft.com/office/drawing/2014/main" id="{B7AD1414-FBD0-6D4A-B00A-16909C426B42}"/>
              </a:ext>
            </a:extLst>
          </p:cNvPr>
          <p:cNvSpPr/>
          <p:nvPr/>
        </p:nvSpPr>
        <p:spPr>
          <a:xfrm>
            <a:off x="893232" y="222801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All-day</a:t>
            </a:r>
          </a:p>
        </p:txBody>
      </p:sp>
      <p:sp>
        <p:nvSpPr>
          <p:cNvPr id="72" name="Rectangle 71">
            <a:extLst>
              <a:ext uri="{FF2B5EF4-FFF2-40B4-BE49-F238E27FC236}">
                <a16:creationId xmlns:a16="http://schemas.microsoft.com/office/drawing/2014/main" id="{D846BF3C-8D49-CA49-AE77-7D60F250D392}"/>
              </a:ext>
            </a:extLst>
          </p:cNvPr>
          <p:cNvSpPr/>
          <p:nvPr/>
        </p:nvSpPr>
        <p:spPr>
          <a:xfrm>
            <a:off x="893232" y="253391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Starts</a:t>
            </a:r>
          </a:p>
        </p:txBody>
      </p:sp>
      <p:sp>
        <p:nvSpPr>
          <p:cNvPr id="73" name="Rectangle 72">
            <a:hlinkClick r:id="" action="ppaction://hlinkshowjump?jump=nextslide"/>
            <a:extLst>
              <a:ext uri="{FF2B5EF4-FFF2-40B4-BE49-F238E27FC236}">
                <a16:creationId xmlns:a16="http://schemas.microsoft.com/office/drawing/2014/main" id="{B49B1436-F632-B540-A5D1-97AAB3380609}"/>
              </a:ext>
            </a:extLst>
          </p:cNvPr>
          <p:cNvSpPr/>
          <p:nvPr/>
        </p:nvSpPr>
        <p:spPr>
          <a:xfrm>
            <a:off x="2401625"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dd/mm/</a:t>
            </a:r>
            <a:r>
              <a:rPr lang="en-US" sz="900" dirty="0" err="1">
                <a:solidFill>
                  <a:schemeClr val="bg1"/>
                </a:solidFill>
              </a:rPr>
              <a:t>yy</a:t>
            </a:r>
            <a:endParaRPr lang="en-US" sz="900" dirty="0">
              <a:solidFill>
                <a:schemeClr val="bg1"/>
              </a:solidFill>
            </a:endParaRPr>
          </a:p>
        </p:txBody>
      </p:sp>
      <p:sp>
        <p:nvSpPr>
          <p:cNvPr id="74" name="Rectangle 73">
            <a:extLst>
              <a:ext uri="{FF2B5EF4-FFF2-40B4-BE49-F238E27FC236}">
                <a16:creationId xmlns:a16="http://schemas.microsoft.com/office/drawing/2014/main" id="{9CA966D6-51DB-A342-B516-AE5260544A74}"/>
              </a:ext>
            </a:extLst>
          </p:cNvPr>
          <p:cNvSpPr/>
          <p:nvPr/>
        </p:nvSpPr>
        <p:spPr>
          <a:xfrm>
            <a:off x="3372592"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err="1">
                <a:solidFill>
                  <a:schemeClr val="bg1"/>
                </a:solidFill>
              </a:rPr>
              <a:t>hh:mm</a:t>
            </a:r>
            <a:endParaRPr lang="en-US" sz="900" dirty="0">
              <a:solidFill>
                <a:schemeClr val="bg1"/>
              </a:solidFill>
            </a:endParaRPr>
          </a:p>
        </p:txBody>
      </p:sp>
      <p:sp>
        <p:nvSpPr>
          <p:cNvPr id="75" name="Rectangle 74">
            <a:extLst>
              <a:ext uri="{FF2B5EF4-FFF2-40B4-BE49-F238E27FC236}">
                <a16:creationId xmlns:a16="http://schemas.microsoft.com/office/drawing/2014/main" id="{49CB6040-5030-684F-808D-3A9E61AFF0CE}"/>
              </a:ext>
            </a:extLst>
          </p:cNvPr>
          <p:cNvSpPr/>
          <p:nvPr/>
        </p:nvSpPr>
        <p:spPr>
          <a:xfrm>
            <a:off x="893232" y="28354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Ends</a:t>
            </a:r>
          </a:p>
        </p:txBody>
      </p:sp>
      <p:sp>
        <p:nvSpPr>
          <p:cNvPr id="78" name="Rectangle 77">
            <a:extLst>
              <a:ext uri="{FF2B5EF4-FFF2-40B4-BE49-F238E27FC236}">
                <a16:creationId xmlns:a16="http://schemas.microsoft.com/office/drawing/2014/main" id="{BD7E05B0-B588-9E4A-B857-1F0E3335A1BF}"/>
              </a:ext>
            </a:extLst>
          </p:cNvPr>
          <p:cNvSpPr/>
          <p:nvPr/>
        </p:nvSpPr>
        <p:spPr>
          <a:xfrm>
            <a:off x="893232" y="313793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Repeat</a:t>
            </a:r>
          </a:p>
        </p:txBody>
      </p:sp>
      <p:sp>
        <p:nvSpPr>
          <p:cNvPr id="79" name="Rectangle 78">
            <a:extLst>
              <a:ext uri="{FF2B5EF4-FFF2-40B4-BE49-F238E27FC236}">
                <a16:creationId xmlns:a16="http://schemas.microsoft.com/office/drawing/2014/main" id="{67985636-5CB9-274A-A56C-E0DF172A50D6}"/>
              </a:ext>
            </a:extLst>
          </p:cNvPr>
          <p:cNvSpPr/>
          <p:nvPr/>
        </p:nvSpPr>
        <p:spPr>
          <a:xfrm>
            <a:off x="886477" y="370236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Alert</a:t>
            </a:r>
          </a:p>
        </p:txBody>
      </p:sp>
      <p:sp>
        <p:nvSpPr>
          <p:cNvPr id="80" name="Rectangle 79">
            <a:extLst>
              <a:ext uri="{FF2B5EF4-FFF2-40B4-BE49-F238E27FC236}">
                <a16:creationId xmlns:a16="http://schemas.microsoft.com/office/drawing/2014/main" id="{956761CC-47CC-1A4E-9C29-1C803548ADB1}"/>
              </a:ext>
            </a:extLst>
          </p:cNvPr>
          <p:cNvSpPr/>
          <p:nvPr/>
        </p:nvSpPr>
        <p:spPr>
          <a:xfrm>
            <a:off x="893232" y="42608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Status</a:t>
            </a:r>
          </a:p>
        </p:txBody>
      </p:sp>
      <p:sp>
        <p:nvSpPr>
          <p:cNvPr id="82" name="Rectangle 81">
            <a:extLst>
              <a:ext uri="{FF2B5EF4-FFF2-40B4-BE49-F238E27FC236}">
                <a16:creationId xmlns:a16="http://schemas.microsoft.com/office/drawing/2014/main" id="{0D6DBD23-8B68-2941-A5B0-30EBD5978B64}"/>
              </a:ext>
            </a:extLst>
          </p:cNvPr>
          <p:cNvSpPr/>
          <p:nvPr/>
        </p:nvSpPr>
        <p:spPr>
          <a:xfrm>
            <a:off x="886477" y="457472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10" name="Rounded Rectangle 9">
            <a:extLst>
              <a:ext uri="{FF2B5EF4-FFF2-40B4-BE49-F238E27FC236}">
                <a16:creationId xmlns:a16="http://schemas.microsoft.com/office/drawing/2014/main" id="{9C8B487E-A525-1A4C-BB4C-0F0275E04BCF}"/>
              </a:ext>
            </a:extLst>
          </p:cNvPr>
          <p:cNvSpPr/>
          <p:nvPr/>
        </p:nvSpPr>
        <p:spPr>
          <a:xfrm>
            <a:off x="2397217" y="4868928"/>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sp>
        <p:nvSpPr>
          <p:cNvPr id="83" name="Rounded Rectangle 82">
            <a:hlinkClick r:id="rId12"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84" name="Rectangle 83">
            <a:extLst>
              <a:ext uri="{FF2B5EF4-FFF2-40B4-BE49-F238E27FC236}">
                <a16:creationId xmlns:a16="http://schemas.microsoft.com/office/drawing/2014/main" id="{F445A48D-AEA0-C14A-AFF3-C21974AA80C9}"/>
              </a:ext>
            </a:extLst>
          </p:cNvPr>
          <p:cNvSpPr/>
          <p:nvPr/>
        </p:nvSpPr>
        <p:spPr>
          <a:xfrm>
            <a:off x="2401625"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dd/mm/</a:t>
            </a:r>
            <a:r>
              <a:rPr lang="en-US" sz="900" dirty="0" err="1">
                <a:solidFill>
                  <a:schemeClr val="bg1"/>
                </a:solidFill>
              </a:rPr>
              <a:t>yy</a:t>
            </a:r>
            <a:endParaRPr lang="en-US" sz="900" dirty="0">
              <a:solidFill>
                <a:schemeClr val="bg1"/>
              </a:solidFill>
            </a:endParaRPr>
          </a:p>
        </p:txBody>
      </p:sp>
      <p:sp>
        <p:nvSpPr>
          <p:cNvPr id="85" name="Rectangle 84">
            <a:extLst>
              <a:ext uri="{FF2B5EF4-FFF2-40B4-BE49-F238E27FC236}">
                <a16:creationId xmlns:a16="http://schemas.microsoft.com/office/drawing/2014/main" id="{6B3C9C1A-EDFD-9E48-9708-7F0B9F1B7D51}"/>
              </a:ext>
            </a:extLst>
          </p:cNvPr>
          <p:cNvSpPr/>
          <p:nvPr/>
        </p:nvSpPr>
        <p:spPr>
          <a:xfrm>
            <a:off x="3372592"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err="1">
                <a:solidFill>
                  <a:schemeClr val="bg1"/>
                </a:solidFill>
              </a:rPr>
              <a:t>hh:mm</a:t>
            </a:r>
            <a:endParaRPr lang="en-US" sz="900" dirty="0">
              <a:solidFill>
                <a:schemeClr val="bg1"/>
              </a:solidFill>
            </a:endParaRPr>
          </a:p>
        </p:txBody>
      </p:sp>
      <p:pic>
        <p:nvPicPr>
          <p:cNvPr id="18" name="Graphic 17" descr="Clock">
            <a:extLst>
              <a:ext uri="{FF2B5EF4-FFF2-40B4-BE49-F238E27FC236}">
                <a16:creationId xmlns:a16="http://schemas.microsoft.com/office/drawing/2014/main" id="{A6E17639-2680-C248-903E-2DCBF20748A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10216" y="2515119"/>
            <a:ext cx="278687" cy="278687"/>
          </a:xfrm>
          <a:prstGeom prst="rect">
            <a:avLst/>
          </a:prstGeom>
        </p:spPr>
      </p:pic>
      <p:pic>
        <p:nvPicPr>
          <p:cNvPr id="86" name="Graphic 85" descr="Clock">
            <a:extLst>
              <a:ext uri="{FF2B5EF4-FFF2-40B4-BE49-F238E27FC236}">
                <a16:creationId xmlns:a16="http://schemas.microsoft.com/office/drawing/2014/main" id="{89CCD874-0306-DF49-962D-FC4991B20F4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16553" y="2815514"/>
            <a:ext cx="278687" cy="278687"/>
          </a:xfrm>
          <a:prstGeom prst="rect">
            <a:avLst/>
          </a:prstGeom>
        </p:spPr>
      </p:pic>
      <p:pic>
        <p:nvPicPr>
          <p:cNvPr id="21" name="Graphic 20" descr="Flip calendar">
            <a:hlinkClick r:id="" action="ppaction://hlinkshowjump?jump=nextslide"/>
            <a:extLst>
              <a:ext uri="{FF2B5EF4-FFF2-40B4-BE49-F238E27FC236}">
                <a16:creationId xmlns:a16="http://schemas.microsoft.com/office/drawing/2014/main" id="{2CCA5E09-A085-F54A-A41A-19FD73582B9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a:off x="3033895" y="2492462"/>
            <a:ext cx="324000" cy="324000"/>
          </a:xfrm>
          <a:prstGeom prst="rect">
            <a:avLst/>
          </a:prstGeom>
        </p:spPr>
      </p:pic>
      <p:pic>
        <p:nvPicPr>
          <p:cNvPr id="87" name="Graphic 86" descr="Flip calendar">
            <a:extLst>
              <a:ext uri="{FF2B5EF4-FFF2-40B4-BE49-F238E27FC236}">
                <a16:creationId xmlns:a16="http://schemas.microsoft.com/office/drawing/2014/main" id="{3FAD09C5-318C-2B41-88B3-613AA722E79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a:off x="3038321" y="2792631"/>
            <a:ext cx="324000" cy="324000"/>
          </a:xfrm>
          <a:prstGeom prst="rect">
            <a:avLst/>
          </a:prstGeom>
        </p:spPr>
      </p:pic>
      <p:sp>
        <p:nvSpPr>
          <p:cNvPr id="88" name="Rectangle 87">
            <a:extLst>
              <a:ext uri="{FF2B5EF4-FFF2-40B4-BE49-F238E27FC236}">
                <a16:creationId xmlns:a16="http://schemas.microsoft.com/office/drawing/2014/main" id="{25F012FD-7813-5A4B-ABF3-2669405DF98C}"/>
              </a:ext>
            </a:extLst>
          </p:cNvPr>
          <p:cNvSpPr/>
          <p:nvPr/>
        </p:nvSpPr>
        <p:spPr>
          <a:xfrm>
            <a:off x="2255194" y="1377532"/>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Order Bento</a:t>
            </a:r>
          </a:p>
        </p:txBody>
      </p:sp>
      <p:sp>
        <p:nvSpPr>
          <p:cNvPr id="89" name="Rectangle 88">
            <a:extLst>
              <a:ext uri="{FF2B5EF4-FFF2-40B4-BE49-F238E27FC236}">
                <a16:creationId xmlns:a16="http://schemas.microsoft.com/office/drawing/2014/main" id="{8D189BDF-432D-6945-8CFC-42C9CB49C24C}"/>
              </a:ext>
            </a:extLst>
          </p:cNvPr>
          <p:cNvSpPr/>
          <p:nvPr/>
        </p:nvSpPr>
        <p:spPr>
          <a:xfrm>
            <a:off x="2261264" y="1652634"/>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Function Hall</a:t>
            </a:r>
          </a:p>
        </p:txBody>
      </p:sp>
      <p:sp>
        <p:nvSpPr>
          <p:cNvPr id="92" name="Rectangle 91">
            <a:extLst>
              <a:ext uri="{FF2B5EF4-FFF2-40B4-BE49-F238E27FC236}">
                <a16:creationId xmlns:a16="http://schemas.microsoft.com/office/drawing/2014/main" id="{E7FA0D09-A3C1-4449-B33A-C04C4AC1B8CB}"/>
              </a:ext>
            </a:extLst>
          </p:cNvPr>
          <p:cNvSpPr/>
          <p:nvPr/>
        </p:nvSpPr>
        <p:spPr>
          <a:xfrm>
            <a:off x="3358964" y="3701048"/>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none</a:t>
            </a:r>
          </a:p>
        </p:txBody>
      </p:sp>
      <p:sp>
        <p:nvSpPr>
          <p:cNvPr id="93" name="Triangle 92">
            <a:extLst>
              <a:ext uri="{FF2B5EF4-FFF2-40B4-BE49-F238E27FC236}">
                <a16:creationId xmlns:a16="http://schemas.microsoft.com/office/drawing/2014/main" id="{8C394385-A0BE-1743-B173-3B430CBC4F39}"/>
              </a:ext>
            </a:extLst>
          </p:cNvPr>
          <p:cNvSpPr>
            <a:spLocks noChangeAspect="1"/>
          </p:cNvSpPr>
          <p:nvPr/>
        </p:nvSpPr>
        <p:spPr>
          <a:xfrm rot="10800000">
            <a:off x="4050662" y="3766606"/>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5" name="Rectangle 94">
            <a:extLst>
              <a:ext uri="{FF2B5EF4-FFF2-40B4-BE49-F238E27FC236}">
                <a16:creationId xmlns:a16="http://schemas.microsoft.com/office/drawing/2014/main" id="{5271AAF4-287E-DA4A-9B88-15A1B12DCE7C}"/>
              </a:ext>
            </a:extLst>
          </p:cNvPr>
          <p:cNvSpPr/>
          <p:nvPr/>
        </p:nvSpPr>
        <p:spPr>
          <a:xfrm>
            <a:off x="3357895" y="313667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never</a:t>
            </a:r>
          </a:p>
        </p:txBody>
      </p:sp>
      <p:sp>
        <p:nvSpPr>
          <p:cNvPr id="96" name="Triangle 95">
            <a:extLst>
              <a:ext uri="{FF2B5EF4-FFF2-40B4-BE49-F238E27FC236}">
                <a16:creationId xmlns:a16="http://schemas.microsoft.com/office/drawing/2014/main" id="{A70655EA-581A-F145-97E7-552F40DEC6AC}"/>
              </a:ext>
            </a:extLst>
          </p:cNvPr>
          <p:cNvSpPr>
            <a:spLocks noChangeAspect="1"/>
          </p:cNvSpPr>
          <p:nvPr/>
        </p:nvSpPr>
        <p:spPr>
          <a:xfrm rot="10800000">
            <a:off x="4050661" y="3191613"/>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7" name="Rectangle 96">
            <a:extLst>
              <a:ext uri="{FF2B5EF4-FFF2-40B4-BE49-F238E27FC236}">
                <a16:creationId xmlns:a16="http://schemas.microsoft.com/office/drawing/2014/main" id="{B90035C1-8E59-7943-94DF-F9678DCA6AE8}"/>
              </a:ext>
            </a:extLst>
          </p:cNvPr>
          <p:cNvSpPr/>
          <p:nvPr/>
        </p:nvSpPr>
        <p:spPr>
          <a:xfrm>
            <a:off x="3376546" y="4261566"/>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To-do</a:t>
            </a:r>
          </a:p>
        </p:txBody>
      </p:sp>
      <p:sp>
        <p:nvSpPr>
          <p:cNvPr id="98" name="Triangle 97">
            <a:extLst>
              <a:ext uri="{FF2B5EF4-FFF2-40B4-BE49-F238E27FC236}">
                <a16:creationId xmlns:a16="http://schemas.microsoft.com/office/drawing/2014/main" id="{195A55BD-F42C-4043-A6E5-4F6E6968A926}"/>
              </a:ext>
            </a:extLst>
          </p:cNvPr>
          <p:cNvSpPr>
            <a:spLocks noChangeAspect="1"/>
          </p:cNvSpPr>
          <p:nvPr/>
        </p:nvSpPr>
        <p:spPr>
          <a:xfrm rot="10800000">
            <a:off x="4068244" y="4327124"/>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Terminator 21">
            <a:extLst>
              <a:ext uri="{FF2B5EF4-FFF2-40B4-BE49-F238E27FC236}">
                <a16:creationId xmlns:a16="http://schemas.microsoft.com/office/drawing/2014/main" id="{C493D0C4-70C4-0147-90FD-FC8FB1AE168B}"/>
              </a:ext>
            </a:extLst>
          </p:cNvPr>
          <p:cNvSpPr/>
          <p:nvPr/>
        </p:nvSpPr>
        <p:spPr>
          <a:xfrm>
            <a:off x="3742401" y="4579999"/>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DB47D91-BFFC-C048-9389-AA55862B68AE}"/>
              </a:ext>
            </a:extLst>
          </p:cNvPr>
          <p:cNvSpPr>
            <a:spLocks noChangeAspect="1"/>
          </p:cNvSpPr>
          <p:nvPr/>
        </p:nvSpPr>
        <p:spPr>
          <a:xfrm>
            <a:off x="4096715" y="4599440"/>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rminator 62">
            <a:extLst>
              <a:ext uri="{FF2B5EF4-FFF2-40B4-BE49-F238E27FC236}">
                <a16:creationId xmlns:a16="http://schemas.microsoft.com/office/drawing/2014/main" id="{E6B4852F-233A-A54A-8AFD-DE947C019747}"/>
              </a:ext>
            </a:extLst>
          </p:cNvPr>
          <p:cNvSpPr/>
          <p:nvPr/>
        </p:nvSpPr>
        <p:spPr>
          <a:xfrm>
            <a:off x="3740216" y="2224176"/>
            <a:ext cx="540000" cy="250701"/>
          </a:xfrm>
          <a:prstGeom prst="flowChartTerminator">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D9F88A3-0F1C-0D4F-A3D3-EF98C1468B48}"/>
              </a:ext>
            </a:extLst>
          </p:cNvPr>
          <p:cNvSpPr>
            <a:spLocks noChangeAspect="1"/>
          </p:cNvSpPr>
          <p:nvPr/>
        </p:nvSpPr>
        <p:spPr>
          <a:xfrm>
            <a:off x="3773248" y="2243617"/>
            <a:ext cx="180000" cy="20179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3CB7A839-118C-1844-8A1B-8CEC3EE65CB1}"/>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
        <p:nvSpPr>
          <p:cNvPr id="60" name="Rectangle 59">
            <a:extLst>
              <a:ext uri="{FF2B5EF4-FFF2-40B4-BE49-F238E27FC236}">
                <a16:creationId xmlns:a16="http://schemas.microsoft.com/office/drawing/2014/main" id="{8F253005-C28E-0643-99B6-510A22EB7068}"/>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Graphic 60" descr="Information">
            <a:extLst>
              <a:ext uri="{FF2B5EF4-FFF2-40B4-BE49-F238E27FC236}">
                <a16:creationId xmlns:a16="http://schemas.microsoft.com/office/drawing/2014/main" id="{9CD135C1-4606-7E4E-B914-AE2E9601F1A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026824" y="4519409"/>
            <a:ext cx="216723" cy="216723"/>
          </a:xfrm>
          <a:prstGeom prst="rect">
            <a:avLst/>
          </a:prstGeom>
        </p:spPr>
      </p:pic>
      <p:pic>
        <p:nvPicPr>
          <p:cNvPr id="66" name="Graphic 65" descr="Add">
            <a:hlinkClick r:id="rId19" action="ppaction://hlinksldjump"/>
            <a:extLst>
              <a:ext uri="{FF2B5EF4-FFF2-40B4-BE49-F238E27FC236}">
                <a16:creationId xmlns:a16="http://schemas.microsoft.com/office/drawing/2014/main" id="{27EADEEA-6F30-FA4D-AC2F-4C7B549A5CA2}"/>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218720" y="5433265"/>
            <a:ext cx="772514" cy="772514"/>
          </a:xfrm>
          <a:prstGeom prst="rect">
            <a:avLst/>
          </a:prstGeom>
        </p:spPr>
      </p:pic>
      <p:pic>
        <p:nvPicPr>
          <p:cNvPr id="67" name="Graphic 66" descr="Bar graph with upward trend">
            <a:hlinkClick r:id="rId22" action="ppaction://hlinksldjump"/>
            <a:extLst>
              <a:ext uri="{FF2B5EF4-FFF2-40B4-BE49-F238E27FC236}">
                <a16:creationId xmlns:a16="http://schemas.microsoft.com/office/drawing/2014/main" id="{04AA573A-826D-CB4D-8599-08EAACAC084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104111" y="5747782"/>
            <a:ext cx="468001" cy="468001"/>
          </a:xfrm>
          <a:prstGeom prst="rect">
            <a:avLst/>
          </a:prstGeom>
        </p:spPr>
      </p:pic>
      <p:pic>
        <p:nvPicPr>
          <p:cNvPr id="68" name="Graphic 67" descr="Workflow">
            <a:hlinkClick r:id="rId25" action="ppaction://hlinksldjump"/>
            <a:extLst>
              <a:ext uri="{FF2B5EF4-FFF2-40B4-BE49-F238E27FC236}">
                <a16:creationId xmlns:a16="http://schemas.microsoft.com/office/drawing/2014/main" id="{95794EB7-5DEF-2844-881E-FF4B6FA1C84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601230" y="5748989"/>
            <a:ext cx="468001" cy="468001"/>
          </a:xfrm>
          <a:prstGeom prst="rect">
            <a:avLst/>
          </a:prstGeom>
        </p:spPr>
      </p:pic>
      <p:pic>
        <p:nvPicPr>
          <p:cNvPr id="76" name="Graphic 75" descr="List">
            <a:hlinkClick r:id="rId28" action="ppaction://hlinksldjump"/>
            <a:extLst>
              <a:ext uri="{FF2B5EF4-FFF2-40B4-BE49-F238E27FC236}">
                <a16:creationId xmlns:a16="http://schemas.microsoft.com/office/drawing/2014/main" id="{1B783A2D-6EC1-D446-8BE8-174055B306CD}"/>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894989" y="5747783"/>
            <a:ext cx="468001" cy="468001"/>
          </a:xfrm>
          <a:prstGeom prst="rect">
            <a:avLst/>
          </a:prstGeom>
        </p:spPr>
      </p:pic>
      <p:pic>
        <p:nvPicPr>
          <p:cNvPr id="77" name="Graphic 76" descr="Single gear">
            <a:hlinkClick r:id="rId31" action="ppaction://hlinksldjump"/>
            <a:extLst>
              <a:ext uri="{FF2B5EF4-FFF2-40B4-BE49-F238E27FC236}">
                <a16:creationId xmlns:a16="http://schemas.microsoft.com/office/drawing/2014/main" id="{D247BA59-FFFB-DF41-A37D-4E893B77DF05}"/>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898527" y="5729304"/>
            <a:ext cx="468001" cy="468001"/>
          </a:xfrm>
          <a:prstGeom prst="rect">
            <a:avLst/>
          </a:prstGeom>
        </p:spPr>
      </p:pic>
    </p:spTree>
    <p:extLst>
      <p:ext uri="{BB962C8B-B14F-4D97-AF65-F5344CB8AC3E}">
        <p14:creationId xmlns:p14="http://schemas.microsoft.com/office/powerpoint/2010/main" val="902050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nodeType="afterEffect">
                                  <p:stCondLst>
                                    <p:cond delay="0"/>
                                  </p:stCondLst>
                                  <p:childTnLst>
                                    <p:animScale>
                                      <p:cBhvr>
                                        <p:cTn id="6" dur="500" fill="hold"/>
                                        <p:tgtEl>
                                          <p:spTgt spid="21"/>
                                        </p:tgtEl>
                                      </p:cBhvr>
                                      <p:by x="50000" y="50000"/>
                                    </p:animScale>
                                  </p:childTnLst>
                                </p:cTn>
                              </p:par>
                              <p:par>
                                <p:cTn id="7" presetID="6" presetClass="emph" presetSubtype="0" repeatCount="2000" accel="50000" decel="50000" autoRev="1" fill="remove" grpId="0" nodeType="withEffect">
                                  <p:stCondLst>
                                    <p:cond delay="0"/>
                                  </p:stCondLst>
                                  <p:childTnLst>
                                    <p:animScale>
                                      <p:cBhvr>
                                        <p:cTn id="8" dur="500" fill="hold"/>
                                        <p:tgtEl>
                                          <p:spTgt spid="73"/>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16951" y="5457353"/>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3233" y="5747459"/>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all day</a:t>
            </a:r>
          </a:p>
        </p:txBody>
      </p:sp>
      <p:pic>
        <p:nvPicPr>
          <p:cNvPr id="64" name="Graphic 63" descr="Filter">
            <a:hlinkClick r:id="rId1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052512" y="677435"/>
            <a:ext cx="360000" cy="360000"/>
          </a:xfrm>
          <a:prstGeom prst="rect">
            <a:avLst/>
          </a:prstGeom>
        </p:spPr>
      </p:pic>
      <p:pic>
        <p:nvPicPr>
          <p:cNvPr id="69" name="Graphic 68" descr="Radio microphone">
            <a:hlinkClick r:id="rId1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sp>
        <p:nvSpPr>
          <p:cNvPr id="4" name="Rectangle 3">
            <a:extLst>
              <a:ext uri="{FF2B5EF4-FFF2-40B4-BE49-F238E27FC236}">
                <a16:creationId xmlns:a16="http://schemas.microsoft.com/office/drawing/2014/main" id="{EF2ACA08-76CE-8642-8807-25514F7BD9D5}"/>
              </a:ext>
            </a:extLst>
          </p:cNvPr>
          <p:cNvSpPr/>
          <p:nvPr/>
        </p:nvSpPr>
        <p:spPr>
          <a:xfrm>
            <a:off x="893232" y="138395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Title</a:t>
            </a:r>
          </a:p>
        </p:txBody>
      </p:sp>
      <p:sp>
        <p:nvSpPr>
          <p:cNvPr id="70" name="Rectangle 69">
            <a:extLst>
              <a:ext uri="{FF2B5EF4-FFF2-40B4-BE49-F238E27FC236}">
                <a16:creationId xmlns:a16="http://schemas.microsoft.com/office/drawing/2014/main" id="{F08C655E-0DAA-5F4B-9541-0BB679593BA4}"/>
              </a:ext>
            </a:extLst>
          </p:cNvPr>
          <p:cNvSpPr/>
          <p:nvPr/>
        </p:nvSpPr>
        <p:spPr>
          <a:xfrm>
            <a:off x="893804" y="166659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71" name="Rectangle 70">
            <a:extLst>
              <a:ext uri="{FF2B5EF4-FFF2-40B4-BE49-F238E27FC236}">
                <a16:creationId xmlns:a16="http://schemas.microsoft.com/office/drawing/2014/main" id="{B7AD1414-FBD0-6D4A-B00A-16909C426B42}"/>
              </a:ext>
            </a:extLst>
          </p:cNvPr>
          <p:cNvSpPr/>
          <p:nvPr/>
        </p:nvSpPr>
        <p:spPr>
          <a:xfrm>
            <a:off x="893232" y="222801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All-day</a:t>
            </a:r>
          </a:p>
        </p:txBody>
      </p:sp>
      <p:sp>
        <p:nvSpPr>
          <p:cNvPr id="72" name="Rectangle 71">
            <a:extLst>
              <a:ext uri="{FF2B5EF4-FFF2-40B4-BE49-F238E27FC236}">
                <a16:creationId xmlns:a16="http://schemas.microsoft.com/office/drawing/2014/main" id="{D846BF3C-8D49-CA49-AE77-7D60F250D392}"/>
              </a:ext>
            </a:extLst>
          </p:cNvPr>
          <p:cNvSpPr/>
          <p:nvPr/>
        </p:nvSpPr>
        <p:spPr>
          <a:xfrm>
            <a:off x="893232" y="253391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Starts</a:t>
            </a:r>
          </a:p>
        </p:txBody>
      </p:sp>
      <p:sp>
        <p:nvSpPr>
          <p:cNvPr id="73" name="Rectangle 72">
            <a:hlinkClick r:id="" action="ppaction://hlinkshowjump?jump=nextslide"/>
            <a:extLst>
              <a:ext uri="{FF2B5EF4-FFF2-40B4-BE49-F238E27FC236}">
                <a16:creationId xmlns:a16="http://schemas.microsoft.com/office/drawing/2014/main" id="{B49B1436-F632-B540-A5D1-97AAB3380609}"/>
              </a:ext>
            </a:extLst>
          </p:cNvPr>
          <p:cNvSpPr/>
          <p:nvPr/>
        </p:nvSpPr>
        <p:spPr>
          <a:xfrm>
            <a:off x="2401625"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dd/mm/</a:t>
            </a:r>
            <a:r>
              <a:rPr lang="en-US" sz="900" dirty="0" err="1">
                <a:solidFill>
                  <a:schemeClr val="bg1"/>
                </a:solidFill>
              </a:rPr>
              <a:t>yy</a:t>
            </a:r>
            <a:endParaRPr lang="en-US" sz="900" dirty="0">
              <a:solidFill>
                <a:schemeClr val="bg1"/>
              </a:solidFill>
            </a:endParaRPr>
          </a:p>
        </p:txBody>
      </p:sp>
      <p:sp>
        <p:nvSpPr>
          <p:cNvPr id="74" name="Rectangle 73">
            <a:extLst>
              <a:ext uri="{FF2B5EF4-FFF2-40B4-BE49-F238E27FC236}">
                <a16:creationId xmlns:a16="http://schemas.microsoft.com/office/drawing/2014/main" id="{9CA966D6-51DB-A342-B516-AE5260544A74}"/>
              </a:ext>
            </a:extLst>
          </p:cNvPr>
          <p:cNvSpPr/>
          <p:nvPr/>
        </p:nvSpPr>
        <p:spPr>
          <a:xfrm>
            <a:off x="3372592"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err="1">
                <a:solidFill>
                  <a:schemeClr val="bg1"/>
                </a:solidFill>
              </a:rPr>
              <a:t>hh</a:t>
            </a:r>
            <a:r>
              <a:rPr lang="en-US" sz="900" dirty="0">
                <a:solidFill>
                  <a:schemeClr val="bg1"/>
                </a:solidFill>
              </a:rPr>
              <a:t>/mm</a:t>
            </a:r>
          </a:p>
        </p:txBody>
      </p:sp>
      <p:sp>
        <p:nvSpPr>
          <p:cNvPr id="75" name="Rectangle 74">
            <a:extLst>
              <a:ext uri="{FF2B5EF4-FFF2-40B4-BE49-F238E27FC236}">
                <a16:creationId xmlns:a16="http://schemas.microsoft.com/office/drawing/2014/main" id="{49CB6040-5030-684F-808D-3A9E61AFF0CE}"/>
              </a:ext>
            </a:extLst>
          </p:cNvPr>
          <p:cNvSpPr/>
          <p:nvPr/>
        </p:nvSpPr>
        <p:spPr>
          <a:xfrm>
            <a:off x="893232" y="28354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Ends</a:t>
            </a:r>
          </a:p>
        </p:txBody>
      </p:sp>
      <p:sp>
        <p:nvSpPr>
          <p:cNvPr id="78" name="Rectangle 77">
            <a:extLst>
              <a:ext uri="{FF2B5EF4-FFF2-40B4-BE49-F238E27FC236}">
                <a16:creationId xmlns:a16="http://schemas.microsoft.com/office/drawing/2014/main" id="{BD7E05B0-B588-9E4A-B857-1F0E3335A1BF}"/>
              </a:ext>
            </a:extLst>
          </p:cNvPr>
          <p:cNvSpPr/>
          <p:nvPr/>
        </p:nvSpPr>
        <p:spPr>
          <a:xfrm>
            <a:off x="893232" y="313793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Repeat</a:t>
            </a:r>
          </a:p>
        </p:txBody>
      </p:sp>
      <p:sp>
        <p:nvSpPr>
          <p:cNvPr id="79" name="Rectangle 78">
            <a:extLst>
              <a:ext uri="{FF2B5EF4-FFF2-40B4-BE49-F238E27FC236}">
                <a16:creationId xmlns:a16="http://schemas.microsoft.com/office/drawing/2014/main" id="{67985636-5CB9-274A-A56C-E0DF172A50D6}"/>
              </a:ext>
            </a:extLst>
          </p:cNvPr>
          <p:cNvSpPr/>
          <p:nvPr/>
        </p:nvSpPr>
        <p:spPr>
          <a:xfrm>
            <a:off x="886477" y="370236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Alert</a:t>
            </a:r>
          </a:p>
        </p:txBody>
      </p:sp>
      <p:sp>
        <p:nvSpPr>
          <p:cNvPr id="80" name="Rectangle 79">
            <a:extLst>
              <a:ext uri="{FF2B5EF4-FFF2-40B4-BE49-F238E27FC236}">
                <a16:creationId xmlns:a16="http://schemas.microsoft.com/office/drawing/2014/main" id="{956761CC-47CC-1A4E-9C29-1C803548ADB1}"/>
              </a:ext>
            </a:extLst>
          </p:cNvPr>
          <p:cNvSpPr/>
          <p:nvPr/>
        </p:nvSpPr>
        <p:spPr>
          <a:xfrm>
            <a:off x="893232" y="42608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Status</a:t>
            </a:r>
          </a:p>
        </p:txBody>
      </p:sp>
      <p:sp>
        <p:nvSpPr>
          <p:cNvPr id="82" name="Rectangle 81">
            <a:extLst>
              <a:ext uri="{FF2B5EF4-FFF2-40B4-BE49-F238E27FC236}">
                <a16:creationId xmlns:a16="http://schemas.microsoft.com/office/drawing/2014/main" id="{0D6DBD23-8B68-2941-A5B0-30EBD5978B64}"/>
              </a:ext>
            </a:extLst>
          </p:cNvPr>
          <p:cNvSpPr/>
          <p:nvPr/>
        </p:nvSpPr>
        <p:spPr>
          <a:xfrm>
            <a:off x="886477" y="457472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10" name="Rounded Rectangle 9">
            <a:extLst>
              <a:ext uri="{FF2B5EF4-FFF2-40B4-BE49-F238E27FC236}">
                <a16:creationId xmlns:a16="http://schemas.microsoft.com/office/drawing/2014/main" id="{9C8B487E-A525-1A4C-BB4C-0F0275E04BCF}"/>
              </a:ext>
            </a:extLst>
          </p:cNvPr>
          <p:cNvSpPr/>
          <p:nvPr/>
        </p:nvSpPr>
        <p:spPr>
          <a:xfrm>
            <a:off x="2397217" y="4868928"/>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sp>
        <p:nvSpPr>
          <p:cNvPr id="83" name="Rounded Rectangle 82">
            <a:hlinkClick r:id="rId22"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84" name="Rectangle 83">
            <a:extLst>
              <a:ext uri="{FF2B5EF4-FFF2-40B4-BE49-F238E27FC236}">
                <a16:creationId xmlns:a16="http://schemas.microsoft.com/office/drawing/2014/main" id="{F445A48D-AEA0-C14A-AFF3-C21974AA80C9}"/>
              </a:ext>
            </a:extLst>
          </p:cNvPr>
          <p:cNvSpPr/>
          <p:nvPr/>
        </p:nvSpPr>
        <p:spPr>
          <a:xfrm>
            <a:off x="2401625"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dd/mm/</a:t>
            </a:r>
            <a:r>
              <a:rPr lang="en-US" sz="900" dirty="0" err="1">
                <a:solidFill>
                  <a:schemeClr val="bg1"/>
                </a:solidFill>
              </a:rPr>
              <a:t>yy</a:t>
            </a:r>
            <a:endParaRPr lang="en-US" sz="900" dirty="0">
              <a:solidFill>
                <a:schemeClr val="bg1"/>
              </a:solidFill>
            </a:endParaRPr>
          </a:p>
        </p:txBody>
      </p:sp>
      <p:sp>
        <p:nvSpPr>
          <p:cNvPr id="85" name="Rectangle 84">
            <a:extLst>
              <a:ext uri="{FF2B5EF4-FFF2-40B4-BE49-F238E27FC236}">
                <a16:creationId xmlns:a16="http://schemas.microsoft.com/office/drawing/2014/main" id="{6B3C9C1A-EDFD-9E48-9708-7F0B9F1B7D51}"/>
              </a:ext>
            </a:extLst>
          </p:cNvPr>
          <p:cNvSpPr/>
          <p:nvPr/>
        </p:nvSpPr>
        <p:spPr>
          <a:xfrm>
            <a:off x="3372592"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err="1">
                <a:solidFill>
                  <a:schemeClr val="bg1"/>
                </a:solidFill>
              </a:rPr>
              <a:t>hh</a:t>
            </a:r>
            <a:r>
              <a:rPr lang="en-US" sz="900" dirty="0">
                <a:solidFill>
                  <a:schemeClr val="bg1"/>
                </a:solidFill>
              </a:rPr>
              <a:t>/mm</a:t>
            </a:r>
          </a:p>
        </p:txBody>
      </p:sp>
      <p:pic>
        <p:nvPicPr>
          <p:cNvPr id="18" name="Graphic 17" descr="Clock">
            <a:extLst>
              <a:ext uri="{FF2B5EF4-FFF2-40B4-BE49-F238E27FC236}">
                <a16:creationId xmlns:a16="http://schemas.microsoft.com/office/drawing/2014/main" id="{A6E17639-2680-C248-903E-2DCBF20748A5}"/>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010216" y="2515119"/>
            <a:ext cx="278687" cy="278687"/>
          </a:xfrm>
          <a:prstGeom prst="rect">
            <a:avLst/>
          </a:prstGeom>
        </p:spPr>
      </p:pic>
      <p:pic>
        <p:nvPicPr>
          <p:cNvPr id="86" name="Graphic 85" descr="Clock">
            <a:extLst>
              <a:ext uri="{FF2B5EF4-FFF2-40B4-BE49-F238E27FC236}">
                <a16:creationId xmlns:a16="http://schemas.microsoft.com/office/drawing/2014/main" id="{89CCD874-0306-DF49-962D-FC4991B20F4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016553" y="2815514"/>
            <a:ext cx="278687" cy="278687"/>
          </a:xfrm>
          <a:prstGeom prst="rect">
            <a:avLst/>
          </a:prstGeom>
        </p:spPr>
      </p:pic>
      <p:pic>
        <p:nvPicPr>
          <p:cNvPr id="21" name="Graphic 20" descr="Flip calendar">
            <a:hlinkClick r:id="" action="ppaction://hlinkshowjump?jump=nextslide"/>
            <a:extLst>
              <a:ext uri="{FF2B5EF4-FFF2-40B4-BE49-F238E27FC236}">
                <a16:creationId xmlns:a16="http://schemas.microsoft.com/office/drawing/2014/main" id="{2CCA5E09-A085-F54A-A41A-19FD73582B9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flipH="1">
            <a:off x="3033895" y="2492462"/>
            <a:ext cx="324000" cy="324000"/>
          </a:xfrm>
          <a:prstGeom prst="rect">
            <a:avLst/>
          </a:prstGeom>
        </p:spPr>
      </p:pic>
      <p:pic>
        <p:nvPicPr>
          <p:cNvPr id="87" name="Graphic 86" descr="Flip calendar">
            <a:extLst>
              <a:ext uri="{FF2B5EF4-FFF2-40B4-BE49-F238E27FC236}">
                <a16:creationId xmlns:a16="http://schemas.microsoft.com/office/drawing/2014/main" id="{3FAD09C5-318C-2B41-88B3-613AA722E79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flipH="1">
            <a:off x="3038321" y="2792631"/>
            <a:ext cx="324000" cy="324000"/>
          </a:xfrm>
          <a:prstGeom prst="rect">
            <a:avLst/>
          </a:prstGeom>
        </p:spPr>
      </p:pic>
      <p:sp>
        <p:nvSpPr>
          <p:cNvPr id="88" name="Rectangle 87">
            <a:extLst>
              <a:ext uri="{FF2B5EF4-FFF2-40B4-BE49-F238E27FC236}">
                <a16:creationId xmlns:a16="http://schemas.microsoft.com/office/drawing/2014/main" id="{25F012FD-7813-5A4B-ABF3-2669405DF98C}"/>
              </a:ext>
            </a:extLst>
          </p:cNvPr>
          <p:cNvSpPr/>
          <p:nvPr/>
        </p:nvSpPr>
        <p:spPr>
          <a:xfrm>
            <a:off x="2255194" y="1377532"/>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Order Bento</a:t>
            </a:r>
          </a:p>
        </p:txBody>
      </p:sp>
      <p:sp>
        <p:nvSpPr>
          <p:cNvPr id="89" name="Rectangle 88">
            <a:extLst>
              <a:ext uri="{FF2B5EF4-FFF2-40B4-BE49-F238E27FC236}">
                <a16:creationId xmlns:a16="http://schemas.microsoft.com/office/drawing/2014/main" id="{8D189BDF-432D-6945-8CFC-42C9CB49C24C}"/>
              </a:ext>
            </a:extLst>
          </p:cNvPr>
          <p:cNvSpPr/>
          <p:nvPr/>
        </p:nvSpPr>
        <p:spPr>
          <a:xfrm>
            <a:off x="2261264" y="1652634"/>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Function Hall</a:t>
            </a:r>
          </a:p>
        </p:txBody>
      </p:sp>
      <p:sp>
        <p:nvSpPr>
          <p:cNvPr id="92" name="Rectangle 91">
            <a:extLst>
              <a:ext uri="{FF2B5EF4-FFF2-40B4-BE49-F238E27FC236}">
                <a16:creationId xmlns:a16="http://schemas.microsoft.com/office/drawing/2014/main" id="{E7FA0D09-A3C1-4449-B33A-C04C4AC1B8CB}"/>
              </a:ext>
            </a:extLst>
          </p:cNvPr>
          <p:cNvSpPr/>
          <p:nvPr/>
        </p:nvSpPr>
        <p:spPr>
          <a:xfrm>
            <a:off x="3358964" y="3701048"/>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none</a:t>
            </a:r>
          </a:p>
        </p:txBody>
      </p:sp>
      <p:sp>
        <p:nvSpPr>
          <p:cNvPr id="93" name="Triangle 92">
            <a:extLst>
              <a:ext uri="{FF2B5EF4-FFF2-40B4-BE49-F238E27FC236}">
                <a16:creationId xmlns:a16="http://schemas.microsoft.com/office/drawing/2014/main" id="{8C394385-A0BE-1743-B173-3B430CBC4F39}"/>
              </a:ext>
            </a:extLst>
          </p:cNvPr>
          <p:cNvSpPr>
            <a:spLocks noChangeAspect="1"/>
          </p:cNvSpPr>
          <p:nvPr/>
        </p:nvSpPr>
        <p:spPr>
          <a:xfrm rot="10800000">
            <a:off x="4050662" y="3766606"/>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5" name="Rectangle 94">
            <a:extLst>
              <a:ext uri="{FF2B5EF4-FFF2-40B4-BE49-F238E27FC236}">
                <a16:creationId xmlns:a16="http://schemas.microsoft.com/office/drawing/2014/main" id="{5271AAF4-287E-DA4A-9B88-15A1B12DCE7C}"/>
              </a:ext>
            </a:extLst>
          </p:cNvPr>
          <p:cNvSpPr/>
          <p:nvPr/>
        </p:nvSpPr>
        <p:spPr>
          <a:xfrm>
            <a:off x="3357895" y="313667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never</a:t>
            </a:r>
          </a:p>
        </p:txBody>
      </p:sp>
      <p:sp>
        <p:nvSpPr>
          <p:cNvPr id="96" name="Triangle 95">
            <a:extLst>
              <a:ext uri="{FF2B5EF4-FFF2-40B4-BE49-F238E27FC236}">
                <a16:creationId xmlns:a16="http://schemas.microsoft.com/office/drawing/2014/main" id="{A70655EA-581A-F145-97E7-552F40DEC6AC}"/>
              </a:ext>
            </a:extLst>
          </p:cNvPr>
          <p:cNvSpPr>
            <a:spLocks noChangeAspect="1"/>
          </p:cNvSpPr>
          <p:nvPr/>
        </p:nvSpPr>
        <p:spPr>
          <a:xfrm rot="10800000">
            <a:off x="4050661" y="3191613"/>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7" name="Rectangle 96">
            <a:extLst>
              <a:ext uri="{FF2B5EF4-FFF2-40B4-BE49-F238E27FC236}">
                <a16:creationId xmlns:a16="http://schemas.microsoft.com/office/drawing/2014/main" id="{B90035C1-8E59-7943-94DF-F9678DCA6AE8}"/>
              </a:ext>
            </a:extLst>
          </p:cNvPr>
          <p:cNvSpPr/>
          <p:nvPr/>
        </p:nvSpPr>
        <p:spPr>
          <a:xfrm>
            <a:off x="3376546" y="4261566"/>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To-do</a:t>
            </a:r>
          </a:p>
        </p:txBody>
      </p:sp>
      <p:sp>
        <p:nvSpPr>
          <p:cNvPr id="98" name="Triangle 97">
            <a:extLst>
              <a:ext uri="{FF2B5EF4-FFF2-40B4-BE49-F238E27FC236}">
                <a16:creationId xmlns:a16="http://schemas.microsoft.com/office/drawing/2014/main" id="{195A55BD-F42C-4043-A6E5-4F6E6968A926}"/>
              </a:ext>
            </a:extLst>
          </p:cNvPr>
          <p:cNvSpPr>
            <a:spLocks noChangeAspect="1"/>
          </p:cNvSpPr>
          <p:nvPr/>
        </p:nvSpPr>
        <p:spPr>
          <a:xfrm rot="10800000">
            <a:off x="4068244" y="4327124"/>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Terminator 21">
            <a:extLst>
              <a:ext uri="{FF2B5EF4-FFF2-40B4-BE49-F238E27FC236}">
                <a16:creationId xmlns:a16="http://schemas.microsoft.com/office/drawing/2014/main" id="{C493D0C4-70C4-0147-90FD-FC8FB1AE168B}"/>
              </a:ext>
            </a:extLst>
          </p:cNvPr>
          <p:cNvSpPr/>
          <p:nvPr/>
        </p:nvSpPr>
        <p:spPr>
          <a:xfrm>
            <a:off x="3742401" y="4579999"/>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DB47D91-BFFC-C048-9389-AA55862B68AE}"/>
              </a:ext>
            </a:extLst>
          </p:cNvPr>
          <p:cNvSpPr>
            <a:spLocks noChangeAspect="1"/>
          </p:cNvSpPr>
          <p:nvPr/>
        </p:nvSpPr>
        <p:spPr>
          <a:xfrm>
            <a:off x="4096715" y="4599440"/>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rminator 62">
            <a:extLst>
              <a:ext uri="{FF2B5EF4-FFF2-40B4-BE49-F238E27FC236}">
                <a16:creationId xmlns:a16="http://schemas.microsoft.com/office/drawing/2014/main" id="{E6B4852F-233A-A54A-8AFD-DE947C019747}"/>
              </a:ext>
            </a:extLst>
          </p:cNvPr>
          <p:cNvSpPr/>
          <p:nvPr/>
        </p:nvSpPr>
        <p:spPr>
          <a:xfrm>
            <a:off x="3740216" y="2224176"/>
            <a:ext cx="540000" cy="250701"/>
          </a:xfrm>
          <a:prstGeom prst="flowChartTerminator">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D9F88A3-0F1C-0D4F-A3D3-EF98C1468B48}"/>
              </a:ext>
            </a:extLst>
          </p:cNvPr>
          <p:cNvSpPr>
            <a:spLocks noChangeAspect="1"/>
          </p:cNvSpPr>
          <p:nvPr/>
        </p:nvSpPr>
        <p:spPr>
          <a:xfrm>
            <a:off x="3773248" y="2243617"/>
            <a:ext cx="180000" cy="20179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3CB7A839-118C-1844-8A1B-8CEC3EE65CB1}"/>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
        <p:nvSpPr>
          <p:cNvPr id="60" name="Rectangle 59">
            <a:extLst>
              <a:ext uri="{FF2B5EF4-FFF2-40B4-BE49-F238E27FC236}">
                <a16:creationId xmlns:a16="http://schemas.microsoft.com/office/drawing/2014/main" id="{8F253005-C28E-0643-99B6-510A22EB7068}"/>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Graphic 60" descr="Information">
            <a:extLst>
              <a:ext uri="{FF2B5EF4-FFF2-40B4-BE49-F238E27FC236}">
                <a16:creationId xmlns:a16="http://schemas.microsoft.com/office/drawing/2014/main" id="{215EB09E-5AEC-674C-83DC-57EE04FBC0DC}"/>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026824" y="4519409"/>
            <a:ext cx="216723" cy="216723"/>
          </a:xfrm>
          <a:prstGeom prst="rect">
            <a:avLst/>
          </a:prstGeom>
        </p:spPr>
      </p:pic>
      <p:sp>
        <p:nvSpPr>
          <p:cNvPr id="58" name="Rectangle 57">
            <a:extLst>
              <a:ext uri="{FF2B5EF4-FFF2-40B4-BE49-F238E27FC236}">
                <a16:creationId xmlns:a16="http://schemas.microsoft.com/office/drawing/2014/main" id="{6B200DC8-FB74-8A4B-9A9F-3F832FA6EE02}"/>
              </a:ext>
            </a:extLst>
          </p:cNvPr>
          <p:cNvSpPr/>
          <p:nvPr/>
        </p:nvSpPr>
        <p:spPr>
          <a:xfrm>
            <a:off x="361859" y="1163038"/>
            <a:ext cx="4397520" cy="5694962"/>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7730576F-3460-2E41-9865-FD0098FD544E}"/>
              </a:ext>
            </a:extLst>
          </p:cNvPr>
          <p:cNvGraphicFramePr>
            <a:graphicFrameLocks noGrp="1"/>
          </p:cNvGraphicFramePr>
          <p:nvPr>
            <p:extLst>
              <p:ext uri="{D42A27DB-BD31-4B8C-83A1-F6EECF244321}">
                <p14:modId xmlns:p14="http://schemas.microsoft.com/office/powerpoint/2010/main" val="1352773899"/>
              </p:ext>
            </p:extLst>
          </p:nvPr>
        </p:nvGraphicFramePr>
        <p:xfrm>
          <a:off x="816200" y="2002295"/>
          <a:ext cx="3596005" cy="2302002"/>
        </p:xfrm>
        <a:graphic>
          <a:graphicData uri="http://schemas.openxmlformats.org/drawingml/2006/table">
            <a:tbl>
              <a:tblPr firstRow="1" bandRow="1">
                <a:tableStyleId>{7DF18680-E054-41AD-8BC1-D1AEF772440D}</a:tableStyleId>
              </a:tblPr>
              <a:tblGrid>
                <a:gridCol w="513715">
                  <a:extLst>
                    <a:ext uri="{9D8B030D-6E8A-4147-A177-3AD203B41FA5}">
                      <a16:colId xmlns:a16="http://schemas.microsoft.com/office/drawing/2014/main" val="673512729"/>
                    </a:ext>
                  </a:extLst>
                </a:gridCol>
                <a:gridCol w="513715">
                  <a:extLst>
                    <a:ext uri="{9D8B030D-6E8A-4147-A177-3AD203B41FA5}">
                      <a16:colId xmlns:a16="http://schemas.microsoft.com/office/drawing/2014/main" val="1834090088"/>
                    </a:ext>
                  </a:extLst>
                </a:gridCol>
                <a:gridCol w="513715">
                  <a:extLst>
                    <a:ext uri="{9D8B030D-6E8A-4147-A177-3AD203B41FA5}">
                      <a16:colId xmlns:a16="http://schemas.microsoft.com/office/drawing/2014/main" val="1290847969"/>
                    </a:ext>
                  </a:extLst>
                </a:gridCol>
                <a:gridCol w="513715">
                  <a:extLst>
                    <a:ext uri="{9D8B030D-6E8A-4147-A177-3AD203B41FA5}">
                      <a16:colId xmlns:a16="http://schemas.microsoft.com/office/drawing/2014/main" val="2774923614"/>
                    </a:ext>
                  </a:extLst>
                </a:gridCol>
                <a:gridCol w="513715">
                  <a:extLst>
                    <a:ext uri="{9D8B030D-6E8A-4147-A177-3AD203B41FA5}">
                      <a16:colId xmlns:a16="http://schemas.microsoft.com/office/drawing/2014/main" val="1407779037"/>
                    </a:ext>
                  </a:extLst>
                </a:gridCol>
                <a:gridCol w="513715">
                  <a:extLst>
                    <a:ext uri="{9D8B030D-6E8A-4147-A177-3AD203B41FA5}">
                      <a16:colId xmlns:a16="http://schemas.microsoft.com/office/drawing/2014/main" val="2861629519"/>
                    </a:ext>
                  </a:extLst>
                </a:gridCol>
                <a:gridCol w="513715">
                  <a:extLst>
                    <a:ext uri="{9D8B030D-6E8A-4147-A177-3AD203B41FA5}">
                      <a16:colId xmlns:a16="http://schemas.microsoft.com/office/drawing/2014/main" val="435395733"/>
                    </a:ext>
                  </a:extLst>
                </a:gridCol>
              </a:tblGrid>
              <a:tr h="370840">
                <a:tc gridSpan="7">
                  <a:txBody>
                    <a:bodyPr/>
                    <a:lstStyle/>
                    <a:p>
                      <a:pPr algn="ctr"/>
                      <a:r>
                        <a:rPr lang="en-US" dirty="0"/>
                        <a:t>July 2019</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611789595"/>
                  </a:ext>
                </a:extLst>
              </a:tr>
              <a:tr h="370840">
                <a:tc>
                  <a:txBody>
                    <a:bodyPr/>
                    <a:lstStyle/>
                    <a:p>
                      <a:pPr algn="ctr"/>
                      <a:r>
                        <a:rPr lang="en-US" dirty="0"/>
                        <a:t>Sun</a:t>
                      </a:r>
                    </a:p>
                  </a:txBody>
                  <a:tcPr anchor="ctr"/>
                </a:tc>
                <a:tc>
                  <a:txBody>
                    <a:bodyPr/>
                    <a:lstStyle/>
                    <a:p>
                      <a:pPr algn="ctr"/>
                      <a:r>
                        <a:rPr lang="en-US" dirty="0"/>
                        <a:t>Mon</a:t>
                      </a:r>
                    </a:p>
                  </a:txBody>
                  <a:tcPr anchor="ctr"/>
                </a:tc>
                <a:tc>
                  <a:txBody>
                    <a:bodyPr/>
                    <a:lstStyle/>
                    <a:p>
                      <a:pPr algn="ctr"/>
                      <a:r>
                        <a:rPr lang="en-US" dirty="0"/>
                        <a:t>Tues</a:t>
                      </a:r>
                    </a:p>
                  </a:txBody>
                  <a:tcPr anchor="ctr"/>
                </a:tc>
                <a:tc>
                  <a:txBody>
                    <a:bodyPr/>
                    <a:lstStyle/>
                    <a:p>
                      <a:pPr algn="ctr"/>
                      <a:r>
                        <a:rPr lang="en-US" dirty="0"/>
                        <a:t>Wed</a:t>
                      </a:r>
                    </a:p>
                  </a:txBody>
                  <a:tcPr anchor="ctr"/>
                </a:tc>
                <a:tc>
                  <a:txBody>
                    <a:bodyPr/>
                    <a:lstStyle/>
                    <a:p>
                      <a:pPr algn="ctr"/>
                      <a:r>
                        <a:rPr lang="en-US" dirty="0"/>
                        <a:t>Thurs</a:t>
                      </a:r>
                    </a:p>
                  </a:txBody>
                  <a:tcPr anchor="ctr"/>
                </a:tc>
                <a:tc>
                  <a:txBody>
                    <a:bodyPr/>
                    <a:lstStyle/>
                    <a:p>
                      <a:pPr algn="ctr"/>
                      <a:r>
                        <a:rPr lang="en-US" dirty="0"/>
                        <a:t>Fri</a:t>
                      </a:r>
                    </a:p>
                  </a:txBody>
                  <a:tcPr anchor="ctr"/>
                </a:tc>
                <a:tc>
                  <a:txBody>
                    <a:bodyPr/>
                    <a:lstStyle/>
                    <a:p>
                      <a:pPr algn="ctr"/>
                      <a:r>
                        <a:rPr lang="en-US" dirty="0"/>
                        <a:t>Sat</a:t>
                      </a:r>
                    </a:p>
                  </a:txBody>
                  <a:tcPr anchor="ctr"/>
                </a:tc>
                <a:extLst>
                  <a:ext uri="{0D108BD9-81ED-4DB2-BD59-A6C34878D82A}">
                    <a16:rowId xmlns:a16="http://schemas.microsoft.com/office/drawing/2014/main" val="1631472000"/>
                  </a:ext>
                </a:extLst>
              </a:tr>
              <a:tr h="370840">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5</a:t>
                      </a:r>
                    </a:p>
                  </a:txBody>
                  <a:tcPr anchor="ctr"/>
                </a:tc>
                <a:tc>
                  <a:txBody>
                    <a:bodyPr/>
                    <a:lstStyle/>
                    <a:p>
                      <a:pPr algn="ctr"/>
                      <a:r>
                        <a:rPr lang="en-US" dirty="0"/>
                        <a:t>6</a:t>
                      </a:r>
                    </a:p>
                  </a:txBody>
                  <a:tcPr anchor="ctr"/>
                </a:tc>
                <a:tc>
                  <a:txBody>
                    <a:bodyPr/>
                    <a:lstStyle/>
                    <a:p>
                      <a:pPr algn="ctr"/>
                      <a:r>
                        <a:rPr lang="en-US" dirty="0"/>
                        <a:t>7</a:t>
                      </a:r>
                    </a:p>
                  </a:txBody>
                  <a:tcPr anchor="ctr"/>
                </a:tc>
                <a:extLst>
                  <a:ext uri="{0D108BD9-81ED-4DB2-BD59-A6C34878D82A}">
                    <a16:rowId xmlns:a16="http://schemas.microsoft.com/office/drawing/2014/main" val="1582675918"/>
                  </a:ext>
                </a:extLst>
              </a:tr>
              <a:tr h="370840">
                <a:tc>
                  <a:txBody>
                    <a:bodyPr/>
                    <a:lstStyle/>
                    <a:p>
                      <a:pPr algn="ctr"/>
                      <a:r>
                        <a:rPr lang="en-US" dirty="0"/>
                        <a:t>8</a:t>
                      </a:r>
                    </a:p>
                  </a:txBody>
                  <a:tcPr anchor="ctr"/>
                </a:tc>
                <a:tc>
                  <a:txBody>
                    <a:bodyPr/>
                    <a:lstStyle/>
                    <a:p>
                      <a:pPr algn="ctr"/>
                      <a:r>
                        <a:rPr lang="en-US" dirty="0"/>
                        <a:t>9</a:t>
                      </a:r>
                    </a:p>
                  </a:txBody>
                  <a:tcPr anchor="ctr"/>
                </a:tc>
                <a:tc>
                  <a:txBody>
                    <a:bodyPr/>
                    <a:lstStyle/>
                    <a:p>
                      <a:pPr algn="ctr"/>
                      <a:r>
                        <a:rPr lang="en-US" dirty="0"/>
                        <a:t>10</a:t>
                      </a:r>
                    </a:p>
                  </a:txBody>
                  <a:tcPr anchor="ctr"/>
                </a:tc>
                <a:tc>
                  <a:txBody>
                    <a:bodyPr/>
                    <a:lstStyle/>
                    <a:p>
                      <a:pPr algn="ctr"/>
                      <a:r>
                        <a:rPr lang="en-US" dirty="0"/>
                        <a:t>11</a:t>
                      </a:r>
                    </a:p>
                  </a:txBody>
                  <a:tcPr anchor="ctr"/>
                </a:tc>
                <a:tc>
                  <a:txBody>
                    <a:bodyPr/>
                    <a:lstStyle/>
                    <a:p>
                      <a:pPr algn="ctr"/>
                      <a:r>
                        <a:rPr lang="en-US" dirty="0"/>
                        <a:t>12</a:t>
                      </a:r>
                    </a:p>
                  </a:txBody>
                  <a:tcPr anchor="ctr"/>
                </a:tc>
                <a:tc>
                  <a:txBody>
                    <a:bodyPr/>
                    <a:lstStyle/>
                    <a:p>
                      <a:pPr algn="ctr"/>
                      <a:r>
                        <a:rPr lang="en-US" dirty="0"/>
                        <a:t>13</a:t>
                      </a:r>
                    </a:p>
                  </a:txBody>
                  <a:tcPr anchor="ctr"/>
                </a:tc>
                <a:tc>
                  <a:txBody>
                    <a:bodyPr/>
                    <a:lstStyle/>
                    <a:p>
                      <a:pPr algn="ctr"/>
                      <a:r>
                        <a:rPr lang="en-US" dirty="0"/>
                        <a:t>14</a:t>
                      </a:r>
                    </a:p>
                  </a:txBody>
                  <a:tcPr anchor="ctr"/>
                </a:tc>
                <a:extLst>
                  <a:ext uri="{0D108BD9-81ED-4DB2-BD59-A6C34878D82A}">
                    <a16:rowId xmlns:a16="http://schemas.microsoft.com/office/drawing/2014/main" val="241220614"/>
                  </a:ext>
                </a:extLst>
              </a:tr>
              <a:tr h="370840">
                <a:tc>
                  <a:txBody>
                    <a:bodyPr/>
                    <a:lstStyle/>
                    <a:p>
                      <a:pPr algn="ctr"/>
                      <a:r>
                        <a:rPr lang="en-US" dirty="0"/>
                        <a:t>15</a:t>
                      </a:r>
                    </a:p>
                  </a:txBody>
                  <a:tcPr anchor="ctr"/>
                </a:tc>
                <a:tc>
                  <a:txBody>
                    <a:bodyPr/>
                    <a:lstStyle/>
                    <a:p>
                      <a:pPr algn="ctr"/>
                      <a:r>
                        <a:rPr lang="en-US" dirty="0"/>
                        <a:t>16</a:t>
                      </a:r>
                    </a:p>
                  </a:txBody>
                  <a:tcPr anchor="ctr"/>
                </a:tc>
                <a:tc>
                  <a:txBody>
                    <a:bodyPr/>
                    <a:lstStyle/>
                    <a:p>
                      <a:pPr algn="ctr"/>
                      <a:r>
                        <a:rPr lang="en-US" dirty="0"/>
                        <a:t>17</a:t>
                      </a:r>
                    </a:p>
                  </a:txBody>
                  <a:tcPr anchor="ctr"/>
                </a:tc>
                <a:tc>
                  <a:txBody>
                    <a:bodyPr/>
                    <a:lstStyle/>
                    <a:p>
                      <a:pPr algn="ctr"/>
                      <a:r>
                        <a:rPr lang="en-US" dirty="0"/>
                        <a:t>18</a:t>
                      </a:r>
                    </a:p>
                  </a:txBody>
                  <a:tcPr anchor="ctr"/>
                </a:tc>
                <a:tc>
                  <a:txBody>
                    <a:bodyPr/>
                    <a:lstStyle/>
                    <a:p>
                      <a:pPr algn="ctr"/>
                      <a:r>
                        <a:rPr lang="en-US" dirty="0"/>
                        <a:t>19</a:t>
                      </a:r>
                    </a:p>
                  </a:txBody>
                  <a:tcPr anchor="ctr"/>
                </a:tc>
                <a:tc>
                  <a:txBody>
                    <a:bodyPr/>
                    <a:lstStyle/>
                    <a:p>
                      <a:pPr algn="ctr"/>
                      <a:r>
                        <a:rPr lang="en-US" dirty="0"/>
                        <a:t>20</a:t>
                      </a:r>
                    </a:p>
                  </a:txBody>
                  <a:tcPr anchor="ctr"/>
                </a:tc>
                <a:tc>
                  <a:txBody>
                    <a:bodyPr/>
                    <a:lstStyle/>
                    <a:p>
                      <a:pPr algn="ctr"/>
                      <a:r>
                        <a:rPr lang="en-US" dirty="0"/>
                        <a:t>21</a:t>
                      </a:r>
                    </a:p>
                  </a:txBody>
                  <a:tcPr anchor="ctr"/>
                </a:tc>
                <a:extLst>
                  <a:ext uri="{0D108BD9-81ED-4DB2-BD59-A6C34878D82A}">
                    <a16:rowId xmlns:a16="http://schemas.microsoft.com/office/drawing/2014/main" val="3294819324"/>
                  </a:ext>
                </a:extLst>
              </a:tr>
              <a:tr h="370840">
                <a:tc>
                  <a:txBody>
                    <a:bodyPr/>
                    <a:lstStyle/>
                    <a:p>
                      <a:pPr algn="ctr"/>
                      <a:r>
                        <a:rPr lang="en-US" dirty="0"/>
                        <a:t>22</a:t>
                      </a:r>
                    </a:p>
                  </a:txBody>
                  <a:tcPr anchor="ctr"/>
                </a:tc>
                <a:tc>
                  <a:txBody>
                    <a:bodyPr/>
                    <a:lstStyle/>
                    <a:p>
                      <a:pPr algn="ctr"/>
                      <a:r>
                        <a:rPr lang="en-US" dirty="0"/>
                        <a:t>23</a:t>
                      </a:r>
                    </a:p>
                  </a:txBody>
                  <a:tcPr anchor="ctr"/>
                </a:tc>
                <a:tc>
                  <a:txBody>
                    <a:bodyPr/>
                    <a:lstStyle/>
                    <a:p>
                      <a:pPr algn="ctr"/>
                      <a:r>
                        <a:rPr lang="en-US" dirty="0"/>
                        <a:t>24</a:t>
                      </a:r>
                    </a:p>
                  </a:txBody>
                  <a:tcPr anchor="ctr"/>
                </a:tc>
                <a:tc>
                  <a:txBody>
                    <a:bodyPr/>
                    <a:lstStyle/>
                    <a:p>
                      <a:pPr algn="ctr"/>
                      <a:r>
                        <a:rPr lang="en-US" dirty="0"/>
                        <a:t>25</a:t>
                      </a:r>
                    </a:p>
                  </a:txBody>
                  <a:tcPr anchor="ctr"/>
                </a:tc>
                <a:tc>
                  <a:txBody>
                    <a:bodyPr/>
                    <a:lstStyle/>
                    <a:p>
                      <a:pPr algn="ctr"/>
                      <a:r>
                        <a:rPr lang="en-US" dirty="0"/>
                        <a:t>26</a:t>
                      </a:r>
                    </a:p>
                  </a:txBody>
                  <a:tcPr anchor="ctr"/>
                </a:tc>
                <a:tc>
                  <a:txBody>
                    <a:bodyPr/>
                    <a:lstStyle/>
                    <a:p>
                      <a:pPr algn="ctr"/>
                      <a:r>
                        <a:rPr lang="en-US" dirty="0"/>
                        <a:t>27</a:t>
                      </a:r>
                    </a:p>
                  </a:txBody>
                  <a:tcPr anchor="ctr"/>
                </a:tc>
                <a:tc>
                  <a:txBody>
                    <a:bodyPr/>
                    <a:lstStyle/>
                    <a:p>
                      <a:pPr algn="ctr"/>
                      <a:r>
                        <a:rPr lang="en-US" dirty="0"/>
                        <a:t>28</a:t>
                      </a:r>
                    </a:p>
                  </a:txBody>
                  <a:tcPr anchor="ctr"/>
                </a:tc>
                <a:extLst>
                  <a:ext uri="{0D108BD9-81ED-4DB2-BD59-A6C34878D82A}">
                    <a16:rowId xmlns:a16="http://schemas.microsoft.com/office/drawing/2014/main" val="1007573263"/>
                  </a:ext>
                </a:extLst>
              </a:tr>
            </a:tbl>
          </a:graphicData>
        </a:graphic>
      </p:graphicFrame>
      <p:pic>
        <p:nvPicPr>
          <p:cNvPr id="6" name="Picture 5">
            <a:hlinkClick r:id="" action="ppaction://hlinkshowjump?jump=nextslide"/>
            <a:extLst>
              <a:ext uri="{FF2B5EF4-FFF2-40B4-BE49-F238E27FC236}">
                <a16:creationId xmlns:a16="http://schemas.microsoft.com/office/drawing/2014/main" id="{F2D8C288-6B90-9B40-A35B-D80148973778}"/>
              </a:ext>
            </a:extLst>
          </p:cNvPr>
          <p:cNvPicPr>
            <a:picLocks noChangeAspect="1"/>
          </p:cNvPicPr>
          <p:nvPr/>
        </p:nvPicPr>
        <p:blipFill>
          <a:blip r:embed="rId29"/>
          <a:stretch>
            <a:fillRect/>
          </a:stretch>
        </p:blipFill>
        <p:spPr>
          <a:xfrm>
            <a:off x="2936207" y="3597447"/>
            <a:ext cx="374343" cy="301554"/>
          </a:xfrm>
          <a:prstGeom prst="rect">
            <a:avLst/>
          </a:prstGeom>
        </p:spPr>
      </p:pic>
    </p:spTree>
    <p:extLst>
      <p:ext uri="{BB962C8B-B14F-4D97-AF65-F5344CB8AC3E}">
        <p14:creationId xmlns:p14="http://schemas.microsoft.com/office/powerpoint/2010/main" val="2224912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nodeType="withEffect">
                                  <p:stCondLst>
                                    <p:cond delay="0"/>
                                  </p:stCondLst>
                                  <p:childTnLst>
                                    <p:animScale>
                                      <p:cBhvr>
                                        <p:cTn id="6" dur="500" fill="hold"/>
                                        <p:tgtEl>
                                          <p:spTgt spid="6"/>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all day</a:t>
            </a:r>
          </a:p>
        </p:txBody>
      </p:sp>
      <p:pic>
        <p:nvPicPr>
          <p:cNvPr id="64" name="Graphic 63" descr="Filter">
            <a:hlinkClick r:id="rId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52512" y="677435"/>
            <a:ext cx="360000" cy="360000"/>
          </a:xfrm>
          <a:prstGeom prst="rect">
            <a:avLst/>
          </a:prstGeom>
        </p:spPr>
      </p:pic>
      <p:pic>
        <p:nvPicPr>
          <p:cNvPr id="69" name="Graphic 68" descr="Radio microphone">
            <a:hlinkClick r:id="rId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84342" y="677435"/>
            <a:ext cx="360000" cy="360000"/>
          </a:xfrm>
          <a:prstGeom prst="rect">
            <a:avLst/>
          </a:prstGeom>
        </p:spPr>
      </p:pic>
      <p:sp>
        <p:nvSpPr>
          <p:cNvPr id="4" name="Rectangle 3">
            <a:extLst>
              <a:ext uri="{FF2B5EF4-FFF2-40B4-BE49-F238E27FC236}">
                <a16:creationId xmlns:a16="http://schemas.microsoft.com/office/drawing/2014/main" id="{EF2ACA08-76CE-8642-8807-25514F7BD9D5}"/>
              </a:ext>
            </a:extLst>
          </p:cNvPr>
          <p:cNvSpPr/>
          <p:nvPr/>
        </p:nvSpPr>
        <p:spPr>
          <a:xfrm>
            <a:off x="893232" y="138395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Title</a:t>
            </a:r>
          </a:p>
        </p:txBody>
      </p:sp>
      <p:sp>
        <p:nvSpPr>
          <p:cNvPr id="70" name="Rectangle 69">
            <a:extLst>
              <a:ext uri="{FF2B5EF4-FFF2-40B4-BE49-F238E27FC236}">
                <a16:creationId xmlns:a16="http://schemas.microsoft.com/office/drawing/2014/main" id="{F08C655E-0DAA-5F4B-9541-0BB679593BA4}"/>
              </a:ext>
            </a:extLst>
          </p:cNvPr>
          <p:cNvSpPr/>
          <p:nvPr/>
        </p:nvSpPr>
        <p:spPr>
          <a:xfrm>
            <a:off x="893804" y="166659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71" name="Rectangle 70">
            <a:extLst>
              <a:ext uri="{FF2B5EF4-FFF2-40B4-BE49-F238E27FC236}">
                <a16:creationId xmlns:a16="http://schemas.microsoft.com/office/drawing/2014/main" id="{B7AD1414-FBD0-6D4A-B00A-16909C426B42}"/>
              </a:ext>
            </a:extLst>
          </p:cNvPr>
          <p:cNvSpPr/>
          <p:nvPr/>
        </p:nvSpPr>
        <p:spPr>
          <a:xfrm>
            <a:off x="893232" y="222801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All-day</a:t>
            </a:r>
          </a:p>
        </p:txBody>
      </p:sp>
      <p:sp>
        <p:nvSpPr>
          <p:cNvPr id="72" name="Rectangle 71">
            <a:extLst>
              <a:ext uri="{FF2B5EF4-FFF2-40B4-BE49-F238E27FC236}">
                <a16:creationId xmlns:a16="http://schemas.microsoft.com/office/drawing/2014/main" id="{D846BF3C-8D49-CA49-AE77-7D60F250D392}"/>
              </a:ext>
            </a:extLst>
          </p:cNvPr>
          <p:cNvSpPr/>
          <p:nvPr/>
        </p:nvSpPr>
        <p:spPr>
          <a:xfrm>
            <a:off x="893232" y="253391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Starts</a:t>
            </a:r>
          </a:p>
        </p:txBody>
      </p:sp>
      <p:sp>
        <p:nvSpPr>
          <p:cNvPr id="73" name="Rectangle 72">
            <a:hlinkClick r:id="" action="ppaction://hlinkshowjump?jump=nextslide"/>
            <a:extLst>
              <a:ext uri="{FF2B5EF4-FFF2-40B4-BE49-F238E27FC236}">
                <a16:creationId xmlns:a16="http://schemas.microsoft.com/office/drawing/2014/main" id="{B49B1436-F632-B540-A5D1-97AAB3380609}"/>
              </a:ext>
            </a:extLst>
          </p:cNvPr>
          <p:cNvSpPr/>
          <p:nvPr/>
        </p:nvSpPr>
        <p:spPr>
          <a:xfrm>
            <a:off x="2401625"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19/07/19</a:t>
            </a:r>
          </a:p>
        </p:txBody>
      </p:sp>
      <p:sp>
        <p:nvSpPr>
          <p:cNvPr id="74" name="Rectangle 73">
            <a:extLst>
              <a:ext uri="{FF2B5EF4-FFF2-40B4-BE49-F238E27FC236}">
                <a16:creationId xmlns:a16="http://schemas.microsoft.com/office/drawing/2014/main" id="{9CA966D6-51DB-A342-B516-AE5260544A74}"/>
              </a:ext>
            </a:extLst>
          </p:cNvPr>
          <p:cNvSpPr/>
          <p:nvPr/>
        </p:nvSpPr>
        <p:spPr>
          <a:xfrm>
            <a:off x="3372592"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err="1">
                <a:solidFill>
                  <a:schemeClr val="bg1"/>
                </a:solidFill>
              </a:rPr>
              <a:t>hh:mm</a:t>
            </a:r>
            <a:endParaRPr lang="en-US" sz="900" dirty="0">
              <a:solidFill>
                <a:schemeClr val="bg1"/>
              </a:solidFill>
            </a:endParaRPr>
          </a:p>
        </p:txBody>
      </p:sp>
      <p:sp>
        <p:nvSpPr>
          <p:cNvPr id="75" name="Rectangle 74">
            <a:extLst>
              <a:ext uri="{FF2B5EF4-FFF2-40B4-BE49-F238E27FC236}">
                <a16:creationId xmlns:a16="http://schemas.microsoft.com/office/drawing/2014/main" id="{49CB6040-5030-684F-808D-3A9E61AFF0CE}"/>
              </a:ext>
            </a:extLst>
          </p:cNvPr>
          <p:cNvSpPr/>
          <p:nvPr/>
        </p:nvSpPr>
        <p:spPr>
          <a:xfrm>
            <a:off x="893232" y="28354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Ends</a:t>
            </a:r>
          </a:p>
        </p:txBody>
      </p:sp>
      <p:sp>
        <p:nvSpPr>
          <p:cNvPr id="78" name="Rectangle 77">
            <a:extLst>
              <a:ext uri="{FF2B5EF4-FFF2-40B4-BE49-F238E27FC236}">
                <a16:creationId xmlns:a16="http://schemas.microsoft.com/office/drawing/2014/main" id="{BD7E05B0-B588-9E4A-B857-1F0E3335A1BF}"/>
              </a:ext>
            </a:extLst>
          </p:cNvPr>
          <p:cNvSpPr/>
          <p:nvPr/>
        </p:nvSpPr>
        <p:spPr>
          <a:xfrm>
            <a:off x="893232" y="313793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Repeat</a:t>
            </a:r>
          </a:p>
        </p:txBody>
      </p:sp>
      <p:sp>
        <p:nvSpPr>
          <p:cNvPr id="79" name="Rectangle 78">
            <a:extLst>
              <a:ext uri="{FF2B5EF4-FFF2-40B4-BE49-F238E27FC236}">
                <a16:creationId xmlns:a16="http://schemas.microsoft.com/office/drawing/2014/main" id="{67985636-5CB9-274A-A56C-E0DF172A50D6}"/>
              </a:ext>
            </a:extLst>
          </p:cNvPr>
          <p:cNvSpPr/>
          <p:nvPr/>
        </p:nvSpPr>
        <p:spPr>
          <a:xfrm>
            <a:off x="886477" y="370236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Alert</a:t>
            </a:r>
          </a:p>
        </p:txBody>
      </p:sp>
      <p:sp>
        <p:nvSpPr>
          <p:cNvPr id="80" name="Rectangle 79">
            <a:extLst>
              <a:ext uri="{FF2B5EF4-FFF2-40B4-BE49-F238E27FC236}">
                <a16:creationId xmlns:a16="http://schemas.microsoft.com/office/drawing/2014/main" id="{956761CC-47CC-1A4E-9C29-1C803548ADB1}"/>
              </a:ext>
            </a:extLst>
          </p:cNvPr>
          <p:cNvSpPr/>
          <p:nvPr/>
        </p:nvSpPr>
        <p:spPr>
          <a:xfrm>
            <a:off x="893232" y="42608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Status</a:t>
            </a:r>
          </a:p>
        </p:txBody>
      </p:sp>
      <p:sp>
        <p:nvSpPr>
          <p:cNvPr id="82" name="Rectangle 81">
            <a:extLst>
              <a:ext uri="{FF2B5EF4-FFF2-40B4-BE49-F238E27FC236}">
                <a16:creationId xmlns:a16="http://schemas.microsoft.com/office/drawing/2014/main" id="{0D6DBD23-8B68-2941-A5B0-30EBD5978B64}"/>
              </a:ext>
            </a:extLst>
          </p:cNvPr>
          <p:cNvSpPr/>
          <p:nvPr/>
        </p:nvSpPr>
        <p:spPr>
          <a:xfrm>
            <a:off x="886477" y="457472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10" name="Rounded Rectangle 9">
            <a:extLst>
              <a:ext uri="{FF2B5EF4-FFF2-40B4-BE49-F238E27FC236}">
                <a16:creationId xmlns:a16="http://schemas.microsoft.com/office/drawing/2014/main" id="{9C8B487E-A525-1A4C-BB4C-0F0275E04BCF}"/>
              </a:ext>
            </a:extLst>
          </p:cNvPr>
          <p:cNvSpPr/>
          <p:nvPr/>
        </p:nvSpPr>
        <p:spPr>
          <a:xfrm>
            <a:off x="2397217" y="4868928"/>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sp>
        <p:nvSpPr>
          <p:cNvPr id="83" name="Rounded Rectangle 82">
            <a:hlinkClick r:id="rId12"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84" name="Rectangle 83">
            <a:extLst>
              <a:ext uri="{FF2B5EF4-FFF2-40B4-BE49-F238E27FC236}">
                <a16:creationId xmlns:a16="http://schemas.microsoft.com/office/drawing/2014/main" id="{F445A48D-AEA0-C14A-AFF3-C21974AA80C9}"/>
              </a:ext>
            </a:extLst>
          </p:cNvPr>
          <p:cNvSpPr/>
          <p:nvPr/>
        </p:nvSpPr>
        <p:spPr>
          <a:xfrm>
            <a:off x="2401625"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19/07/19</a:t>
            </a:r>
          </a:p>
        </p:txBody>
      </p:sp>
      <p:sp>
        <p:nvSpPr>
          <p:cNvPr id="85" name="Rectangle 84">
            <a:extLst>
              <a:ext uri="{FF2B5EF4-FFF2-40B4-BE49-F238E27FC236}">
                <a16:creationId xmlns:a16="http://schemas.microsoft.com/office/drawing/2014/main" id="{6B3C9C1A-EDFD-9E48-9708-7F0B9F1B7D51}"/>
              </a:ext>
            </a:extLst>
          </p:cNvPr>
          <p:cNvSpPr/>
          <p:nvPr/>
        </p:nvSpPr>
        <p:spPr>
          <a:xfrm>
            <a:off x="3372592"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err="1">
                <a:solidFill>
                  <a:schemeClr val="bg1"/>
                </a:solidFill>
              </a:rPr>
              <a:t>hh:mm</a:t>
            </a:r>
            <a:endParaRPr lang="en-US" sz="900" dirty="0">
              <a:solidFill>
                <a:schemeClr val="bg1"/>
              </a:solidFill>
            </a:endParaRPr>
          </a:p>
        </p:txBody>
      </p:sp>
      <p:pic>
        <p:nvPicPr>
          <p:cNvPr id="18" name="Graphic 17" descr="Clock">
            <a:hlinkClick r:id="" action="ppaction://hlinkshowjump?jump=nextslide"/>
            <a:extLst>
              <a:ext uri="{FF2B5EF4-FFF2-40B4-BE49-F238E27FC236}">
                <a16:creationId xmlns:a16="http://schemas.microsoft.com/office/drawing/2014/main" id="{A6E17639-2680-C248-903E-2DCBF20748A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10216" y="2515119"/>
            <a:ext cx="278687" cy="278687"/>
          </a:xfrm>
          <a:prstGeom prst="rect">
            <a:avLst/>
          </a:prstGeom>
        </p:spPr>
      </p:pic>
      <p:pic>
        <p:nvPicPr>
          <p:cNvPr id="86" name="Graphic 85" descr="Clock">
            <a:extLst>
              <a:ext uri="{FF2B5EF4-FFF2-40B4-BE49-F238E27FC236}">
                <a16:creationId xmlns:a16="http://schemas.microsoft.com/office/drawing/2014/main" id="{89CCD874-0306-DF49-962D-FC4991B20F4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16553" y="2815514"/>
            <a:ext cx="278687" cy="278687"/>
          </a:xfrm>
          <a:prstGeom prst="rect">
            <a:avLst/>
          </a:prstGeom>
        </p:spPr>
      </p:pic>
      <p:pic>
        <p:nvPicPr>
          <p:cNvPr id="21" name="Graphic 20" descr="Flip calendar">
            <a:hlinkClick r:id="" action="ppaction://hlinkshowjump?jump=nextslide"/>
            <a:extLst>
              <a:ext uri="{FF2B5EF4-FFF2-40B4-BE49-F238E27FC236}">
                <a16:creationId xmlns:a16="http://schemas.microsoft.com/office/drawing/2014/main" id="{2CCA5E09-A085-F54A-A41A-19FD73582B9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a:off x="3033895" y="2492462"/>
            <a:ext cx="324000" cy="324000"/>
          </a:xfrm>
          <a:prstGeom prst="rect">
            <a:avLst/>
          </a:prstGeom>
        </p:spPr>
      </p:pic>
      <p:pic>
        <p:nvPicPr>
          <p:cNvPr id="87" name="Graphic 86" descr="Flip calendar">
            <a:extLst>
              <a:ext uri="{FF2B5EF4-FFF2-40B4-BE49-F238E27FC236}">
                <a16:creationId xmlns:a16="http://schemas.microsoft.com/office/drawing/2014/main" id="{3FAD09C5-318C-2B41-88B3-613AA722E79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a:off x="3038321" y="2792631"/>
            <a:ext cx="324000" cy="324000"/>
          </a:xfrm>
          <a:prstGeom prst="rect">
            <a:avLst/>
          </a:prstGeom>
        </p:spPr>
      </p:pic>
      <p:sp>
        <p:nvSpPr>
          <p:cNvPr id="88" name="Rectangle 87">
            <a:extLst>
              <a:ext uri="{FF2B5EF4-FFF2-40B4-BE49-F238E27FC236}">
                <a16:creationId xmlns:a16="http://schemas.microsoft.com/office/drawing/2014/main" id="{25F012FD-7813-5A4B-ABF3-2669405DF98C}"/>
              </a:ext>
            </a:extLst>
          </p:cNvPr>
          <p:cNvSpPr/>
          <p:nvPr/>
        </p:nvSpPr>
        <p:spPr>
          <a:xfrm>
            <a:off x="2255194" y="1377532"/>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Order Bento</a:t>
            </a:r>
          </a:p>
        </p:txBody>
      </p:sp>
      <p:sp>
        <p:nvSpPr>
          <p:cNvPr id="89" name="Rectangle 88">
            <a:extLst>
              <a:ext uri="{FF2B5EF4-FFF2-40B4-BE49-F238E27FC236}">
                <a16:creationId xmlns:a16="http://schemas.microsoft.com/office/drawing/2014/main" id="{8D189BDF-432D-6945-8CFC-42C9CB49C24C}"/>
              </a:ext>
            </a:extLst>
          </p:cNvPr>
          <p:cNvSpPr/>
          <p:nvPr/>
        </p:nvSpPr>
        <p:spPr>
          <a:xfrm>
            <a:off x="2261264" y="1652634"/>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Function Hall</a:t>
            </a:r>
          </a:p>
        </p:txBody>
      </p:sp>
      <p:sp>
        <p:nvSpPr>
          <p:cNvPr id="92" name="Rectangle 91">
            <a:extLst>
              <a:ext uri="{FF2B5EF4-FFF2-40B4-BE49-F238E27FC236}">
                <a16:creationId xmlns:a16="http://schemas.microsoft.com/office/drawing/2014/main" id="{E7FA0D09-A3C1-4449-B33A-C04C4AC1B8CB}"/>
              </a:ext>
            </a:extLst>
          </p:cNvPr>
          <p:cNvSpPr/>
          <p:nvPr/>
        </p:nvSpPr>
        <p:spPr>
          <a:xfrm>
            <a:off x="3358964" y="3701048"/>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none</a:t>
            </a:r>
          </a:p>
        </p:txBody>
      </p:sp>
      <p:sp>
        <p:nvSpPr>
          <p:cNvPr id="93" name="Triangle 92">
            <a:extLst>
              <a:ext uri="{FF2B5EF4-FFF2-40B4-BE49-F238E27FC236}">
                <a16:creationId xmlns:a16="http://schemas.microsoft.com/office/drawing/2014/main" id="{8C394385-A0BE-1743-B173-3B430CBC4F39}"/>
              </a:ext>
            </a:extLst>
          </p:cNvPr>
          <p:cNvSpPr>
            <a:spLocks noChangeAspect="1"/>
          </p:cNvSpPr>
          <p:nvPr/>
        </p:nvSpPr>
        <p:spPr>
          <a:xfrm rot="10800000">
            <a:off x="4050662" y="3766606"/>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5" name="Rectangle 94">
            <a:extLst>
              <a:ext uri="{FF2B5EF4-FFF2-40B4-BE49-F238E27FC236}">
                <a16:creationId xmlns:a16="http://schemas.microsoft.com/office/drawing/2014/main" id="{5271AAF4-287E-DA4A-9B88-15A1B12DCE7C}"/>
              </a:ext>
            </a:extLst>
          </p:cNvPr>
          <p:cNvSpPr/>
          <p:nvPr/>
        </p:nvSpPr>
        <p:spPr>
          <a:xfrm>
            <a:off x="3357895" y="313667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never</a:t>
            </a:r>
          </a:p>
        </p:txBody>
      </p:sp>
      <p:sp>
        <p:nvSpPr>
          <p:cNvPr id="96" name="Triangle 95">
            <a:extLst>
              <a:ext uri="{FF2B5EF4-FFF2-40B4-BE49-F238E27FC236}">
                <a16:creationId xmlns:a16="http://schemas.microsoft.com/office/drawing/2014/main" id="{A70655EA-581A-F145-97E7-552F40DEC6AC}"/>
              </a:ext>
            </a:extLst>
          </p:cNvPr>
          <p:cNvSpPr>
            <a:spLocks noChangeAspect="1"/>
          </p:cNvSpPr>
          <p:nvPr/>
        </p:nvSpPr>
        <p:spPr>
          <a:xfrm rot="10800000">
            <a:off x="4050661" y="3191613"/>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7" name="Rectangle 96">
            <a:extLst>
              <a:ext uri="{FF2B5EF4-FFF2-40B4-BE49-F238E27FC236}">
                <a16:creationId xmlns:a16="http://schemas.microsoft.com/office/drawing/2014/main" id="{B90035C1-8E59-7943-94DF-F9678DCA6AE8}"/>
              </a:ext>
            </a:extLst>
          </p:cNvPr>
          <p:cNvSpPr/>
          <p:nvPr/>
        </p:nvSpPr>
        <p:spPr>
          <a:xfrm>
            <a:off x="3376546" y="4261566"/>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To-do</a:t>
            </a:r>
          </a:p>
        </p:txBody>
      </p:sp>
      <p:sp>
        <p:nvSpPr>
          <p:cNvPr id="98" name="Triangle 97">
            <a:extLst>
              <a:ext uri="{FF2B5EF4-FFF2-40B4-BE49-F238E27FC236}">
                <a16:creationId xmlns:a16="http://schemas.microsoft.com/office/drawing/2014/main" id="{195A55BD-F42C-4043-A6E5-4F6E6968A926}"/>
              </a:ext>
            </a:extLst>
          </p:cNvPr>
          <p:cNvSpPr>
            <a:spLocks noChangeAspect="1"/>
          </p:cNvSpPr>
          <p:nvPr/>
        </p:nvSpPr>
        <p:spPr>
          <a:xfrm rot="10800000">
            <a:off x="4068244" y="4327124"/>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Terminator 21">
            <a:extLst>
              <a:ext uri="{FF2B5EF4-FFF2-40B4-BE49-F238E27FC236}">
                <a16:creationId xmlns:a16="http://schemas.microsoft.com/office/drawing/2014/main" id="{C493D0C4-70C4-0147-90FD-FC8FB1AE168B}"/>
              </a:ext>
            </a:extLst>
          </p:cNvPr>
          <p:cNvSpPr/>
          <p:nvPr/>
        </p:nvSpPr>
        <p:spPr>
          <a:xfrm>
            <a:off x="3742401" y="4579999"/>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DB47D91-BFFC-C048-9389-AA55862B68AE}"/>
              </a:ext>
            </a:extLst>
          </p:cNvPr>
          <p:cNvSpPr>
            <a:spLocks noChangeAspect="1"/>
          </p:cNvSpPr>
          <p:nvPr/>
        </p:nvSpPr>
        <p:spPr>
          <a:xfrm>
            <a:off x="4096715" y="4599440"/>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rminator 62">
            <a:extLst>
              <a:ext uri="{FF2B5EF4-FFF2-40B4-BE49-F238E27FC236}">
                <a16:creationId xmlns:a16="http://schemas.microsoft.com/office/drawing/2014/main" id="{E6B4852F-233A-A54A-8AFD-DE947C019747}"/>
              </a:ext>
            </a:extLst>
          </p:cNvPr>
          <p:cNvSpPr/>
          <p:nvPr/>
        </p:nvSpPr>
        <p:spPr>
          <a:xfrm>
            <a:off x="3740216" y="2224176"/>
            <a:ext cx="540000" cy="250701"/>
          </a:xfrm>
          <a:prstGeom prst="flowChartTerminator">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D9F88A3-0F1C-0D4F-A3D3-EF98C1468B48}"/>
              </a:ext>
            </a:extLst>
          </p:cNvPr>
          <p:cNvSpPr>
            <a:spLocks noChangeAspect="1"/>
          </p:cNvSpPr>
          <p:nvPr/>
        </p:nvSpPr>
        <p:spPr>
          <a:xfrm>
            <a:off x="3773248" y="2243617"/>
            <a:ext cx="180000" cy="20179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3CB7A839-118C-1844-8A1B-8CEC3EE65CB1}"/>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
        <p:nvSpPr>
          <p:cNvPr id="60" name="Rectangle 59">
            <a:extLst>
              <a:ext uri="{FF2B5EF4-FFF2-40B4-BE49-F238E27FC236}">
                <a16:creationId xmlns:a16="http://schemas.microsoft.com/office/drawing/2014/main" id="{8F253005-C28E-0643-99B6-510A22EB7068}"/>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Graphic 57" descr="Information">
            <a:extLst>
              <a:ext uri="{FF2B5EF4-FFF2-40B4-BE49-F238E27FC236}">
                <a16:creationId xmlns:a16="http://schemas.microsoft.com/office/drawing/2014/main" id="{BFDCE63F-E005-EA4C-B90A-112B8307C2E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026824" y="4519409"/>
            <a:ext cx="216723" cy="216723"/>
          </a:xfrm>
          <a:prstGeom prst="rect">
            <a:avLst/>
          </a:prstGeom>
        </p:spPr>
      </p:pic>
      <p:pic>
        <p:nvPicPr>
          <p:cNvPr id="61" name="Graphic 60" descr="Add">
            <a:hlinkClick r:id="rId19" action="ppaction://hlinksldjump"/>
            <a:extLst>
              <a:ext uri="{FF2B5EF4-FFF2-40B4-BE49-F238E27FC236}">
                <a16:creationId xmlns:a16="http://schemas.microsoft.com/office/drawing/2014/main" id="{B94F07CB-F6E2-C84C-BCA3-72939AB972B8}"/>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218720" y="5433265"/>
            <a:ext cx="772514" cy="772514"/>
          </a:xfrm>
          <a:prstGeom prst="rect">
            <a:avLst/>
          </a:prstGeom>
        </p:spPr>
      </p:pic>
      <p:pic>
        <p:nvPicPr>
          <p:cNvPr id="66" name="Graphic 65" descr="Bar graph with upward trend">
            <a:hlinkClick r:id="rId22" action="ppaction://hlinksldjump"/>
            <a:extLst>
              <a:ext uri="{FF2B5EF4-FFF2-40B4-BE49-F238E27FC236}">
                <a16:creationId xmlns:a16="http://schemas.microsoft.com/office/drawing/2014/main" id="{87A10A89-51F8-3F40-82A6-C3E03AC2B9A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104111" y="5747782"/>
            <a:ext cx="468001" cy="468001"/>
          </a:xfrm>
          <a:prstGeom prst="rect">
            <a:avLst/>
          </a:prstGeom>
        </p:spPr>
      </p:pic>
      <p:pic>
        <p:nvPicPr>
          <p:cNvPr id="67" name="Graphic 66" descr="Workflow">
            <a:hlinkClick r:id="rId25" action="ppaction://hlinksldjump"/>
            <a:extLst>
              <a:ext uri="{FF2B5EF4-FFF2-40B4-BE49-F238E27FC236}">
                <a16:creationId xmlns:a16="http://schemas.microsoft.com/office/drawing/2014/main" id="{04F90997-ECD4-3742-9A10-3B3C148A6388}"/>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601230" y="5748989"/>
            <a:ext cx="468001" cy="468001"/>
          </a:xfrm>
          <a:prstGeom prst="rect">
            <a:avLst/>
          </a:prstGeom>
        </p:spPr>
      </p:pic>
      <p:pic>
        <p:nvPicPr>
          <p:cNvPr id="68" name="Graphic 67" descr="List">
            <a:hlinkClick r:id="rId28" action="ppaction://hlinksldjump"/>
            <a:extLst>
              <a:ext uri="{FF2B5EF4-FFF2-40B4-BE49-F238E27FC236}">
                <a16:creationId xmlns:a16="http://schemas.microsoft.com/office/drawing/2014/main" id="{87803660-480A-5548-A6F4-8DA11EB54690}"/>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894989" y="5747783"/>
            <a:ext cx="468001" cy="468001"/>
          </a:xfrm>
          <a:prstGeom prst="rect">
            <a:avLst/>
          </a:prstGeom>
        </p:spPr>
      </p:pic>
      <p:pic>
        <p:nvPicPr>
          <p:cNvPr id="76" name="Graphic 75" descr="Single gear">
            <a:hlinkClick r:id="rId31" action="ppaction://hlinksldjump"/>
            <a:extLst>
              <a:ext uri="{FF2B5EF4-FFF2-40B4-BE49-F238E27FC236}">
                <a16:creationId xmlns:a16="http://schemas.microsoft.com/office/drawing/2014/main" id="{7C38974F-47DF-E54E-B910-C7AEC756CD53}"/>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898527" y="5729304"/>
            <a:ext cx="468001" cy="468001"/>
          </a:xfrm>
          <a:prstGeom prst="rect">
            <a:avLst/>
          </a:prstGeom>
        </p:spPr>
      </p:pic>
    </p:spTree>
    <p:extLst>
      <p:ext uri="{BB962C8B-B14F-4D97-AF65-F5344CB8AC3E}">
        <p14:creationId xmlns:p14="http://schemas.microsoft.com/office/powerpoint/2010/main" val="1212933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0"/>
                                  </p:stCondLst>
                                  <p:childTnLst>
                                    <p:animScale>
                                      <p:cBhvr>
                                        <p:cTn id="6" dur="500" fill="hold"/>
                                        <p:tgtEl>
                                          <p:spTgt spid="74"/>
                                        </p:tgtEl>
                                      </p:cBhvr>
                                      <p:by x="50000" y="50000"/>
                                    </p:animScale>
                                  </p:childTnLst>
                                </p:cTn>
                              </p:par>
                              <p:par>
                                <p:cTn id="7" presetID="6" presetClass="emph" presetSubtype="0" repeatCount="2000" accel="50000" decel="50000" autoRev="1" fill="remove" nodeType="withEffect">
                                  <p:stCondLst>
                                    <p:cond delay="0"/>
                                  </p:stCondLst>
                                  <p:childTnLst>
                                    <p:animScale>
                                      <p:cBhvr>
                                        <p:cTn id="8" dur="500" fill="hold"/>
                                        <p:tgtEl>
                                          <p:spTgt spid="18"/>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4F0C72E-3809-3F4B-B92D-A4B6A523D88E}"/>
              </a:ext>
            </a:extLst>
          </p:cNvPr>
          <p:cNvSpPr/>
          <p:nvPr/>
        </p:nvSpPr>
        <p:spPr>
          <a:xfrm flipV="1">
            <a:off x="796792" y="1867744"/>
            <a:ext cx="3615720" cy="3819805"/>
          </a:xfrm>
          <a:prstGeom prst="rect">
            <a:avLst/>
          </a:prstGeom>
          <a:gradFill>
            <a:gsLst>
              <a:gs pos="99000">
                <a:srgbClr val="E5E8F0"/>
              </a:gs>
              <a:gs pos="0">
                <a:srgbClr val="86C5F5"/>
              </a:gs>
              <a:gs pos="75000">
                <a:schemeClr val="tx1">
                  <a:lumMod val="85000"/>
                </a:schemeClr>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797442" y="568755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69304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4989" y="5747783"/>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6C5F5"/>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Welcome screen</a:t>
            </a:r>
          </a:p>
        </p:txBody>
      </p:sp>
      <p:sp>
        <p:nvSpPr>
          <p:cNvPr id="5" name="TextBox 4">
            <a:extLst>
              <a:ext uri="{FF2B5EF4-FFF2-40B4-BE49-F238E27FC236}">
                <a16:creationId xmlns:a16="http://schemas.microsoft.com/office/drawing/2014/main" id="{2E18B6E6-8EEC-3E4E-B388-3AB0EF9EA42C}"/>
              </a:ext>
            </a:extLst>
          </p:cNvPr>
          <p:cNvSpPr txBox="1"/>
          <p:nvPr/>
        </p:nvSpPr>
        <p:spPr>
          <a:xfrm>
            <a:off x="796792" y="664389"/>
            <a:ext cx="3569736" cy="1477328"/>
          </a:xfrm>
          <a:prstGeom prst="rect">
            <a:avLst/>
          </a:prstGeom>
          <a:noFill/>
        </p:spPr>
        <p:txBody>
          <a:bodyPr wrap="square" rtlCol="0">
            <a:spAutoFit/>
          </a:bodyPr>
          <a:lstStyle/>
          <a:p>
            <a:pPr algn="ctr"/>
            <a:r>
              <a:rPr lang="en-US" dirty="0">
                <a:solidFill>
                  <a:srgbClr val="055C9F"/>
                </a:solidFill>
              </a:rPr>
              <a:t>Welcome!</a:t>
            </a:r>
          </a:p>
          <a:p>
            <a:pPr algn="ctr"/>
            <a:endParaRPr lang="en-US" dirty="0">
              <a:solidFill>
                <a:srgbClr val="055C9F"/>
              </a:solidFill>
            </a:endParaRPr>
          </a:p>
          <a:p>
            <a:pPr algn="ctr"/>
            <a:r>
              <a:rPr lang="en-US" dirty="0">
                <a:solidFill>
                  <a:srgbClr val="055C9F"/>
                </a:solidFill>
              </a:rPr>
              <a:t>Ready to check off some tasks? </a:t>
            </a:r>
          </a:p>
          <a:p>
            <a:pPr algn="ctr"/>
            <a:r>
              <a:rPr lang="en-US" dirty="0">
                <a:solidFill>
                  <a:srgbClr val="055C9F"/>
                </a:solidFill>
              </a:rPr>
              <a:t>GREAT!</a:t>
            </a:r>
          </a:p>
          <a:p>
            <a:endParaRPr lang="en-US" dirty="0"/>
          </a:p>
        </p:txBody>
      </p:sp>
      <p:sp>
        <p:nvSpPr>
          <p:cNvPr id="28" name="TextBox 27">
            <a:extLst>
              <a:ext uri="{FF2B5EF4-FFF2-40B4-BE49-F238E27FC236}">
                <a16:creationId xmlns:a16="http://schemas.microsoft.com/office/drawing/2014/main" id="{B9A06C5E-8749-1A4A-BDDE-D7FC190BEE3F}"/>
              </a:ext>
            </a:extLst>
          </p:cNvPr>
          <p:cNvSpPr txBox="1"/>
          <p:nvPr/>
        </p:nvSpPr>
        <p:spPr>
          <a:xfrm>
            <a:off x="1292174" y="4061383"/>
            <a:ext cx="2518080" cy="738664"/>
          </a:xfrm>
          <a:prstGeom prst="rect">
            <a:avLst/>
          </a:prstGeom>
          <a:noFill/>
        </p:spPr>
        <p:txBody>
          <a:bodyPr wrap="square" rtlCol="0">
            <a:spAutoFit/>
          </a:bodyPr>
          <a:lstStyle/>
          <a:p>
            <a:pPr algn="ctr"/>
            <a:r>
              <a:rPr lang="en-US" sz="1400" dirty="0">
                <a:solidFill>
                  <a:srgbClr val="055C9F"/>
                </a:solidFill>
              </a:rPr>
              <a:t>This is the Chart View</a:t>
            </a:r>
          </a:p>
          <a:p>
            <a:pPr algn="ctr"/>
            <a:r>
              <a:rPr lang="en-US" sz="1400" dirty="0">
                <a:solidFill>
                  <a:srgbClr val="055C9F"/>
                </a:solidFill>
              </a:rPr>
              <a:t>Use this to see the relation between your tasks</a:t>
            </a:r>
          </a:p>
        </p:txBody>
      </p:sp>
      <p:pic>
        <p:nvPicPr>
          <p:cNvPr id="21" name="Graphic 20" descr="List">
            <a:hlinkClick r:id="rId10" action="ppaction://hlinksldjump"/>
            <a:extLst>
              <a:ext uri="{FF2B5EF4-FFF2-40B4-BE49-F238E27FC236}">
                <a16:creationId xmlns:a16="http://schemas.microsoft.com/office/drawing/2014/main" id="{1669287A-B9BC-404B-A0A1-80540B832F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7389" y="5900183"/>
            <a:ext cx="468001" cy="468001"/>
          </a:xfrm>
          <a:prstGeom prst="rect">
            <a:avLst/>
          </a:prstGeom>
        </p:spPr>
      </p:pic>
      <p:sp>
        <p:nvSpPr>
          <p:cNvPr id="22" name="TextBox 21">
            <a:extLst>
              <a:ext uri="{FF2B5EF4-FFF2-40B4-BE49-F238E27FC236}">
                <a16:creationId xmlns:a16="http://schemas.microsoft.com/office/drawing/2014/main" id="{EC98DEB9-4AA6-F749-A228-AA0C576F2279}"/>
              </a:ext>
            </a:extLst>
          </p:cNvPr>
          <p:cNvSpPr txBox="1"/>
          <p:nvPr/>
        </p:nvSpPr>
        <p:spPr>
          <a:xfrm>
            <a:off x="1047389" y="63063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pic>
        <p:nvPicPr>
          <p:cNvPr id="26" name="Graphic 25" descr="Workflow">
            <a:extLst>
              <a:ext uri="{FF2B5EF4-FFF2-40B4-BE49-F238E27FC236}">
                <a16:creationId xmlns:a16="http://schemas.microsoft.com/office/drawing/2014/main" id="{6D666E72-5060-3940-A608-F22BE53BCE3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31440" y="2592722"/>
            <a:ext cx="1407600" cy="1407600"/>
          </a:xfrm>
          <a:prstGeom prst="rect">
            <a:avLst/>
          </a:prstGeom>
        </p:spPr>
      </p:pic>
      <p:sp>
        <p:nvSpPr>
          <p:cNvPr id="29" name="Oval 28">
            <a:extLst>
              <a:ext uri="{FF2B5EF4-FFF2-40B4-BE49-F238E27FC236}">
                <a16:creationId xmlns:a16="http://schemas.microsoft.com/office/drawing/2014/main" id="{11871B53-8A73-A44B-9DBA-0E9E1EED3E5F}"/>
              </a:ext>
            </a:extLst>
          </p:cNvPr>
          <p:cNvSpPr>
            <a:spLocks noChangeAspect="1"/>
          </p:cNvSpPr>
          <p:nvPr/>
        </p:nvSpPr>
        <p:spPr>
          <a:xfrm>
            <a:off x="3222381" y="4976619"/>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E2310EE-7A02-414F-AB4E-932CAA8C9863}"/>
              </a:ext>
            </a:extLst>
          </p:cNvPr>
          <p:cNvSpPr>
            <a:spLocks noChangeAspect="1"/>
          </p:cNvSpPr>
          <p:nvPr/>
        </p:nvSpPr>
        <p:spPr>
          <a:xfrm>
            <a:off x="2886773" y="4976620"/>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hlinkClick r:id="" action="ppaction://hlinkshowjump?jump=nextslide"/>
            <a:extLst>
              <a:ext uri="{FF2B5EF4-FFF2-40B4-BE49-F238E27FC236}">
                <a16:creationId xmlns:a16="http://schemas.microsoft.com/office/drawing/2014/main" id="{278234B9-A0F3-6045-8449-92BEFD0D1A09}"/>
              </a:ext>
            </a:extLst>
          </p:cNvPr>
          <p:cNvSpPr>
            <a:spLocks noChangeAspect="1"/>
          </p:cNvSpPr>
          <p:nvPr/>
        </p:nvSpPr>
        <p:spPr>
          <a:xfrm>
            <a:off x="2551165" y="4976620"/>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A097C69-6D2A-F442-877A-F13F3DD992A5}"/>
              </a:ext>
            </a:extLst>
          </p:cNvPr>
          <p:cNvSpPr>
            <a:spLocks noChangeAspect="1"/>
          </p:cNvSpPr>
          <p:nvPr/>
        </p:nvSpPr>
        <p:spPr>
          <a:xfrm>
            <a:off x="1879949" y="4976619"/>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61BDB93D-91EB-6440-8B2D-20B0AC988B3E}"/>
              </a:ext>
            </a:extLst>
          </p:cNvPr>
          <p:cNvSpPr>
            <a:spLocks noChangeAspect="1"/>
          </p:cNvSpPr>
          <p:nvPr/>
        </p:nvSpPr>
        <p:spPr>
          <a:xfrm>
            <a:off x="2215557" y="4977768"/>
            <a:ext cx="144000" cy="161435"/>
          </a:xfrm>
          <a:prstGeom prst="ellipse">
            <a:avLst/>
          </a:prstGeom>
          <a:solidFill>
            <a:srgbClr val="002060"/>
          </a:soli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84A878C3-40B5-164E-81A2-0CC5D1EEDF21}"/>
              </a:ext>
            </a:extLst>
          </p:cNvPr>
          <p:cNvSpPr/>
          <p:nvPr/>
        </p:nvSpPr>
        <p:spPr>
          <a:xfrm>
            <a:off x="4868228" y="4758070"/>
            <a:ext cx="3051810" cy="430212"/>
          </a:xfrm>
          <a:prstGeom prst="roundRect">
            <a:avLst/>
          </a:prstGeom>
          <a:solidFill>
            <a:schemeClr val="accent1">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on the next radio button to move to the next screen</a:t>
            </a:r>
          </a:p>
        </p:txBody>
      </p:sp>
      <p:sp>
        <p:nvSpPr>
          <p:cNvPr id="37" name="TextBox 36">
            <a:extLst>
              <a:ext uri="{FF2B5EF4-FFF2-40B4-BE49-F238E27FC236}">
                <a16:creationId xmlns:a16="http://schemas.microsoft.com/office/drawing/2014/main" id="{D1FA5A80-C2A2-3F48-95C0-7D553F78DACB}"/>
              </a:ext>
            </a:extLst>
          </p:cNvPr>
          <p:cNvSpPr txBox="1"/>
          <p:nvPr/>
        </p:nvSpPr>
        <p:spPr>
          <a:xfrm>
            <a:off x="845890" y="1796982"/>
            <a:ext cx="3471539" cy="830997"/>
          </a:xfrm>
          <a:prstGeom prst="rect">
            <a:avLst/>
          </a:prstGeom>
          <a:noFill/>
        </p:spPr>
        <p:txBody>
          <a:bodyPr wrap="square" rtlCol="0">
            <a:spAutoFit/>
          </a:bodyPr>
          <a:lstStyle/>
          <a:p>
            <a:pPr algn="ctr"/>
            <a:r>
              <a:rPr lang="en-US" sz="1600" dirty="0">
                <a:solidFill>
                  <a:srgbClr val="003A84"/>
                </a:solidFill>
              </a:rPr>
              <a:t>Let’s give you an introduction on how to make the best use of this app</a:t>
            </a:r>
          </a:p>
        </p:txBody>
      </p:sp>
    </p:spTree>
    <p:extLst>
      <p:ext uri="{BB962C8B-B14F-4D97-AF65-F5344CB8AC3E}">
        <p14:creationId xmlns:p14="http://schemas.microsoft.com/office/powerpoint/2010/main" val="2138234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2500"/>
                                  </p:stCondLst>
                                  <p:childTnLst>
                                    <p:animScale>
                                      <p:cBhvr>
                                        <p:cTn id="6" dur="500" fill="hold"/>
                                        <p:tgtEl>
                                          <p:spTgt spid="32"/>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16951" y="5457353"/>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3233" y="5747459"/>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all day</a:t>
            </a:r>
          </a:p>
        </p:txBody>
      </p:sp>
      <p:pic>
        <p:nvPicPr>
          <p:cNvPr id="64" name="Graphic 63" descr="Filter">
            <a:hlinkClick r:id="rId1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052512" y="677435"/>
            <a:ext cx="360000" cy="360000"/>
          </a:xfrm>
          <a:prstGeom prst="rect">
            <a:avLst/>
          </a:prstGeom>
        </p:spPr>
      </p:pic>
      <p:pic>
        <p:nvPicPr>
          <p:cNvPr id="69" name="Graphic 68" descr="Radio microphone">
            <a:hlinkClick r:id="rId1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sp>
        <p:nvSpPr>
          <p:cNvPr id="4" name="Rectangle 3">
            <a:extLst>
              <a:ext uri="{FF2B5EF4-FFF2-40B4-BE49-F238E27FC236}">
                <a16:creationId xmlns:a16="http://schemas.microsoft.com/office/drawing/2014/main" id="{EF2ACA08-76CE-8642-8807-25514F7BD9D5}"/>
              </a:ext>
            </a:extLst>
          </p:cNvPr>
          <p:cNvSpPr/>
          <p:nvPr/>
        </p:nvSpPr>
        <p:spPr>
          <a:xfrm>
            <a:off x="893232" y="138395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Title</a:t>
            </a:r>
          </a:p>
        </p:txBody>
      </p:sp>
      <p:sp>
        <p:nvSpPr>
          <p:cNvPr id="70" name="Rectangle 69">
            <a:extLst>
              <a:ext uri="{FF2B5EF4-FFF2-40B4-BE49-F238E27FC236}">
                <a16:creationId xmlns:a16="http://schemas.microsoft.com/office/drawing/2014/main" id="{F08C655E-0DAA-5F4B-9541-0BB679593BA4}"/>
              </a:ext>
            </a:extLst>
          </p:cNvPr>
          <p:cNvSpPr/>
          <p:nvPr/>
        </p:nvSpPr>
        <p:spPr>
          <a:xfrm>
            <a:off x="893804" y="166659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71" name="Rectangle 70">
            <a:extLst>
              <a:ext uri="{FF2B5EF4-FFF2-40B4-BE49-F238E27FC236}">
                <a16:creationId xmlns:a16="http://schemas.microsoft.com/office/drawing/2014/main" id="{B7AD1414-FBD0-6D4A-B00A-16909C426B42}"/>
              </a:ext>
            </a:extLst>
          </p:cNvPr>
          <p:cNvSpPr/>
          <p:nvPr/>
        </p:nvSpPr>
        <p:spPr>
          <a:xfrm>
            <a:off x="893232" y="222801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All-day</a:t>
            </a:r>
          </a:p>
        </p:txBody>
      </p:sp>
      <p:sp>
        <p:nvSpPr>
          <p:cNvPr id="72" name="Rectangle 71">
            <a:extLst>
              <a:ext uri="{FF2B5EF4-FFF2-40B4-BE49-F238E27FC236}">
                <a16:creationId xmlns:a16="http://schemas.microsoft.com/office/drawing/2014/main" id="{D846BF3C-8D49-CA49-AE77-7D60F250D392}"/>
              </a:ext>
            </a:extLst>
          </p:cNvPr>
          <p:cNvSpPr/>
          <p:nvPr/>
        </p:nvSpPr>
        <p:spPr>
          <a:xfrm>
            <a:off x="893232" y="253391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Starts</a:t>
            </a:r>
          </a:p>
        </p:txBody>
      </p:sp>
      <p:sp>
        <p:nvSpPr>
          <p:cNvPr id="73" name="Rectangle 72">
            <a:hlinkClick r:id="" action="ppaction://hlinkshowjump?jump=nextslide"/>
            <a:extLst>
              <a:ext uri="{FF2B5EF4-FFF2-40B4-BE49-F238E27FC236}">
                <a16:creationId xmlns:a16="http://schemas.microsoft.com/office/drawing/2014/main" id="{B49B1436-F632-B540-A5D1-97AAB3380609}"/>
              </a:ext>
            </a:extLst>
          </p:cNvPr>
          <p:cNvSpPr/>
          <p:nvPr/>
        </p:nvSpPr>
        <p:spPr>
          <a:xfrm>
            <a:off x="2401625"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17/07/19</a:t>
            </a:r>
          </a:p>
        </p:txBody>
      </p:sp>
      <p:sp>
        <p:nvSpPr>
          <p:cNvPr id="74" name="Rectangle 73">
            <a:extLst>
              <a:ext uri="{FF2B5EF4-FFF2-40B4-BE49-F238E27FC236}">
                <a16:creationId xmlns:a16="http://schemas.microsoft.com/office/drawing/2014/main" id="{9CA966D6-51DB-A342-B516-AE5260544A74}"/>
              </a:ext>
            </a:extLst>
          </p:cNvPr>
          <p:cNvSpPr/>
          <p:nvPr/>
        </p:nvSpPr>
        <p:spPr>
          <a:xfrm>
            <a:off x="3372592"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err="1">
                <a:solidFill>
                  <a:schemeClr val="bg1"/>
                </a:solidFill>
              </a:rPr>
              <a:t>hh</a:t>
            </a:r>
            <a:r>
              <a:rPr lang="en-US" sz="900" dirty="0">
                <a:solidFill>
                  <a:schemeClr val="bg1"/>
                </a:solidFill>
              </a:rPr>
              <a:t>/mm</a:t>
            </a:r>
          </a:p>
        </p:txBody>
      </p:sp>
      <p:sp>
        <p:nvSpPr>
          <p:cNvPr id="75" name="Rectangle 74">
            <a:extLst>
              <a:ext uri="{FF2B5EF4-FFF2-40B4-BE49-F238E27FC236}">
                <a16:creationId xmlns:a16="http://schemas.microsoft.com/office/drawing/2014/main" id="{49CB6040-5030-684F-808D-3A9E61AFF0CE}"/>
              </a:ext>
            </a:extLst>
          </p:cNvPr>
          <p:cNvSpPr/>
          <p:nvPr/>
        </p:nvSpPr>
        <p:spPr>
          <a:xfrm>
            <a:off x="893232" y="28354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Ends</a:t>
            </a:r>
          </a:p>
        </p:txBody>
      </p:sp>
      <p:sp>
        <p:nvSpPr>
          <p:cNvPr id="78" name="Rectangle 77">
            <a:extLst>
              <a:ext uri="{FF2B5EF4-FFF2-40B4-BE49-F238E27FC236}">
                <a16:creationId xmlns:a16="http://schemas.microsoft.com/office/drawing/2014/main" id="{BD7E05B0-B588-9E4A-B857-1F0E3335A1BF}"/>
              </a:ext>
            </a:extLst>
          </p:cNvPr>
          <p:cNvSpPr/>
          <p:nvPr/>
        </p:nvSpPr>
        <p:spPr>
          <a:xfrm>
            <a:off x="893232" y="313793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Repeat</a:t>
            </a:r>
          </a:p>
        </p:txBody>
      </p:sp>
      <p:sp>
        <p:nvSpPr>
          <p:cNvPr id="79" name="Rectangle 78">
            <a:extLst>
              <a:ext uri="{FF2B5EF4-FFF2-40B4-BE49-F238E27FC236}">
                <a16:creationId xmlns:a16="http://schemas.microsoft.com/office/drawing/2014/main" id="{67985636-5CB9-274A-A56C-E0DF172A50D6}"/>
              </a:ext>
            </a:extLst>
          </p:cNvPr>
          <p:cNvSpPr/>
          <p:nvPr/>
        </p:nvSpPr>
        <p:spPr>
          <a:xfrm>
            <a:off x="886477" y="370236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Alert</a:t>
            </a:r>
          </a:p>
        </p:txBody>
      </p:sp>
      <p:sp>
        <p:nvSpPr>
          <p:cNvPr id="80" name="Rectangle 79">
            <a:extLst>
              <a:ext uri="{FF2B5EF4-FFF2-40B4-BE49-F238E27FC236}">
                <a16:creationId xmlns:a16="http://schemas.microsoft.com/office/drawing/2014/main" id="{956761CC-47CC-1A4E-9C29-1C803548ADB1}"/>
              </a:ext>
            </a:extLst>
          </p:cNvPr>
          <p:cNvSpPr/>
          <p:nvPr/>
        </p:nvSpPr>
        <p:spPr>
          <a:xfrm>
            <a:off x="893232" y="42608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Status</a:t>
            </a:r>
          </a:p>
        </p:txBody>
      </p:sp>
      <p:sp>
        <p:nvSpPr>
          <p:cNvPr id="82" name="Rectangle 81">
            <a:extLst>
              <a:ext uri="{FF2B5EF4-FFF2-40B4-BE49-F238E27FC236}">
                <a16:creationId xmlns:a16="http://schemas.microsoft.com/office/drawing/2014/main" id="{0D6DBD23-8B68-2941-A5B0-30EBD5978B64}"/>
              </a:ext>
            </a:extLst>
          </p:cNvPr>
          <p:cNvSpPr/>
          <p:nvPr/>
        </p:nvSpPr>
        <p:spPr>
          <a:xfrm>
            <a:off x="886477" y="457472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10" name="Rounded Rectangle 9">
            <a:extLst>
              <a:ext uri="{FF2B5EF4-FFF2-40B4-BE49-F238E27FC236}">
                <a16:creationId xmlns:a16="http://schemas.microsoft.com/office/drawing/2014/main" id="{9C8B487E-A525-1A4C-BB4C-0F0275E04BCF}"/>
              </a:ext>
            </a:extLst>
          </p:cNvPr>
          <p:cNvSpPr/>
          <p:nvPr/>
        </p:nvSpPr>
        <p:spPr>
          <a:xfrm>
            <a:off x="2397217" y="4868928"/>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sp>
        <p:nvSpPr>
          <p:cNvPr id="83" name="Rounded Rectangle 82">
            <a:hlinkClick r:id="rId22"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84" name="Rectangle 83">
            <a:extLst>
              <a:ext uri="{FF2B5EF4-FFF2-40B4-BE49-F238E27FC236}">
                <a16:creationId xmlns:a16="http://schemas.microsoft.com/office/drawing/2014/main" id="{F445A48D-AEA0-C14A-AFF3-C21974AA80C9}"/>
              </a:ext>
            </a:extLst>
          </p:cNvPr>
          <p:cNvSpPr/>
          <p:nvPr/>
        </p:nvSpPr>
        <p:spPr>
          <a:xfrm>
            <a:off x="2401625"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17/07/19</a:t>
            </a:r>
          </a:p>
        </p:txBody>
      </p:sp>
      <p:sp>
        <p:nvSpPr>
          <p:cNvPr id="85" name="Rectangle 84">
            <a:extLst>
              <a:ext uri="{FF2B5EF4-FFF2-40B4-BE49-F238E27FC236}">
                <a16:creationId xmlns:a16="http://schemas.microsoft.com/office/drawing/2014/main" id="{6B3C9C1A-EDFD-9E48-9708-7F0B9F1B7D51}"/>
              </a:ext>
            </a:extLst>
          </p:cNvPr>
          <p:cNvSpPr/>
          <p:nvPr/>
        </p:nvSpPr>
        <p:spPr>
          <a:xfrm>
            <a:off x="3372592"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err="1">
                <a:solidFill>
                  <a:schemeClr val="bg1"/>
                </a:solidFill>
              </a:rPr>
              <a:t>hh</a:t>
            </a:r>
            <a:r>
              <a:rPr lang="en-US" sz="900" dirty="0">
                <a:solidFill>
                  <a:schemeClr val="bg1"/>
                </a:solidFill>
              </a:rPr>
              <a:t>/mm</a:t>
            </a:r>
          </a:p>
        </p:txBody>
      </p:sp>
      <p:pic>
        <p:nvPicPr>
          <p:cNvPr id="18" name="Graphic 17" descr="Clock">
            <a:hlinkClick r:id="" action="ppaction://hlinkshowjump?jump=nextslide"/>
            <a:extLst>
              <a:ext uri="{FF2B5EF4-FFF2-40B4-BE49-F238E27FC236}">
                <a16:creationId xmlns:a16="http://schemas.microsoft.com/office/drawing/2014/main" id="{A6E17639-2680-C248-903E-2DCBF20748A5}"/>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010216" y="2515119"/>
            <a:ext cx="278687" cy="278687"/>
          </a:xfrm>
          <a:prstGeom prst="rect">
            <a:avLst/>
          </a:prstGeom>
        </p:spPr>
      </p:pic>
      <p:pic>
        <p:nvPicPr>
          <p:cNvPr id="86" name="Graphic 85" descr="Clock">
            <a:extLst>
              <a:ext uri="{FF2B5EF4-FFF2-40B4-BE49-F238E27FC236}">
                <a16:creationId xmlns:a16="http://schemas.microsoft.com/office/drawing/2014/main" id="{89CCD874-0306-DF49-962D-FC4991B20F4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016553" y="2815514"/>
            <a:ext cx="278687" cy="278687"/>
          </a:xfrm>
          <a:prstGeom prst="rect">
            <a:avLst/>
          </a:prstGeom>
        </p:spPr>
      </p:pic>
      <p:pic>
        <p:nvPicPr>
          <p:cNvPr id="21" name="Graphic 20" descr="Flip calendar">
            <a:hlinkClick r:id="" action="ppaction://hlinkshowjump?jump=nextslide"/>
            <a:extLst>
              <a:ext uri="{FF2B5EF4-FFF2-40B4-BE49-F238E27FC236}">
                <a16:creationId xmlns:a16="http://schemas.microsoft.com/office/drawing/2014/main" id="{2CCA5E09-A085-F54A-A41A-19FD73582B9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flipH="1">
            <a:off x="3033895" y="2492462"/>
            <a:ext cx="324000" cy="324000"/>
          </a:xfrm>
          <a:prstGeom prst="rect">
            <a:avLst/>
          </a:prstGeom>
        </p:spPr>
      </p:pic>
      <p:pic>
        <p:nvPicPr>
          <p:cNvPr id="87" name="Graphic 86" descr="Flip calendar">
            <a:extLst>
              <a:ext uri="{FF2B5EF4-FFF2-40B4-BE49-F238E27FC236}">
                <a16:creationId xmlns:a16="http://schemas.microsoft.com/office/drawing/2014/main" id="{3FAD09C5-318C-2B41-88B3-613AA722E79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flipH="1">
            <a:off x="3038321" y="2792631"/>
            <a:ext cx="324000" cy="324000"/>
          </a:xfrm>
          <a:prstGeom prst="rect">
            <a:avLst/>
          </a:prstGeom>
        </p:spPr>
      </p:pic>
      <p:sp>
        <p:nvSpPr>
          <p:cNvPr id="88" name="Rectangle 87">
            <a:extLst>
              <a:ext uri="{FF2B5EF4-FFF2-40B4-BE49-F238E27FC236}">
                <a16:creationId xmlns:a16="http://schemas.microsoft.com/office/drawing/2014/main" id="{25F012FD-7813-5A4B-ABF3-2669405DF98C}"/>
              </a:ext>
            </a:extLst>
          </p:cNvPr>
          <p:cNvSpPr/>
          <p:nvPr/>
        </p:nvSpPr>
        <p:spPr>
          <a:xfrm>
            <a:off x="2255194" y="1377532"/>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Order Bento</a:t>
            </a:r>
          </a:p>
        </p:txBody>
      </p:sp>
      <p:sp>
        <p:nvSpPr>
          <p:cNvPr id="89" name="Rectangle 88">
            <a:extLst>
              <a:ext uri="{FF2B5EF4-FFF2-40B4-BE49-F238E27FC236}">
                <a16:creationId xmlns:a16="http://schemas.microsoft.com/office/drawing/2014/main" id="{8D189BDF-432D-6945-8CFC-42C9CB49C24C}"/>
              </a:ext>
            </a:extLst>
          </p:cNvPr>
          <p:cNvSpPr/>
          <p:nvPr/>
        </p:nvSpPr>
        <p:spPr>
          <a:xfrm>
            <a:off x="2261264" y="1652634"/>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Function Hall</a:t>
            </a:r>
          </a:p>
        </p:txBody>
      </p:sp>
      <p:sp>
        <p:nvSpPr>
          <p:cNvPr id="92" name="Rectangle 91">
            <a:extLst>
              <a:ext uri="{FF2B5EF4-FFF2-40B4-BE49-F238E27FC236}">
                <a16:creationId xmlns:a16="http://schemas.microsoft.com/office/drawing/2014/main" id="{E7FA0D09-A3C1-4449-B33A-C04C4AC1B8CB}"/>
              </a:ext>
            </a:extLst>
          </p:cNvPr>
          <p:cNvSpPr/>
          <p:nvPr/>
        </p:nvSpPr>
        <p:spPr>
          <a:xfrm>
            <a:off x="3358964" y="3701048"/>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none</a:t>
            </a:r>
          </a:p>
        </p:txBody>
      </p:sp>
      <p:sp>
        <p:nvSpPr>
          <p:cNvPr id="93" name="Triangle 92">
            <a:extLst>
              <a:ext uri="{FF2B5EF4-FFF2-40B4-BE49-F238E27FC236}">
                <a16:creationId xmlns:a16="http://schemas.microsoft.com/office/drawing/2014/main" id="{8C394385-A0BE-1743-B173-3B430CBC4F39}"/>
              </a:ext>
            </a:extLst>
          </p:cNvPr>
          <p:cNvSpPr>
            <a:spLocks noChangeAspect="1"/>
          </p:cNvSpPr>
          <p:nvPr/>
        </p:nvSpPr>
        <p:spPr>
          <a:xfrm rot="10800000">
            <a:off x="4050662" y="3766606"/>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5" name="Rectangle 94">
            <a:extLst>
              <a:ext uri="{FF2B5EF4-FFF2-40B4-BE49-F238E27FC236}">
                <a16:creationId xmlns:a16="http://schemas.microsoft.com/office/drawing/2014/main" id="{5271AAF4-287E-DA4A-9B88-15A1B12DCE7C}"/>
              </a:ext>
            </a:extLst>
          </p:cNvPr>
          <p:cNvSpPr/>
          <p:nvPr/>
        </p:nvSpPr>
        <p:spPr>
          <a:xfrm>
            <a:off x="3357895" y="313667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never</a:t>
            </a:r>
          </a:p>
        </p:txBody>
      </p:sp>
      <p:sp>
        <p:nvSpPr>
          <p:cNvPr id="96" name="Triangle 95">
            <a:extLst>
              <a:ext uri="{FF2B5EF4-FFF2-40B4-BE49-F238E27FC236}">
                <a16:creationId xmlns:a16="http://schemas.microsoft.com/office/drawing/2014/main" id="{A70655EA-581A-F145-97E7-552F40DEC6AC}"/>
              </a:ext>
            </a:extLst>
          </p:cNvPr>
          <p:cNvSpPr>
            <a:spLocks noChangeAspect="1"/>
          </p:cNvSpPr>
          <p:nvPr/>
        </p:nvSpPr>
        <p:spPr>
          <a:xfrm rot="10800000">
            <a:off x="4050661" y="3191613"/>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7" name="Rectangle 96">
            <a:extLst>
              <a:ext uri="{FF2B5EF4-FFF2-40B4-BE49-F238E27FC236}">
                <a16:creationId xmlns:a16="http://schemas.microsoft.com/office/drawing/2014/main" id="{B90035C1-8E59-7943-94DF-F9678DCA6AE8}"/>
              </a:ext>
            </a:extLst>
          </p:cNvPr>
          <p:cNvSpPr/>
          <p:nvPr/>
        </p:nvSpPr>
        <p:spPr>
          <a:xfrm>
            <a:off x="3376546" y="4261566"/>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To-do</a:t>
            </a:r>
          </a:p>
        </p:txBody>
      </p:sp>
      <p:sp>
        <p:nvSpPr>
          <p:cNvPr id="98" name="Triangle 97">
            <a:extLst>
              <a:ext uri="{FF2B5EF4-FFF2-40B4-BE49-F238E27FC236}">
                <a16:creationId xmlns:a16="http://schemas.microsoft.com/office/drawing/2014/main" id="{195A55BD-F42C-4043-A6E5-4F6E6968A926}"/>
              </a:ext>
            </a:extLst>
          </p:cNvPr>
          <p:cNvSpPr>
            <a:spLocks noChangeAspect="1"/>
          </p:cNvSpPr>
          <p:nvPr/>
        </p:nvSpPr>
        <p:spPr>
          <a:xfrm rot="10800000">
            <a:off x="4068244" y="4327124"/>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Terminator 21">
            <a:extLst>
              <a:ext uri="{FF2B5EF4-FFF2-40B4-BE49-F238E27FC236}">
                <a16:creationId xmlns:a16="http://schemas.microsoft.com/office/drawing/2014/main" id="{C493D0C4-70C4-0147-90FD-FC8FB1AE168B}"/>
              </a:ext>
            </a:extLst>
          </p:cNvPr>
          <p:cNvSpPr/>
          <p:nvPr/>
        </p:nvSpPr>
        <p:spPr>
          <a:xfrm>
            <a:off x="3742401" y="4579999"/>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DB47D91-BFFC-C048-9389-AA55862B68AE}"/>
              </a:ext>
            </a:extLst>
          </p:cNvPr>
          <p:cNvSpPr>
            <a:spLocks noChangeAspect="1"/>
          </p:cNvSpPr>
          <p:nvPr/>
        </p:nvSpPr>
        <p:spPr>
          <a:xfrm>
            <a:off x="4096715" y="4599440"/>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rminator 62">
            <a:extLst>
              <a:ext uri="{FF2B5EF4-FFF2-40B4-BE49-F238E27FC236}">
                <a16:creationId xmlns:a16="http://schemas.microsoft.com/office/drawing/2014/main" id="{E6B4852F-233A-A54A-8AFD-DE947C019747}"/>
              </a:ext>
            </a:extLst>
          </p:cNvPr>
          <p:cNvSpPr/>
          <p:nvPr/>
        </p:nvSpPr>
        <p:spPr>
          <a:xfrm>
            <a:off x="3740216" y="2224176"/>
            <a:ext cx="540000" cy="250701"/>
          </a:xfrm>
          <a:prstGeom prst="flowChartTerminator">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D9F88A3-0F1C-0D4F-A3D3-EF98C1468B48}"/>
              </a:ext>
            </a:extLst>
          </p:cNvPr>
          <p:cNvSpPr>
            <a:spLocks noChangeAspect="1"/>
          </p:cNvSpPr>
          <p:nvPr/>
        </p:nvSpPr>
        <p:spPr>
          <a:xfrm>
            <a:off x="3773248" y="2243617"/>
            <a:ext cx="180000" cy="20179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3CB7A839-118C-1844-8A1B-8CEC3EE65CB1}"/>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
        <p:nvSpPr>
          <p:cNvPr id="60" name="Rectangle 59">
            <a:extLst>
              <a:ext uri="{FF2B5EF4-FFF2-40B4-BE49-F238E27FC236}">
                <a16:creationId xmlns:a16="http://schemas.microsoft.com/office/drawing/2014/main" id="{8F253005-C28E-0643-99B6-510A22EB7068}"/>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Graphic 75" descr="Information">
            <a:extLst>
              <a:ext uri="{FF2B5EF4-FFF2-40B4-BE49-F238E27FC236}">
                <a16:creationId xmlns:a16="http://schemas.microsoft.com/office/drawing/2014/main" id="{C84F0D46-FCC4-D543-90F2-D4487CD868B2}"/>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026824" y="4519409"/>
            <a:ext cx="216723" cy="216723"/>
          </a:xfrm>
          <a:prstGeom prst="rect">
            <a:avLst/>
          </a:prstGeom>
        </p:spPr>
      </p:pic>
      <p:sp>
        <p:nvSpPr>
          <p:cNvPr id="58" name="Rectangle 57">
            <a:extLst>
              <a:ext uri="{FF2B5EF4-FFF2-40B4-BE49-F238E27FC236}">
                <a16:creationId xmlns:a16="http://schemas.microsoft.com/office/drawing/2014/main" id="{A572C174-FC3A-4F44-BFAD-E596EFFDC69E}"/>
              </a:ext>
            </a:extLst>
          </p:cNvPr>
          <p:cNvSpPr/>
          <p:nvPr/>
        </p:nvSpPr>
        <p:spPr>
          <a:xfrm>
            <a:off x="361859" y="1163038"/>
            <a:ext cx="4397520" cy="5694962"/>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decagon 5">
            <a:extLst>
              <a:ext uri="{FF2B5EF4-FFF2-40B4-BE49-F238E27FC236}">
                <a16:creationId xmlns:a16="http://schemas.microsoft.com/office/drawing/2014/main" id="{69C53727-DFAC-524E-A72E-373BA1467266}"/>
              </a:ext>
            </a:extLst>
          </p:cNvPr>
          <p:cNvSpPr/>
          <p:nvPr/>
        </p:nvSpPr>
        <p:spPr>
          <a:xfrm>
            <a:off x="1350899" y="2199705"/>
            <a:ext cx="2449020" cy="2385290"/>
          </a:xfrm>
          <a:prstGeom prst="dodec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D5B0787-DBE5-E247-A1AF-644B04E26460}"/>
              </a:ext>
            </a:extLst>
          </p:cNvPr>
          <p:cNvSpPr txBox="1"/>
          <p:nvPr/>
        </p:nvSpPr>
        <p:spPr>
          <a:xfrm>
            <a:off x="2255194" y="2224176"/>
            <a:ext cx="596431" cy="369332"/>
          </a:xfrm>
          <a:prstGeom prst="rect">
            <a:avLst/>
          </a:prstGeom>
          <a:noFill/>
        </p:spPr>
        <p:txBody>
          <a:bodyPr wrap="square" rtlCol="0">
            <a:spAutoFit/>
          </a:bodyPr>
          <a:lstStyle/>
          <a:p>
            <a:pPr algn="ctr"/>
            <a:r>
              <a:rPr lang="en-US" dirty="0"/>
              <a:t>12</a:t>
            </a:r>
          </a:p>
        </p:txBody>
      </p:sp>
      <p:sp>
        <p:nvSpPr>
          <p:cNvPr id="66" name="TextBox 65">
            <a:extLst>
              <a:ext uri="{FF2B5EF4-FFF2-40B4-BE49-F238E27FC236}">
                <a16:creationId xmlns:a16="http://schemas.microsoft.com/office/drawing/2014/main" id="{E50A17B0-1F09-A745-A221-63FD66623A41}"/>
              </a:ext>
            </a:extLst>
          </p:cNvPr>
          <p:cNvSpPr txBox="1"/>
          <p:nvPr/>
        </p:nvSpPr>
        <p:spPr>
          <a:xfrm>
            <a:off x="2826785" y="2374752"/>
            <a:ext cx="596431" cy="369332"/>
          </a:xfrm>
          <a:prstGeom prst="rect">
            <a:avLst/>
          </a:prstGeom>
          <a:noFill/>
        </p:spPr>
        <p:txBody>
          <a:bodyPr wrap="square" rtlCol="0">
            <a:spAutoFit/>
          </a:bodyPr>
          <a:lstStyle/>
          <a:p>
            <a:pPr algn="ctr"/>
            <a:r>
              <a:rPr lang="en-US" dirty="0"/>
              <a:t>1</a:t>
            </a:r>
          </a:p>
        </p:txBody>
      </p:sp>
      <p:sp>
        <p:nvSpPr>
          <p:cNvPr id="67" name="TextBox 66">
            <a:extLst>
              <a:ext uri="{FF2B5EF4-FFF2-40B4-BE49-F238E27FC236}">
                <a16:creationId xmlns:a16="http://schemas.microsoft.com/office/drawing/2014/main" id="{D6C9A96B-AA8F-844A-8856-E9BC3E18870F}"/>
              </a:ext>
            </a:extLst>
          </p:cNvPr>
          <p:cNvSpPr txBox="1"/>
          <p:nvPr/>
        </p:nvSpPr>
        <p:spPr>
          <a:xfrm>
            <a:off x="3124072" y="2672065"/>
            <a:ext cx="596431" cy="369332"/>
          </a:xfrm>
          <a:prstGeom prst="rect">
            <a:avLst/>
          </a:prstGeom>
          <a:noFill/>
        </p:spPr>
        <p:txBody>
          <a:bodyPr wrap="square" rtlCol="0">
            <a:spAutoFit/>
          </a:bodyPr>
          <a:lstStyle/>
          <a:p>
            <a:pPr algn="ctr"/>
            <a:r>
              <a:rPr lang="en-US" dirty="0"/>
              <a:t>2</a:t>
            </a:r>
          </a:p>
        </p:txBody>
      </p:sp>
      <p:sp>
        <p:nvSpPr>
          <p:cNvPr id="68" name="TextBox 67">
            <a:extLst>
              <a:ext uri="{FF2B5EF4-FFF2-40B4-BE49-F238E27FC236}">
                <a16:creationId xmlns:a16="http://schemas.microsoft.com/office/drawing/2014/main" id="{5E7AE014-3F08-1442-833B-79385AFE59BF}"/>
              </a:ext>
            </a:extLst>
          </p:cNvPr>
          <p:cNvSpPr txBox="1"/>
          <p:nvPr/>
        </p:nvSpPr>
        <p:spPr>
          <a:xfrm>
            <a:off x="3272276" y="3141998"/>
            <a:ext cx="596431" cy="369332"/>
          </a:xfrm>
          <a:prstGeom prst="rect">
            <a:avLst/>
          </a:prstGeom>
          <a:noFill/>
        </p:spPr>
        <p:txBody>
          <a:bodyPr wrap="square" rtlCol="0">
            <a:spAutoFit/>
          </a:bodyPr>
          <a:lstStyle/>
          <a:p>
            <a:pPr algn="ctr"/>
            <a:r>
              <a:rPr lang="en-US" dirty="0"/>
              <a:t>3</a:t>
            </a:r>
          </a:p>
        </p:txBody>
      </p:sp>
      <p:sp>
        <p:nvSpPr>
          <p:cNvPr id="77" name="TextBox 76">
            <a:extLst>
              <a:ext uri="{FF2B5EF4-FFF2-40B4-BE49-F238E27FC236}">
                <a16:creationId xmlns:a16="http://schemas.microsoft.com/office/drawing/2014/main" id="{070BB172-3A76-1847-B672-496D3957CE53}"/>
              </a:ext>
            </a:extLst>
          </p:cNvPr>
          <p:cNvSpPr txBox="1"/>
          <p:nvPr/>
        </p:nvSpPr>
        <p:spPr>
          <a:xfrm>
            <a:off x="3125405" y="3629301"/>
            <a:ext cx="596431" cy="369332"/>
          </a:xfrm>
          <a:prstGeom prst="rect">
            <a:avLst/>
          </a:prstGeom>
          <a:noFill/>
        </p:spPr>
        <p:txBody>
          <a:bodyPr wrap="square" rtlCol="0">
            <a:spAutoFit/>
          </a:bodyPr>
          <a:lstStyle/>
          <a:p>
            <a:pPr algn="ctr"/>
            <a:r>
              <a:rPr lang="en-US" dirty="0"/>
              <a:t>4</a:t>
            </a:r>
          </a:p>
        </p:txBody>
      </p:sp>
      <p:sp>
        <p:nvSpPr>
          <p:cNvPr id="81" name="TextBox 80">
            <a:extLst>
              <a:ext uri="{FF2B5EF4-FFF2-40B4-BE49-F238E27FC236}">
                <a16:creationId xmlns:a16="http://schemas.microsoft.com/office/drawing/2014/main" id="{361A0093-B6E5-694F-9CAD-B0E73CF7A72F}"/>
              </a:ext>
            </a:extLst>
          </p:cNvPr>
          <p:cNvSpPr txBox="1"/>
          <p:nvPr/>
        </p:nvSpPr>
        <p:spPr>
          <a:xfrm>
            <a:off x="2779527" y="4052463"/>
            <a:ext cx="596431" cy="369332"/>
          </a:xfrm>
          <a:prstGeom prst="rect">
            <a:avLst/>
          </a:prstGeom>
          <a:noFill/>
        </p:spPr>
        <p:txBody>
          <a:bodyPr wrap="square" rtlCol="0">
            <a:spAutoFit/>
          </a:bodyPr>
          <a:lstStyle/>
          <a:p>
            <a:pPr algn="ctr"/>
            <a:r>
              <a:rPr lang="en-US" dirty="0"/>
              <a:t>5</a:t>
            </a:r>
          </a:p>
        </p:txBody>
      </p:sp>
      <p:sp>
        <p:nvSpPr>
          <p:cNvPr id="90" name="TextBox 89">
            <a:extLst>
              <a:ext uri="{FF2B5EF4-FFF2-40B4-BE49-F238E27FC236}">
                <a16:creationId xmlns:a16="http://schemas.microsoft.com/office/drawing/2014/main" id="{65D9638B-F809-7847-95ED-AA014CD357B7}"/>
              </a:ext>
            </a:extLst>
          </p:cNvPr>
          <p:cNvSpPr txBox="1"/>
          <p:nvPr/>
        </p:nvSpPr>
        <p:spPr>
          <a:xfrm>
            <a:off x="2271014" y="4194884"/>
            <a:ext cx="596431" cy="369332"/>
          </a:xfrm>
          <a:prstGeom prst="rect">
            <a:avLst/>
          </a:prstGeom>
          <a:noFill/>
        </p:spPr>
        <p:txBody>
          <a:bodyPr wrap="square" rtlCol="0">
            <a:spAutoFit/>
          </a:bodyPr>
          <a:lstStyle/>
          <a:p>
            <a:pPr algn="ctr"/>
            <a:r>
              <a:rPr lang="en-US" dirty="0"/>
              <a:t>6</a:t>
            </a:r>
          </a:p>
        </p:txBody>
      </p:sp>
      <p:sp>
        <p:nvSpPr>
          <p:cNvPr id="91" name="TextBox 90">
            <a:extLst>
              <a:ext uri="{FF2B5EF4-FFF2-40B4-BE49-F238E27FC236}">
                <a16:creationId xmlns:a16="http://schemas.microsoft.com/office/drawing/2014/main" id="{8D621EBB-8C57-2C41-98BE-A8FC3A607988}"/>
              </a:ext>
            </a:extLst>
          </p:cNvPr>
          <p:cNvSpPr txBox="1"/>
          <p:nvPr/>
        </p:nvSpPr>
        <p:spPr>
          <a:xfrm>
            <a:off x="1785789" y="4023899"/>
            <a:ext cx="596431" cy="369332"/>
          </a:xfrm>
          <a:prstGeom prst="rect">
            <a:avLst/>
          </a:prstGeom>
          <a:noFill/>
        </p:spPr>
        <p:txBody>
          <a:bodyPr wrap="square" rtlCol="0">
            <a:spAutoFit/>
          </a:bodyPr>
          <a:lstStyle/>
          <a:p>
            <a:pPr algn="ctr"/>
            <a:r>
              <a:rPr lang="en-US" dirty="0"/>
              <a:t>7</a:t>
            </a:r>
          </a:p>
        </p:txBody>
      </p:sp>
      <p:sp>
        <p:nvSpPr>
          <p:cNvPr id="94" name="TextBox 93">
            <a:extLst>
              <a:ext uri="{FF2B5EF4-FFF2-40B4-BE49-F238E27FC236}">
                <a16:creationId xmlns:a16="http://schemas.microsoft.com/office/drawing/2014/main" id="{87C731D9-58F7-8B49-9FC6-45CB843BB32A}"/>
              </a:ext>
            </a:extLst>
          </p:cNvPr>
          <p:cNvSpPr txBox="1"/>
          <p:nvPr/>
        </p:nvSpPr>
        <p:spPr>
          <a:xfrm>
            <a:off x="1418785" y="3643016"/>
            <a:ext cx="596431" cy="369332"/>
          </a:xfrm>
          <a:prstGeom prst="rect">
            <a:avLst/>
          </a:prstGeom>
          <a:noFill/>
        </p:spPr>
        <p:txBody>
          <a:bodyPr wrap="square" rtlCol="0">
            <a:spAutoFit/>
          </a:bodyPr>
          <a:lstStyle/>
          <a:p>
            <a:pPr algn="ctr"/>
            <a:r>
              <a:rPr lang="en-US" dirty="0"/>
              <a:t>8</a:t>
            </a:r>
          </a:p>
        </p:txBody>
      </p:sp>
      <p:sp>
        <p:nvSpPr>
          <p:cNvPr id="99" name="TextBox 98">
            <a:hlinkClick r:id="" action="ppaction://hlinkshowjump?jump=nextslide"/>
            <a:extLst>
              <a:ext uri="{FF2B5EF4-FFF2-40B4-BE49-F238E27FC236}">
                <a16:creationId xmlns:a16="http://schemas.microsoft.com/office/drawing/2014/main" id="{4BC45146-F2D5-3946-8E13-11C9ECCD3788}"/>
              </a:ext>
            </a:extLst>
          </p:cNvPr>
          <p:cNvSpPr txBox="1"/>
          <p:nvPr/>
        </p:nvSpPr>
        <p:spPr>
          <a:xfrm>
            <a:off x="1272203" y="3179631"/>
            <a:ext cx="596431" cy="369332"/>
          </a:xfrm>
          <a:prstGeom prst="rect">
            <a:avLst/>
          </a:prstGeom>
          <a:noFill/>
        </p:spPr>
        <p:txBody>
          <a:bodyPr wrap="square" rtlCol="0">
            <a:spAutoFit/>
          </a:bodyPr>
          <a:lstStyle/>
          <a:p>
            <a:pPr algn="ctr"/>
            <a:r>
              <a:rPr lang="en-US" dirty="0"/>
              <a:t>9</a:t>
            </a:r>
          </a:p>
        </p:txBody>
      </p:sp>
      <p:sp>
        <p:nvSpPr>
          <p:cNvPr id="100" name="TextBox 99">
            <a:extLst>
              <a:ext uri="{FF2B5EF4-FFF2-40B4-BE49-F238E27FC236}">
                <a16:creationId xmlns:a16="http://schemas.microsoft.com/office/drawing/2014/main" id="{3F3EC541-9458-5543-B61F-397AB27E854B}"/>
              </a:ext>
            </a:extLst>
          </p:cNvPr>
          <p:cNvSpPr txBox="1"/>
          <p:nvPr/>
        </p:nvSpPr>
        <p:spPr>
          <a:xfrm>
            <a:off x="1423931" y="2691089"/>
            <a:ext cx="596431" cy="369332"/>
          </a:xfrm>
          <a:prstGeom prst="rect">
            <a:avLst/>
          </a:prstGeom>
          <a:noFill/>
        </p:spPr>
        <p:txBody>
          <a:bodyPr wrap="square" rtlCol="0">
            <a:spAutoFit/>
          </a:bodyPr>
          <a:lstStyle/>
          <a:p>
            <a:pPr algn="ctr"/>
            <a:r>
              <a:rPr lang="en-US" dirty="0"/>
              <a:t>10</a:t>
            </a:r>
          </a:p>
        </p:txBody>
      </p:sp>
      <p:sp>
        <p:nvSpPr>
          <p:cNvPr id="101" name="TextBox 100">
            <a:extLst>
              <a:ext uri="{FF2B5EF4-FFF2-40B4-BE49-F238E27FC236}">
                <a16:creationId xmlns:a16="http://schemas.microsoft.com/office/drawing/2014/main" id="{E708FFCD-623C-7841-B8CF-E2B8B6303ECF}"/>
              </a:ext>
            </a:extLst>
          </p:cNvPr>
          <p:cNvSpPr txBox="1"/>
          <p:nvPr/>
        </p:nvSpPr>
        <p:spPr>
          <a:xfrm>
            <a:off x="1798235" y="2298427"/>
            <a:ext cx="596431" cy="369332"/>
          </a:xfrm>
          <a:prstGeom prst="rect">
            <a:avLst/>
          </a:prstGeom>
          <a:noFill/>
        </p:spPr>
        <p:txBody>
          <a:bodyPr wrap="square" rtlCol="0">
            <a:spAutoFit/>
          </a:bodyPr>
          <a:lstStyle/>
          <a:p>
            <a:pPr algn="ctr"/>
            <a:r>
              <a:rPr lang="en-US" dirty="0"/>
              <a:t>11</a:t>
            </a:r>
          </a:p>
        </p:txBody>
      </p:sp>
      <p:cxnSp>
        <p:nvCxnSpPr>
          <p:cNvPr id="12" name="Straight Arrow Connector 11">
            <a:extLst>
              <a:ext uri="{FF2B5EF4-FFF2-40B4-BE49-F238E27FC236}">
                <a16:creationId xmlns:a16="http://schemas.microsoft.com/office/drawing/2014/main" id="{904E3993-1BD4-D24E-B282-CFCAB6B518CA}"/>
              </a:ext>
            </a:extLst>
          </p:cNvPr>
          <p:cNvCxnSpPr/>
          <p:nvPr/>
        </p:nvCxnSpPr>
        <p:spPr>
          <a:xfrm flipV="1">
            <a:off x="2587308" y="2814588"/>
            <a:ext cx="0" cy="591691"/>
          </a:xfrm>
          <a:prstGeom prst="straightConnector1">
            <a:avLst/>
          </a:prstGeom>
          <a:ln w="3810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56803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0"/>
                                  </p:stCondLst>
                                  <p:childTnLst>
                                    <p:animScale>
                                      <p:cBhvr>
                                        <p:cTn id="6" dur="500" fill="hold"/>
                                        <p:tgtEl>
                                          <p:spTgt spid="99"/>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16951" y="5457353"/>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3233" y="5747459"/>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all day</a:t>
            </a:r>
          </a:p>
        </p:txBody>
      </p:sp>
      <p:pic>
        <p:nvPicPr>
          <p:cNvPr id="64" name="Graphic 63" descr="Filter">
            <a:hlinkClick r:id="rId1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052512" y="677435"/>
            <a:ext cx="360000" cy="360000"/>
          </a:xfrm>
          <a:prstGeom prst="rect">
            <a:avLst/>
          </a:prstGeom>
        </p:spPr>
      </p:pic>
      <p:pic>
        <p:nvPicPr>
          <p:cNvPr id="69" name="Graphic 68" descr="Radio microphone">
            <a:hlinkClick r:id="rId1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sp>
        <p:nvSpPr>
          <p:cNvPr id="4" name="Rectangle 3">
            <a:extLst>
              <a:ext uri="{FF2B5EF4-FFF2-40B4-BE49-F238E27FC236}">
                <a16:creationId xmlns:a16="http://schemas.microsoft.com/office/drawing/2014/main" id="{EF2ACA08-76CE-8642-8807-25514F7BD9D5}"/>
              </a:ext>
            </a:extLst>
          </p:cNvPr>
          <p:cNvSpPr/>
          <p:nvPr/>
        </p:nvSpPr>
        <p:spPr>
          <a:xfrm>
            <a:off x="893232" y="138395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Title</a:t>
            </a:r>
          </a:p>
        </p:txBody>
      </p:sp>
      <p:sp>
        <p:nvSpPr>
          <p:cNvPr id="70" name="Rectangle 69">
            <a:extLst>
              <a:ext uri="{FF2B5EF4-FFF2-40B4-BE49-F238E27FC236}">
                <a16:creationId xmlns:a16="http://schemas.microsoft.com/office/drawing/2014/main" id="{F08C655E-0DAA-5F4B-9541-0BB679593BA4}"/>
              </a:ext>
            </a:extLst>
          </p:cNvPr>
          <p:cNvSpPr/>
          <p:nvPr/>
        </p:nvSpPr>
        <p:spPr>
          <a:xfrm>
            <a:off x="893804" y="166659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71" name="Rectangle 70">
            <a:extLst>
              <a:ext uri="{FF2B5EF4-FFF2-40B4-BE49-F238E27FC236}">
                <a16:creationId xmlns:a16="http://schemas.microsoft.com/office/drawing/2014/main" id="{B7AD1414-FBD0-6D4A-B00A-16909C426B42}"/>
              </a:ext>
            </a:extLst>
          </p:cNvPr>
          <p:cNvSpPr/>
          <p:nvPr/>
        </p:nvSpPr>
        <p:spPr>
          <a:xfrm>
            <a:off x="893232" y="222801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All-day</a:t>
            </a:r>
          </a:p>
        </p:txBody>
      </p:sp>
      <p:sp>
        <p:nvSpPr>
          <p:cNvPr id="72" name="Rectangle 71">
            <a:extLst>
              <a:ext uri="{FF2B5EF4-FFF2-40B4-BE49-F238E27FC236}">
                <a16:creationId xmlns:a16="http://schemas.microsoft.com/office/drawing/2014/main" id="{D846BF3C-8D49-CA49-AE77-7D60F250D392}"/>
              </a:ext>
            </a:extLst>
          </p:cNvPr>
          <p:cNvSpPr/>
          <p:nvPr/>
        </p:nvSpPr>
        <p:spPr>
          <a:xfrm>
            <a:off x="893232" y="253391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Starts</a:t>
            </a:r>
          </a:p>
        </p:txBody>
      </p:sp>
      <p:sp>
        <p:nvSpPr>
          <p:cNvPr id="73" name="Rectangle 72">
            <a:hlinkClick r:id="" action="ppaction://hlinkshowjump?jump=nextslide"/>
            <a:extLst>
              <a:ext uri="{FF2B5EF4-FFF2-40B4-BE49-F238E27FC236}">
                <a16:creationId xmlns:a16="http://schemas.microsoft.com/office/drawing/2014/main" id="{B49B1436-F632-B540-A5D1-97AAB3380609}"/>
              </a:ext>
            </a:extLst>
          </p:cNvPr>
          <p:cNvSpPr/>
          <p:nvPr/>
        </p:nvSpPr>
        <p:spPr>
          <a:xfrm>
            <a:off x="2401625"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17/07/19</a:t>
            </a:r>
          </a:p>
        </p:txBody>
      </p:sp>
      <p:sp>
        <p:nvSpPr>
          <p:cNvPr id="74" name="Rectangle 73">
            <a:extLst>
              <a:ext uri="{FF2B5EF4-FFF2-40B4-BE49-F238E27FC236}">
                <a16:creationId xmlns:a16="http://schemas.microsoft.com/office/drawing/2014/main" id="{9CA966D6-51DB-A342-B516-AE5260544A74}"/>
              </a:ext>
            </a:extLst>
          </p:cNvPr>
          <p:cNvSpPr/>
          <p:nvPr/>
        </p:nvSpPr>
        <p:spPr>
          <a:xfrm>
            <a:off x="3372592"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err="1">
                <a:solidFill>
                  <a:schemeClr val="bg1"/>
                </a:solidFill>
              </a:rPr>
              <a:t>hh</a:t>
            </a:r>
            <a:r>
              <a:rPr lang="en-US" sz="900" dirty="0">
                <a:solidFill>
                  <a:schemeClr val="bg1"/>
                </a:solidFill>
              </a:rPr>
              <a:t>/mm</a:t>
            </a:r>
          </a:p>
        </p:txBody>
      </p:sp>
      <p:sp>
        <p:nvSpPr>
          <p:cNvPr id="75" name="Rectangle 74">
            <a:extLst>
              <a:ext uri="{FF2B5EF4-FFF2-40B4-BE49-F238E27FC236}">
                <a16:creationId xmlns:a16="http://schemas.microsoft.com/office/drawing/2014/main" id="{49CB6040-5030-684F-808D-3A9E61AFF0CE}"/>
              </a:ext>
            </a:extLst>
          </p:cNvPr>
          <p:cNvSpPr/>
          <p:nvPr/>
        </p:nvSpPr>
        <p:spPr>
          <a:xfrm>
            <a:off x="893232" y="28354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Ends</a:t>
            </a:r>
          </a:p>
        </p:txBody>
      </p:sp>
      <p:sp>
        <p:nvSpPr>
          <p:cNvPr id="78" name="Rectangle 77">
            <a:extLst>
              <a:ext uri="{FF2B5EF4-FFF2-40B4-BE49-F238E27FC236}">
                <a16:creationId xmlns:a16="http://schemas.microsoft.com/office/drawing/2014/main" id="{BD7E05B0-B588-9E4A-B857-1F0E3335A1BF}"/>
              </a:ext>
            </a:extLst>
          </p:cNvPr>
          <p:cNvSpPr/>
          <p:nvPr/>
        </p:nvSpPr>
        <p:spPr>
          <a:xfrm>
            <a:off x="893232" y="313793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Repeat</a:t>
            </a:r>
          </a:p>
        </p:txBody>
      </p:sp>
      <p:sp>
        <p:nvSpPr>
          <p:cNvPr id="79" name="Rectangle 78">
            <a:extLst>
              <a:ext uri="{FF2B5EF4-FFF2-40B4-BE49-F238E27FC236}">
                <a16:creationId xmlns:a16="http://schemas.microsoft.com/office/drawing/2014/main" id="{67985636-5CB9-274A-A56C-E0DF172A50D6}"/>
              </a:ext>
            </a:extLst>
          </p:cNvPr>
          <p:cNvSpPr/>
          <p:nvPr/>
        </p:nvSpPr>
        <p:spPr>
          <a:xfrm>
            <a:off x="886477" y="370236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Alert</a:t>
            </a:r>
          </a:p>
        </p:txBody>
      </p:sp>
      <p:sp>
        <p:nvSpPr>
          <p:cNvPr id="80" name="Rectangle 79">
            <a:extLst>
              <a:ext uri="{FF2B5EF4-FFF2-40B4-BE49-F238E27FC236}">
                <a16:creationId xmlns:a16="http://schemas.microsoft.com/office/drawing/2014/main" id="{956761CC-47CC-1A4E-9C29-1C803548ADB1}"/>
              </a:ext>
            </a:extLst>
          </p:cNvPr>
          <p:cNvSpPr/>
          <p:nvPr/>
        </p:nvSpPr>
        <p:spPr>
          <a:xfrm>
            <a:off x="893232" y="42608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Status</a:t>
            </a:r>
          </a:p>
        </p:txBody>
      </p:sp>
      <p:sp>
        <p:nvSpPr>
          <p:cNvPr id="82" name="Rectangle 81">
            <a:extLst>
              <a:ext uri="{FF2B5EF4-FFF2-40B4-BE49-F238E27FC236}">
                <a16:creationId xmlns:a16="http://schemas.microsoft.com/office/drawing/2014/main" id="{0D6DBD23-8B68-2941-A5B0-30EBD5978B64}"/>
              </a:ext>
            </a:extLst>
          </p:cNvPr>
          <p:cNvSpPr/>
          <p:nvPr/>
        </p:nvSpPr>
        <p:spPr>
          <a:xfrm>
            <a:off x="886477" y="457472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10" name="Rounded Rectangle 9">
            <a:extLst>
              <a:ext uri="{FF2B5EF4-FFF2-40B4-BE49-F238E27FC236}">
                <a16:creationId xmlns:a16="http://schemas.microsoft.com/office/drawing/2014/main" id="{9C8B487E-A525-1A4C-BB4C-0F0275E04BCF}"/>
              </a:ext>
            </a:extLst>
          </p:cNvPr>
          <p:cNvSpPr/>
          <p:nvPr/>
        </p:nvSpPr>
        <p:spPr>
          <a:xfrm>
            <a:off x="2397217" y="4868928"/>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sp>
        <p:nvSpPr>
          <p:cNvPr id="83" name="Rounded Rectangle 82">
            <a:hlinkClick r:id="rId22"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pic>
        <p:nvPicPr>
          <p:cNvPr id="77" name="Graphic 76" descr="Information">
            <a:extLst>
              <a:ext uri="{FF2B5EF4-FFF2-40B4-BE49-F238E27FC236}">
                <a16:creationId xmlns:a16="http://schemas.microsoft.com/office/drawing/2014/main" id="{D459F640-F1D4-C24B-B3F2-1E0075C84E2B}"/>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026824" y="4519409"/>
            <a:ext cx="216723" cy="216723"/>
          </a:xfrm>
          <a:prstGeom prst="rect">
            <a:avLst/>
          </a:prstGeom>
        </p:spPr>
      </p:pic>
      <p:sp>
        <p:nvSpPr>
          <p:cNvPr id="84" name="Rectangle 83">
            <a:extLst>
              <a:ext uri="{FF2B5EF4-FFF2-40B4-BE49-F238E27FC236}">
                <a16:creationId xmlns:a16="http://schemas.microsoft.com/office/drawing/2014/main" id="{F445A48D-AEA0-C14A-AFF3-C21974AA80C9}"/>
              </a:ext>
            </a:extLst>
          </p:cNvPr>
          <p:cNvSpPr/>
          <p:nvPr/>
        </p:nvSpPr>
        <p:spPr>
          <a:xfrm>
            <a:off x="2401625"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17/07/19</a:t>
            </a:r>
          </a:p>
        </p:txBody>
      </p:sp>
      <p:sp>
        <p:nvSpPr>
          <p:cNvPr id="85" name="Rectangle 84">
            <a:extLst>
              <a:ext uri="{FF2B5EF4-FFF2-40B4-BE49-F238E27FC236}">
                <a16:creationId xmlns:a16="http://schemas.microsoft.com/office/drawing/2014/main" id="{6B3C9C1A-EDFD-9E48-9708-7F0B9F1B7D51}"/>
              </a:ext>
            </a:extLst>
          </p:cNvPr>
          <p:cNvSpPr/>
          <p:nvPr/>
        </p:nvSpPr>
        <p:spPr>
          <a:xfrm>
            <a:off x="3372592"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err="1">
                <a:solidFill>
                  <a:schemeClr val="bg1"/>
                </a:solidFill>
              </a:rPr>
              <a:t>hh</a:t>
            </a:r>
            <a:r>
              <a:rPr lang="en-US" sz="900" dirty="0">
                <a:solidFill>
                  <a:schemeClr val="bg1"/>
                </a:solidFill>
              </a:rPr>
              <a:t>/mm</a:t>
            </a:r>
          </a:p>
        </p:txBody>
      </p:sp>
      <p:pic>
        <p:nvPicPr>
          <p:cNvPr id="18" name="Graphic 17" descr="Clock">
            <a:hlinkClick r:id="" action="ppaction://hlinkshowjump?jump=nextslide"/>
            <a:extLst>
              <a:ext uri="{FF2B5EF4-FFF2-40B4-BE49-F238E27FC236}">
                <a16:creationId xmlns:a16="http://schemas.microsoft.com/office/drawing/2014/main" id="{A6E17639-2680-C248-903E-2DCBF20748A5}"/>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4010216" y="2515119"/>
            <a:ext cx="278687" cy="278687"/>
          </a:xfrm>
          <a:prstGeom prst="rect">
            <a:avLst/>
          </a:prstGeom>
        </p:spPr>
      </p:pic>
      <p:pic>
        <p:nvPicPr>
          <p:cNvPr id="86" name="Graphic 85" descr="Clock">
            <a:extLst>
              <a:ext uri="{FF2B5EF4-FFF2-40B4-BE49-F238E27FC236}">
                <a16:creationId xmlns:a16="http://schemas.microsoft.com/office/drawing/2014/main" id="{89CCD874-0306-DF49-962D-FC4991B20F4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4016553" y="2815514"/>
            <a:ext cx="278687" cy="278687"/>
          </a:xfrm>
          <a:prstGeom prst="rect">
            <a:avLst/>
          </a:prstGeom>
        </p:spPr>
      </p:pic>
      <p:pic>
        <p:nvPicPr>
          <p:cNvPr id="21" name="Graphic 20" descr="Flip calendar">
            <a:hlinkClick r:id="" action="ppaction://hlinkshowjump?jump=nextslide"/>
            <a:extLst>
              <a:ext uri="{FF2B5EF4-FFF2-40B4-BE49-F238E27FC236}">
                <a16:creationId xmlns:a16="http://schemas.microsoft.com/office/drawing/2014/main" id="{2CCA5E09-A085-F54A-A41A-19FD73582B90}"/>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flipH="1">
            <a:off x="3033895" y="2492462"/>
            <a:ext cx="324000" cy="324000"/>
          </a:xfrm>
          <a:prstGeom prst="rect">
            <a:avLst/>
          </a:prstGeom>
        </p:spPr>
      </p:pic>
      <p:pic>
        <p:nvPicPr>
          <p:cNvPr id="87" name="Graphic 86" descr="Flip calendar">
            <a:extLst>
              <a:ext uri="{FF2B5EF4-FFF2-40B4-BE49-F238E27FC236}">
                <a16:creationId xmlns:a16="http://schemas.microsoft.com/office/drawing/2014/main" id="{3FAD09C5-318C-2B41-88B3-613AA722E79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flipH="1">
            <a:off x="3038321" y="2792631"/>
            <a:ext cx="324000" cy="324000"/>
          </a:xfrm>
          <a:prstGeom prst="rect">
            <a:avLst/>
          </a:prstGeom>
        </p:spPr>
      </p:pic>
      <p:sp>
        <p:nvSpPr>
          <p:cNvPr id="88" name="Rectangle 87">
            <a:extLst>
              <a:ext uri="{FF2B5EF4-FFF2-40B4-BE49-F238E27FC236}">
                <a16:creationId xmlns:a16="http://schemas.microsoft.com/office/drawing/2014/main" id="{25F012FD-7813-5A4B-ABF3-2669405DF98C}"/>
              </a:ext>
            </a:extLst>
          </p:cNvPr>
          <p:cNvSpPr/>
          <p:nvPr/>
        </p:nvSpPr>
        <p:spPr>
          <a:xfrm>
            <a:off x="2255194" y="1377532"/>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Order Bento</a:t>
            </a:r>
          </a:p>
        </p:txBody>
      </p:sp>
      <p:sp>
        <p:nvSpPr>
          <p:cNvPr id="89" name="Rectangle 88">
            <a:extLst>
              <a:ext uri="{FF2B5EF4-FFF2-40B4-BE49-F238E27FC236}">
                <a16:creationId xmlns:a16="http://schemas.microsoft.com/office/drawing/2014/main" id="{8D189BDF-432D-6945-8CFC-42C9CB49C24C}"/>
              </a:ext>
            </a:extLst>
          </p:cNvPr>
          <p:cNvSpPr/>
          <p:nvPr/>
        </p:nvSpPr>
        <p:spPr>
          <a:xfrm>
            <a:off x="2261264" y="1652634"/>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Function Hall</a:t>
            </a:r>
          </a:p>
        </p:txBody>
      </p:sp>
      <p:sp>
        <p:nvSpPr>
          <p:cNvPr id="92" name="Rectangle 91">
            <a:extLst>
              <a:ext uri="{FF2B5EF4-FFF2-40B4-BE49-F238E27FC236}">
                <a16:creationId xmlns:a16="http://schemas.microsoft.com/office/drawing/2014/main" id="{E7FA0D09-A3C1-4449-B33A-C04C4AC1B8CB}"/>
              </a:ext>
            </a:extLst>
          </p:cNvPr>
          <p:cNvSpPr/>
          <p:nvPr/>
        </p:nvSpPr>
        <p:spPr>
          <a:xfrm>
            <a:off x="3358964" y="3701048"/>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none</a:t>
            </a:r>
          </a:p>
        </p:txBody>
      </p:sp>
      <p:sp>
        <p:nvSpPr>
          <p:cNvPr id="93" name="Triangle 92">
            <a:extLst>
              <a:ext uri="{FF2B5EF4-FFF2-40B4-BE49-F238E27FC236}">
                <a16:creationId xmlns:a16="http://schemas.microsoft.com/office/drawing/2014/main" id="{8C394385-A0BE-1743-B173-3B430CBC4F39}"/>
              </a:ext>
            </a:extLst>
          </p:cNvPr>
          <p:cNvSpPr>
            <a:spLocks noChangeAspect="1"/>
          </p:cNvSpPr>
          <p:nvPr/>
        </p:nvSpPr>
        <p:spPr>
          <a:xfrm rot="10800000">
            <a:off x="4050662" y="3766606"/>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5" name="Rectangle 94">
            <a:extLst>
              <a:ext uri="{FF2B5EF4-FFF2-40B4-BE49-F238E27FC236}">
                <a16:creationId xmlns:a16="http://schemas.microsoft.com/office/drawing/2014/main" id="{5271AAF4-287E-DA4A-9B88-15A1B12DCE7C}"/>
              </a:ext>
            </a:extLst>
          </p:cNvPr>
          <p:cNvSpPr/>
          <p:nvPr/>
        </p:nvSpPr>
        <p:spPr>
          <a:xfrm>
            <a:off x="3357895" y="313667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never</a:t>
            </a:r>
          </a:p>
        </p:txBody>
      </p:sp>
      <p:sp>
        <p:nvSpPr>
          <p:cNvPr id="96" name="Triangle 95">
            <a:extLst>
              <a:ext uri="{FF2B5EF4-FFF2-40B4-BE49-F238E27FC236}">
                <a16:creationId xmlns:a16="http://schemas.microsoft.com/office/drawing/2014/main" id="{A70655EA-581A-F145-97E7-552F40DEC6AC}"/>
              </a:ext>
            </a:extLst>
          </p:cNvPr>
          <p:cNvSpPr>
            <a:spLocks noChangeAspect="1"/>
          </p:cNvSpPr>
          <p:nvPr/>
        </p:nvSpPr>
        <p:spPr>
          <a:xfrm rot="10800000">
            <a:off x="4050661" y="3191613"/>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7" name="Rectangle 96">
            <a:extLst>
              <a:ext uri="{FF2B5EF4-FFF2-40B4-BE49-F238E27FC236}">
                <a16:creationId xmlns:a16="http://schemas.microsoft.com/office/drawing/2014/main" id="{B90035C1-8E59-7943-94DF-F9678DCA6AE8}"/>
              </a:ext>
            </a:extLst>
          </p:cNvPr>
          <p:cNvSpPr/>
          <p:nvPr/>
        </p:nvSpPr>
        <p:spPr>
          <a:xfrm>
            <a:off x="3376546" y="4261566"/>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To-do</a:t>
            </a:r>
          </a:p>
        </p:txBody>
      </p:sp>
      <p:sp>
        <p:nvSpPr>
          <p:cNvPr id="98" name="Triangle 97">
            <a:extLst>
              <a:ext uri="{FF2B5EF4-FFF2-40B4-BE49-F238E27FC236}">
                <a16:creationId xmlns:a16="http://schemas.microsoft.com/office/drawing/2014/main" id="{195A55BD-F42C-4043-A6E5-4F6E6968A926}"/>
              </a:ext>
            </a:extLst>
          </p:cNvPr>
          <p:cNvSpPr>
            <a:spLocks noChangeAspect="1"/>
          </p:cNvSpPr>
          <p:nvPr/>
        </p:nvSpPr>
        <p:spPr>
          <a:xfrm rot="10800000">
            <a:off x="4068244" y="4327124"/>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Terminator 21">
            <a:extLst>
              <a:ext uri="{FF2B5EF4-FFF2-40B4-BE49-F238E27FC236}">
                <a16:creationId xmlns:a16="http://schemas.microsoft.com/office/drawing/2014/main" id="{C493D0C4-70C4-0147-90FD-FC8FB1AE168B}"/>
              </a:ext>
            </a:extLst>
          </p:cNvPr>
          <p:cNvSpPr/>
          <p:nvPr/>
        </p:nvSpPr>
        <p:spPr>
          <a:xfrm>
            <a:off x="3742401" y="4579999"/>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DB47D91-BFFC-C048-9389-AA55862B68AE}"/>
              </a:ext>
            </a:extLst>
          </p:cNvPr>
          <p:cNvSpPr>
            <a:spLocks noChangeAspect="1"/>
          </p:cNvSpPr>
          <p:nvPr/>
        </p:nvSpPr>
        <p:spPr>
          <a:xfrm>
            <a:off x="4096715" y="4599440"/>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rminator 62">
            <a:extLst>
              <a:ext uri="{FF2B5EF4-FFF2-40B4-BE49-F238E27FC236}">
                <a16:creationId xmlns:a16="http://schemas.microsoft.com/office/drawing/2014/main" id="{E6B4852F-233A-A54A-8AFD-DE947C019747}"/>
              </a:ext>
            </a:extLst>
          </p:cNvPr>
          <p:cNvSpPr/>
          <p:nvPr/>
        </p:nvSpPr>
        <p:spPr>
          <a:xfrm>
            <a:off x="3740216" y="2224176"/>
            <a:ext cx="540000" cy="250701"/>
          </a:xfrm>
          <a:prstGeom prst="flowChartTerminator">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D9F88A3-0F1C-0D4F-A3D3-EF98C1468B48}"/>
              </a:ext>
            </a:extLst>
          </p:cNvPr>
          <p:cNvSpPr>
            <a:spLocks noChangeAspect="1"/>
          </p:cNvSpPr>
          <p:nvPr/>
        </p:nvSpPr>
        <p:spPr>
          <a:xfrm>
            <a:off x="3773248" y="2243617"/>
            <a:ext cx="180000" cy="20179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3CB7A839-118C-1844-8A1B-8CEC3EE65CB1}"/>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
        <p:nvSpPr>
          <p:cNvPr id="60" name="Rectangle 59">
            <a:extLst>
              <a:ext uri="{FF2B5EF4-FFF2-40B4-BE49-F238E27FC236}">
                <a16:creationId xmlns:a16="http://schemas.microsoft.com/office/drawing/2014/main" id="{8F253005-C28E-0643-99B6-510A22EB7068}"/>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A572C174-FC3A-4F44-BFAD-E596EFFDC69E}"/>
              </a:ext>
            </a:extLst>
          </p:cNvPr>
          <p:cNvSpPr/>
          <p:nvPr/>
        </p:nvSpPr>
        <p:spPr>
          <a:xfrm>
            <a:off x="361859" y="1163038"/>
            <a:ext cx="4397520" cy="5694962"/>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decagon 5">
            <a:extLst>
              <a:ext uri="{FF2B5EF4-FFF2-40B4-BE49-F238E27FC236}">
                <a16:creationId xmlns:a16="http://schemas.microsoft.com/office/drawing/2014/main" id="{69C53727-DFAC-524E-A72E-373BA1467266}"/>
              </a:ext>
            </a:extLst>
          </p:cNvPr>
          <p:cNvSpPr/>
          <p:nvPr/>
        </p:nvSpPr>
        <p:spPr>
          <a:xfrm>
            <a:off x="1350899" y="2199705"/>
            <a:ext cx="2449020" cy="2385290"/>
          </a:xfrm>
          <a:prstGeom prst="dodec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D5B0787-DBE5-E247-A1AF-644B04E26460}"/>
              </a:ext>
            </a:extLst>
          </p:cNvPr>
          <p:cNvSpPr txBox="1"/>
          <p:nvPr/>
        </p:nvSpPr>
        <p:spPr>
          <a:xfrm>
            <a:off x="2255194" y="2224176"/>
            <a:ext cx="596431" cy="369332"/>
          </a:xfrm>
          <a:prstGeom prst="rect">
            <a:avLst/>
          </a:prstGeom>
          <a:noFill/>
        </p:spPr>
        <p:txBody>
          <a:bodyPr wrap="square" rtlCol="0">
            <a:spAutoFit/>
          </a:bodyPr>
          <a:lstStyle/>
          <a:p>
            <a:pPr algn="ctr"/>
            <a:r>
              <a:rPr lang="en-US" dirty="0"/>
              <a:t>60</a:t>
            </a:r>
          </a:p>
        </p:txBody>
      </p:sp>
      <p:sp>
        <p:nvSpPr>
          <p:cNvPr id="68" name="TextBox 67">
            <a:extLst>
              <a:ext uri="{FF2B5EF4-FFF2-40B4-BE49-F238E27FC236}">
                <a16:creationId xmlns:a16="http://schemas.microsoft.com/office/drawing/2014/main" id="{5E7AE014-3F08-1442-833B-79385AFE59BF}"/>
              </a:ext>
            </a:extLst>
          </p:cNvPr>
          <p:cNvSpPr txBox="1"/>
          <p:nvPr/>
        </p:nvSpPr>
        <p:spPr>
          <a:xfrm>
            <a:off x="3272276" y="3141998"/>
            <a:ext cx="596431" cy="369332"/>
          </a:xfrm>
          <a:prstGeom prst="rect">
            <a:avLst/>
          </a:prstGeom>
          <a:noFill/>
        </p:spPr>
        <p:txBody>
          <a:bodyPr wrap="square" rtlCol="0">
            <a:spAutoFit/>
          </a:bodyPr>
          <a:lstStyle/>
          <a:p>
            <a:pPr algn="ctr"/>
            <a:r>
              <a:rPr lang="en-US" dirty="0"/>
              <a:t>15</a:t>
            </a:r>
          </a:p>
        </p:txBody>
      </p:sp>
      <p:sp>
        <p:nvSpPr>
          <p:cNvPr id="90" name="TextBox 89">
            <a:hlinkClick r:id="" action="ppaction://hlinkshowjump?jump=nextslide"/>
            <a:extLst>
              <a:ext uri="{FF2B5EF4-FFF2-40B4-BE49-F238E27FC236}">
                <a16:creationId xmlns:a16="http://schemas.microsoft.com/office/drawing/2014/main" id="{65D9638B-F809-7847-95ED-AA014CD357B7}"/>
              </a:ext>
            </a:extLst>
          </p:cNvPr>
          <p:cNvSpPr txBox="1"/>
          <p:nvPr/>
        </p:nvSpPr>
        <p:spPr>
          <a:xfrm>
            <a:off x="2271014" y="4194884"/>
            <a:ext cx="596431" cy="369332"/>
          </a:xfrm>
          <a:prstGeom prst="rect">
            <a:avLst/>
          </a:prstGeom>
          <a:noFill/>
        </p:spPr>
        <p:txBody>
          <a:bodyPr wrap="square" rtlCol="0">
            <a:spAutoFit/>
          </a:bodyPr>
          <a:lstStyle/>
          <a:p>
            <a:pPr algn="ctr"/>
            <a:r>
              <a:rPr lang="en-US" dirty="0"/>
              <a:t>30</a:t>
            </a:r>
          </a:p>
        </p:txBody>
      </p:sp>
      <p:sp>
        <p:nvSpPr>
          <p:cNvPr id="99" name="TextBox 98">
            <a:hlinkClick r:id="" action="ppaction://hlinkshowjump?jump=nextslide"/>
            <a:extLst>
              <a:ext uri="{FF2B5EF4-FFF2-40B4-BE49-F238E27FC236}">
                <a16:creationId xmlns:a16="http://schemas.microsoft.com/office/drawing/2014/main" id="{4BC45146-F2D5-3946-8E13-11C9ECCD3788}"/>
              </a:ext>
            </a:extLst>
          </p:cNvPr>
          <p:cNvSpPr txBox="1"/>
          <p:nvPr/>
        </p:nvSpPr>
        <p:spPr>
          <a:xfrm>
            <a:off x="1272203" y="3179631"/>
            <a:ext cx="596431" cy="369332"/>
          </a:xfrm>
          <a:prstGeom prst="rect">
            <a:avLst/>
          </a:prstGeom>
          <a:noFill/>
        </p:spPr>
        <p:txBody>
          <a:bodyPr wrap="square" rtlCol="0">
            <a:spAutoFit/>
          </a:bodyPr>
          <a:lstStyle/>
          <a:p>
            <a:pPr algn="ctr"/>
            <a:r>
              <a:rPr lang="en-US" dirty="0"/>
              <a:t>45</a:t>
            </a:r>
          </a:p>
        </p:txBody>
      </p:sp>
      <p:cxnSp>
        <p:nvCxnSpPr>
          <p:cNvPr id="12" name="Straight Arrow Connector 11">
            <a:extLst>
              <a:ext uri="{FF2B5EF4-FFF2-40B4-BE49-F238E27FC236}">
                <a16:creationId xmlns:a16="http://schemas.microsoft.com/office/drawing/2014/main" id="{904E3993-1BD4-D24E-B282-CFCAB6B518CA}"/>
              </a:ext>
            </a:extLst>
          </p:cNvPr>
          <p:cNvCxnSpPr>
            <a:cxnSpLocks/>
          </p:cNvCxnSpPr>
          <p:nvPr/>
        </p:nvCxnSpPr>
        <p:spPr>
          <a:xfrm flipH="1">
            <a:off x="2069230" y="3360356"/>
            <a:ext cx="584417" cy="0"/>
          </a:xfrm>
          <a:prstGeom prst="straightConnector1">
            <a:avLst/>
          </a:prstGeom>
          <a:ln w="38100" cap="flat" cmpd="sng" algn="ctr">
            <a:solidFill>
              <a:schemeClr val="tx1">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Straight Arrow Connector 75">
            <a:extLst>
              <a:ext uri="{FF2B5EF4-FFF2-40B4-BE49-F238E27FC236}">
                <a16:creationId xmlns:a16="http://schemas.microsoft.com/office/drawing/2014/main" id="{4FC22DAD-424C-694E-B410-1AB6A372E0DA}"/>
              </a:ext>
            </a:extLst>
          </p:cNvPr>
          <p:cNvCxnSpPr>
            <a:cxnSpLocks/>
          </p:cNvCxnSpPr>
          <p:nvPr/>
        </p:nvCxnSpPr>
        <p:spPr>
          <a:xfrm flipH="1" flipV="1">
            <a:off x="2617371" y="2498503"/>
            <a:ext cx="11564" cy="886567"/>
          </a:xfrm>
          <a:prstGeom prst="straightConnector1">
            <a:avLst/>
          </a:prstGeom>
          <a:ln w="3810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Terminator 15">
            <a:extLst>
              <a:ext uri="{FF2B5EF4-FFF2-40B4-BE49-F238E27FC236}">
                <a16:creationId xmlns:a16="http://schemas.microsoft.com/office/drawing/2014/main" id="{7986ED39-A0F0-0B40-811D-BE7BD26C11A7}"/>
              </a:ext>
            </a:extLst>
          </p:cNvPr>
          <p:cNvSpPr/>
          <p:nvPr/>
        </p:nvSpPr>
        <p:spPr>
          <a:xfrm>
            <a:off x="3874388" y="2965716"/>
            <a:ext cx="401992" cy="398581"/>
          </a:xfrm>
          <a:prstGeom prst="flowChartTerminator">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900" dirty="0"/>
              <a:t>AM</a:t>
            </a:r>
          </a:p>
        </p:txBody>
      </p:sp>
      <p:sp>
        <p:nvSpPr>
          <p:cNvPr id="102" name="Terminator 101">
            <a:extLst>
              <a:ext uri="{FF2B5EF4-FFF2-40B4-BE49-F238E27FC236}">
                <a16:creationId xmlns:a16="http://schemas.microsoft.com/office/drawing/2014/main" id="{34EC6237-003B-BE49-8519-34D83C22AB34}"/>
              </a:ext>
            </a:extLst>
          </p:cNvPr>
          <p:cNvSpPr/>
          <p:nvPr/>
        </p:nvSpPr>
        <p:spPr>
          <a:xfrm>
            <a:off x="3879569" y="3413823"/>
            <a:ext cx="401992" cy="398581"/>
          </a:xfrm>
          <a:prstGeom prst="flowChartTerminator">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900" dirty="0"/>
              <a:t>PM</a:t>
            </a:r>
          </a:p>
        </p:txBody>
      </p:sp>
    </p:spTree>
    <p:extLst>
      <p:ext uri="{BB962C8B-B14F-4D97-AF65-F5344CB8AC3E}">
        <p14:creationId xmlns:p14="http://schemas.microsoft.com/office/powerpoint/2010/main" val="534765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0"/>
                                  </p:stCondLst>
                                  <p:childTnLst>
                                    <p:animScale>
                                      <p:cBhvr>
                                        <p:cTn id="6" dur="500" fill="hold"/>
                                        <p:tgtEl>
                                          <p:spTgt spid="90"/>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16951" y="5457353"/>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3233" y="5747459"/>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all day</a:t>
            </a:r>
          </a:p>
        </p:txBody>
      </p:sp>
      <p:pic>
        <p:nvPicPr>
          <p:cNvPr id="64" name="Graphic 63" descr="Filter">
            <a:hlinkClick r:id="rId1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052512" y="677435"/>
            <a:ext cx="360000" cy="360000"/>
          </a:xfrm>
          <a:prstGeom prst="rect">
            <a:avLst/>
          </a:prstGeom>
        </p:spPr>
      </p:pic>
      <p:pic>
        <p:nvPicPr>
          <p:cNvPr id="69" name="Graphic 68" descr="Radio microphone">
            <a:hlinkClick r:id="rId1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sp>
        <p:nvSpPr>
          <p:cNvPr id="4" name="Rectangle 3">
            <a:extLst>
              <a:ext uri="{FF2B5EF4-FFF2-40B4-BE49-F238E27FC236}">
                <a16:creationId xmlns:a16="http://schemas.microsoft.com/office/drawing/2014/main" id="{EF2ACA08-76CE-8642-8807-25514F7BD9D5}"/>
              </a:ext>
            </a:extLst>
          </p:cNvPr>
          <p:cNvSpPr/>
          <p:nvPr/>
        </p:nvSpPr>
        <p:spPr>
          <a:xfrm>
            <a:off x="893232" y="138395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Title</a:t>
            </a:r>
          </a:p>
        </p:txBody>
      </p:sp>
      <p:sp>
        <p:nvSpPr>
          <p:cNvPr id="70" name="Rectangle 69">
            <a:extLst>
              <a:ext uri="{FF2B5EF4-FFF2-40B4-BE49-F238E27FC236}">
                <a16:creationId xmlns:a16="http://schemas.microsoft.com/office/drawing/2014/main" id="{F08C655E-0DAA-5F4B-9541-0BB679593BA4}"/>
              </a:ext>
            </a:extLst>
          </p:cNvPr>
          <p:cNvSpPr/>
          <p:nvPr/>
        </p:nvSpPr>
        <p:spPr>
          <a:xfrm>
            <a:off x="893804" y="166659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71" name="Rectangle 70">
            <a:extLst>
              <a:ext uri="{FF2B5EF4-FFF2-40B4-BE49-F238E27FC236}">
                <a16:creationId xmlns:a16="http://schemas.microsoft.com/office/drawing/2014/main" id="{B7AD1414-FBD0-6D4A-B00A-16909C426B42}"/>
              </a:ext>
            </a:extLst>
          </p:cNvPr>
          <p:cNvSpPr/>
          <p:nvPr/>
        </p:nvSpPr>
        <p:spPr>
          <a:xfrm>
            <a:off x="893232" y="222801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All-day</a:t>
            </a:r>
          </a:p>
        </p:txBody>
      </p:sp>
      <p:sp>
        <p:nvSpPr>
          <p:cNvPr id="72" name="Rectangle 71">
            <a:extLst>
              <a:ext uri="{FF2B5EF4-FFF2-40B4-BE49-F238E27FC236}">
                <a16:creationId xmlns:a16="http://schemas.microsoft.com/office/drawing/2014/main" id="{D846BF3C-8D49-CA49-AE77-7D60F250D392}"/>
              </a:ext>
            </a:extLst>
          </p:cNvPr>
          <p:cNvSpPr/>
          <p:nvPr/>
        </p:nvSpPr>
        <p:spPr>
          <a:xfrm>
            <a:off x="893232" y="253391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Starts</a:t>
            </a:r>
          </a:p>
        </p:txBody>
      </p:sp>
      <p:sp>
        <p:nvSpPr>
          <p:cNvPr id="73" name="Rectangle 72">
            <a:hlinkClick r:id="" action="ppaction://hlinkshowjump?jump=nextslide"/>
            <a:extLst>
              <a:ext uri="{FF2B5EF4-FFF2-40B4-BE49-F238E27FC236}">
                <a16:creationId xmlns:a16="http://schemas.microsoft.com/office/drawing/2014/main" id="{B49B1436-F632-B540-A5D1-97AAB3380609}"/>
              </a:ext>
            </a:extLst>
          </p:cNvPr>
          <p:cNvSpPr/>
          <p:nvPr/>
        </p:nvSpPr>
        <p:spPr>
          <a:xfrm>
            <a:off x="2401625"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17/07/19</a:t>
            </a:r>
          </a:p>
        </p:txBody>
      </p:sp>
      <p:sp>
        <p:nvSpPr>
          <p:cNvPr id="74" name="Rectangle 73">
            <a:extLst>
              <a:ext uri="{FF2B5EF4-FFF2-40B4-BE49-F238E27FC236}">
                <a16:creationId xmlns:a16="http://schemas.microsoft.com/office/drawing/2014/main" id="{9CA966D6-51DB-A342-B516-AE5260544A74}"/>
              </a:ext>
            </a:extLst>
          </p:cNvPr>
          <p:cNvSpPr/>
          <p:nvPr/>
        </p:nvSpPr>
        <p:spPr>
          <a:xfrm>
            <a:off x="3372592"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09:30</a:t>
            </a:r>
          </a:p>
        </p:txBody>
      </p:sp>
      <p:sp>
        <p:nvSpPr>
          <p:cNvPr id="75" name="Rectangle 74">
            <a:extLst>
              <a:ext uri="{FF2B5EF4-FFF2-40B4-BE49-F238E27FC236}">
                <a16:creationId xmlns:a16="http://schemas.microsoft.com/office/drawing/2014/main" id="{49CB6040-5030-684F-808D-3A9E61AFF0CE}"/>
              </a:ext>
            </a:extLst>
          </p:cNvPr>
          <p:cNvSpPr/>
          <p:nvPr/>
        </p:nvSpPr>
        <p:spPr>
          <a:xfrm>
            <a:off x="893232" y="28354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Ends</a:t>
            </a:r>
          </a:p>
        </p:txBody>
      </p:sp>
      <p:sp>
        <p:nvSpPr>
          <p:cNvPr id="78" name="Rectangle 77">
            <a:extLst>
              <a:ext uri="{FF2B5EF4-FFF2-40B4-BE49-F238E27FC236}">
                <a16:creationId xmlns:a16="http://schemas.microsoft.com/office/drawing/2014/main" id="{BD7E05B0-B588-9E4A-B857-1F0E3335A1BF}"/>
              </a:ext>
            </a:extLst>
          </p:cNvPr>
          <p:cNvSpPr/>
          <p:nvPr/>
        </p:nvSpPr>
        <p:spPr>
          <a:xfrm>
            <a:off x="893232" y="313793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Repeat</a:t>
            </a:r>
          </a:p>
        </p:txBody>
      </p:sp>
      <p:sp>
        <p:nvSpPr>
          <p:cNvPr id="79" name="Rectangle 78">
            <a:extLst>
              <a:ext uri="{FF2B5EF4-FFF2-40B4-BE49-F238E27FC236}">
                <a16:creationId xmlns:a16="http://schemas.microsoft.com/office/drawing/2014/main" id="{67985636-5CB9-274A-A56C-E0DF172A50D6}"/>
              </a:ext>
            </a:extLst>
          </p:cNvPr>
          <p:cNvSpPr/>
          <p:nvPr/>
        </p:nvSpPr>
        <p:spPr>
          <a:xfrm>
            <a:off x="886477" y="370236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Alert</a:t>
            </a:r>
          </a:p>
        </p:txBody>
      </p:sp>
      <p:sp>
        <p:nvSpPr>
          <p:cNvPr id="80" name="Rectangle 79">
            <a:extLst>
              <a:ext uri="{FF2B5EF4-FFF2-40B4-BE49-F238E27FC236}">
                <a16:creationId xmlns:a16="http://schemas.microsoft.com/office/drawing/2014/main" id="{956761CC-47CC-1A4E-9C29-1C803548ADB1}"/>
              </a:ext>
            </a:extLst>
          </p:cNvPr>
          <p:cNvSpPr/>
          <p:nvPr/>
        </p:nvSpPr>
        <p:spPr>
          <a:xfrm>
            <a:off x="893232" y="42608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Status</a:t>
            </a:r>
          </a:p>
        </p:txBody>
      </p:sp>
      <p:sp>
        <p:nvSpPr>
          <p:cNvPr id="82" name="Rectangle 81">
            <a:extLst>
              <a:ext uri="{FF2B5EF4-FFF2-40B4-BE49-F238E27FC236}">
                <a16:creationId xmlns:a16="http://schemas.microsoft.com/office/drawing/2014/main" id="{0D6DBD23-8B68-2941-A5B0-30EBD5978B64}"/>
              </a:ext>
            </a:extLst>
          </p:cNvPr>
          <p:cNvSpPr/>
          <p:nvPr/>
        </p:nvSpPr>
        <p:spPr>
          <a:xfrm>
            <a:off x="886477" y="457472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10" name="Rounded Rectangle 9">
            <a:extLst>
              <a:ext uri="{FF2B5EF4-FFF2-40B4-BE49-F238E27FC236}">
                <a16:creationId xmlns:a16="http://schemas.microsoft.com/office/drawing/2014/main" id="{9C8B487E-A525-1A4C-BB4C-0F0275E04BCF}"/>
              </a:ext>
            </a:extLst>
          </p:cNvPr>
          <p:cNvSpPr/>
          <p:nvPr/>
        </p:nvSpPr>
        <p:spPr>
          <a:xfrm>
            <a:off x="2397217" y="4868928"/>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sp>
        <p:nvSpPr>
          <p:cNvPr id="83" name="Rounded Rectangle 82">
            <a:hlinkClick r:id="rId22"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84" name="Rectangle 83">
            <a:extLst>
              <a:ext uri="{FF2B5EF4-FFF2-40B4-BE49-F238E27FC236}">
                <a16:creationId xmlns:a16="http://schemas.microsoft.com/office/drawing/2014/main" id="{F445A48D-AEA0-C14A-AFF3-C21974AA80C9}"/>
              </a:ext>
            </a:extLst>
          </p:cNvPr>
          <p:cNvSpPr/>
          <p:nvPr/>
        </p:nvSpPr>
        <p:spPr>
          <a:xfrm>
            <a:off x="2401625"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17/07/19</a:t>
            </a:r>
          </a:p>
        </p:txBody>
      </p:sp>
      <p:sp>
        <p:nvSpPr>
          <p:cNvPr id="85" name="Rectangle 84">
            <a:extLst>
              <a:ext uri="{FF2B5EF4-FFF2-40B4-BE49-F238E27FC236}">
                <a16:creationId xmlns:a16="http://schemas.microsoft.com/office/drawing/2014/main" id="{6B3C9C1A-EDFD-9E48-9708-7F0B9F1B7D51}"/>
              </a:ext>
            </a:extLst>
          </p:cNvPr>
          <p:cNvSpPr/>
          <p:nvPr/>
        </p:nvSpPr>
        <p:spPr>
          <a:xfrm>
            <a:off x="3372592"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10:00</a:t>
            </a:r>
          </a:p>
        </p:txBody>
      </p:sp>
      <p:pic>
        <p:nvPicPr>
          <p:cNvPr id="18" name="Graphic 17" descr="Clock">
            <a:hlinkClick r:id="" action="ppaction://hlinkshowjump?jump=nextslide"/>
            <a:extLst>
              <a:ext uri="{FF2B5EF4-FFF2-40B4-BE49-F238E27FC236}">
                <a16:creationId xmlns:a16="http://schemas.microsoft.com/office/drawing/2014/main" id="{A6E17639-2680-C248-903E-2DCBF20748A5}"/>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010216" y="2515119"/>
            <a:ext cx="278687" cy="278687"/>
          </a:xfrm>
          <a:prstGeom prst="rect">
            <a:avLst/>
          </a:prstGeom>
        </p:spPr>
      </p:pic>
      <p:pic>
        <p:nvPicPr>
          <p:cNvPr id="86" name="Graphic 85" descr="Clock">
            <a:extLst>
              <a:ext uri="{FF2B5EF4-FFF2-40B4-BE49-F238E27FC236}">
                <a16:creationId xmlns:a16="http://schemas.microsoft.com/office/drawing/2014/main" id="{89CCD874-0306-DF49-962D-FC4991B20F4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016553" y="2815514"/>
            <a:ext cx="278687" cy="278687"/>
          </a:xfrm>
          <a:prstGeom prst="rect">
            <a:avLst/>
          </a:prstGeom>
        </p:spPr>
      </p:pic>
      <p:pic>
        <p:nvPicPr>
          <p:cNvPr id="21" name="Graphic 20" descr="Flip calendar">
            <a:hlinkClick r:id="" action="ppaction://hlinkshowjump?jump=nextslide"/>
            <a:extLst>
              <a:ext uri="{FF2B5EF4-FFF2-40B4-BE49-F238E27FC236}">
                <a16:creationId xmlns:a16="http://schemas.microsoft.com/office/drawing/2014/main" id="{2CCA5E09-A085-F54A-A41A-19FD73582B9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flipH="1">
            <a:off x="3033895" y="2492462"/>
            <a:ext cx="324000" cy="324000"/>
          </a:xfrm>
          <a:prstGeom prst="rect">
            <a:avLst/>
          </a:prstGeom>
        </p:spPr>
      </p:pic>
      <p:pic>
        <p:nvPicPr>
          <p:cNvPr id="87" name="Graphic 86" descr="Flip calendar">
            <a:extLst>
              <a:ext uri="{FF2B5EF4-FFF2-40B4-BE49-F238E27FC236}">
                <a16:creationId xmlns:a16="http://schemas.microsoft.com/office/drawing/2014/main" id="{3FAD09C5-318C-2B41-88B3-613AA722E79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flipH="1">
            <a:off x="3038321" y="2792631"/>
            <a:ext cx="324000" cy="324000"/>
          </a:xfrm>
          <a:prstGeom prst="rect">
            <a:avLst/>
          </a:prstGeom>
        </p:spPr>
      </p:pic>
      <p:sp>
        <p:nvSpPr>
          <p:cNvPr id="88" name="Rectangle 87">
            <a:extLst>
              <a:ext uri="{FF2B5EF4-FFF2-40B4-BE49-F238E27FC236}">
                <a16:creationId xmlns:a16="http://schemas.microsoft.com/office/drawing/2014/main" id="{25F012FD-7813-5A4B-ABF3-2669405DF98C}"/>
              </a:ext>
            </a:extLst>
          </p:cNvPr>
          <p:cNvSpPr/>
          <p:nvPr/>
        </p:nvSpPr>
        <p:spPr>
          <a:xfrm>
            <a:off x="2255194" y="1377532"/>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Order Bento</a:t>
            </a:r>
          </a:p>
        </p:txBody>
      </p:sp>
      <p:sp>
        <p:nvSpPr>
          <p:cNvPr id="89" name="Rectangle 88">
            <a:extLst>
              <a:ext uri="{FF2B5EF4-FFF2-40B4-BE49-F238E27FC236}">
                <a16:creationId xmlns:a16="http://schemas.microsoft.com/office/drawing/2014/main" id="{8D189BDF-432D-6945-8CFC-42C9CB49C24C}"/>
              </a:ext>
            </a:extLst>
          </p:cNvPr>
          <p:cNvSpPr/>
          <p:nvPr/>
        </p:nvSpPr>
        <p:spPr>
          <a:xfrm>
            <a:off x="2261264" y="1652634"/>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Function Hall</a:t>
            </a:r>
          </a:p>
        </p:txBody>
      </p:sp>
      <p:sp>
        <p:nvSpPr>
          <p:cNvPr id="92" name="Rectangle 91">
            <a:extLst>
              <a:ext uri="{FF2B5EF4-FFF2-40B4-BE49-F238E27FC236}">
                <a16:creationId xmlns:a16="http://schemas.microsoft.com/office/drawing/2014/main" id="{E7FA0D09-A3C1-4449-B33A-C04C4AC1B8CB}"/>
              </a:ext>
            </a:extLst>
          </p:cNvPr>
          <p:cNvSpPr/>
          <p:nvPr/>
        </p:nvSpPr>
        <p:spPr>
          <a:xfrm>
            <a:off x="3358964" y="3701048"/>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none</a:t>
            </a:r>
          </a:p>
        </p:txBody>
      </p:sp>
      <p:sp>
        <p:nvSpPr>
          <p:cNvPr id="93" name="Triangle 92">
            <a:extLst>
              <a:ext uri="{FF2B5EF4-FFF2-40B4-BE49-F238E27FC236}">
                <a16:creationId xmlns:a16="http://schemas.microsoft.com/office/drawing/2014/main" id="{8C394385-A0BE-1743-B173-3B430CBC4F39}"/>
              </a:ext>
            </a:extLst>
          </p:cNvPr>
          <p:cNvSpPr>
            <a:spLocks noChangeAspect="1"/>
          </p:cNvSpPr>
          <p:nvPr/>
        </p:nvSpPr>
        <p:spPr>
          <a:xfrm rot="10800000">
            <a:off x="4050662" y="3766606"/>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5" name="Rectangle 94">
            <a:extLst>
              <a:ext uri="{FF2B5EF4-FFF2-40B4-BE49-F238E27FC236}">
                <a16:creationId xmlns:a16="http://schemas.microsoft.com/office/drawing/2014/main" id="{5271AAF4-287E-DA4A-9B88-15A1B12DCE7C}"/>
              </a:ext>
            </a:extLst>
          </p:cNvPr>
          <p:cNvSpPr/>
          <p:nvPr/>
        </p:nvSpPr>
        <p:spPr>
          <a:xfrm>
            <a:off x="3357895" y="313667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never</a:t>
            </a:r>
          </a:p>
        </p:txBody>
      </p:sp>
      <p:sp>
        <p:nvSpPr>
          <p:cNvPr id="96" name="Triangle 95">
            <a:extLst>
              <a:ext uri="{FF2B5EF4-FFF2-40B4-BE49-F238E27FC236}">
                <a16:creationId xmlns:a16="http://schemas.microsoft.com/office/drawing/2014/main" id="{A70655EA-581A-F145-97E7-552F40DEC6AC}"/>
              </a:ext>
            </a:extLst>
          </p:cNvPr>
          <p:cNvSpPr>
            <a:spLocks noChangeAspect="1"/>
          </p:cNvSpPr>
          <p:nvPr/>
        </p:nvSpPr>
        <p:spPr>
          <a:xfrm rot="10800000">
            <a:off x="4050661" y="3191613"/>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7" name="Rectangle 96">
            <a:extLst>
              <a:ext uri="{FF2B5EF4-FFF2-40B4-BE49-F238E27FC236}">
                <a16:creationId xmlns:a16="http://schemas.microsoft.com/office/drawing/2014/main" id="{B90035C1-8E59-7943-94DF-F9678DCA6AE8}"/>
              </a:ext>
            </a:extLst>
          </p:cNvPr>
          <p:cNvSpPr/>
          <p:nvPr/>
        </p:nvSpPr>
        <p:spPr>
          <a:xfrm>
            <a:off x="3376546" y="4261566"/>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To-do</a:t>
            </a:r>
          </a:p>
        </p:txBody>
      </p:sp>
      <p:sp>
        <p:nvSpPr>
          <p:cNvPr id="98" name="Triangle 97">
            <a:extLst>
              <a:ext uri="{FF2B5EF4-FFF2-40B4-BE49-F238E27FC236}">
                <a16:creationId xmlns:a16="http://schemas.microsoft.com/office/drawing/2014/main" id="{195A55BD-F42C-4043-A6E5-4F6E6968A926}"/>
              </a:ext>
            </a:extLst>
          </p:cNvPr>
          <p:cNvSpPr>
            <a:spLocks noChangeAspect="1"/>
          </p:cNvSpPr>
          <p:nvPr/>
        </p:nvSpPr>
        <p:spPr>
          <a:xfrm rot="10800000">
            <a:off x="4068244" y="4327124"/>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Terminator 21">
            <a:extLst>
              <a:ext uri="{FF2B5EF4-FFF2-40B4-BE49-F238E27FC236}">
                <a16:creationId xmlns:a16="http://schemas.microsoft.com/office/drawing/2014/main" id="{C493D0C4-70C4-0147-90FD-FC8FB1AE168B}"/>
              </a:ext>
            </a:extLst>
          </p:cNvPr>
          <p:cNvSpPr/>
          <p:nvPr/>
        </p:nvSpPr>
        <p:spPr>
          <a:xfrm>
            <a:off x="3742401" y="4579999"/>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DB47D91-BFFC-C048-9389-AA55862B68AE}"/>
              </a:ext>
            </a:extLst>
          </p:cNvPr>
          <p:cNvSpPr>
            <a:spLocks noChangeAspect="1"/>
          </p:cNvSpPr>
          <p:nvPr/>
        </p:nvSpPr>
        <p:spPr>
          <a:xfrm>
            <a:off x="4096715" y="4599440"/>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rminator 62">
            <a:extLst>
              <a:ext uri="{FF2B5EF4-FFF2-40B4-BE49-F238E27FC236}">
                <a16:creationId xmlns:a16="http://schemas.microsoft.com/office/drawing/2014/main" id="{E6B4852F-233A-A54A-8AFD-DE947C019747}"/>
              </a:ext>
            </a:extLst>
          </p:cNvPr>
          <p:cNvSpPr/>
          <p:nvPr/>
        </p:nvSpPr>
        <p:spPr>
          <a:xfrm>
            <a:off x="3740216" y="2224176"/>
            <a:ext cx="540000" cy="250701"/>
          </a:xfrm>
          <a:prstGeom prst="flowChartTerminator">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D9F88A3-0F1C-0D4F-A3D3-EF98C1468B48}"/>
              </a:ext>
            </a:extLst>
          </p:cNvPr>
          <p:cNvSpPr>
            <a:spLocks noChangeAspect="1"/>
          </p:cNvSpPr>
          <p:nvPr/>
        </p:nvSpPr>
        <p:spPr>
          <a:xfrm>
            <a:off x="3773248" y="2243617"/>
            <a:ext cx="180000" cy="20179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1" name="Graphic 90" descr="Information">
            <a:extLst>
              <a:ext uri="{FF2B5EF4-FFF2-40B4-BE49-F238E27FC236}">
                <a16:creationId xmlns:a16="http://schemas.microsoft.com/office/drawing/2014/main" id="{2556CD4A-2821-BD41-8945-9824E33BB759}"/>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026824" y="4519409"/>
            <a:ext cx="216723" cy="216723"/>
          </a:xfrm>
          <a:prstGeom prst="rect">
            <a:avLst/>
          </a:prstGeom>
        </p:spPr>
      </p:pic>
      <p:sp>
        <p:nvSpPr>
          <p:cNvPr id="60" name="Rectangle 59">
            <a:extLst>
              <a:ext uri="{FF2B5EF4-FFF2-40B4-BE49-F238E27FC236}">
                <a16:creationId xmlns:a16="http://schemas.microsoft.com/office/drawing/2014/main" id="{8F253005-C28E-0643-99B6-510A22EB7068}"/>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A572C174-FC3A-4F44-BFAD-E596EFFDC69E}"/>
              </a:ext>
            </a:extLst>
          </p:cNvPr>
          <p:cNvSpPr/>
          <p:nvPr/>
        </p:nvSpPr>
        <p:spPr>
          <a:xfrm>
            <a:off x="257103" y="1151233"/>
            <a:ext cx="4397520" cy="5694962"/>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decagon 5">
            <a:extLst>
              <a:ext uri="{FF2B5EF4-FFF2-40B4-BE49-F238E27FC236}">
                <a16:creationId xmlns:a16="http://schemas.microsoft.com/office/drawing/2014/main" id="{69C53727-DFAC-524E-A72E-373BA1467266}"/>
              </a:ext>
            </a:extLst>
          </p:cNvPr>
          <p:cNvSpPr/>
          <p:nvPr/>
        </p:nvSpPr>
        <p:spPr>
          <a:xfrm>
            <a:off x="1348178" y="2215336"/>
            <a:ext cx="2449020" cy="2385290"/>
          </a:xfrm>
          <a:prstGeom prst="dodec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D5B0787-DBE5-E247-A1AF-644B04E26460}"/>
              </a:ext>
            </a:extLst>
          </p:cNvPr>
          <p:cNvSpPr txBox="1"/>
          <p:nvPr/>
        </p:nvSpPr>
        <p:spPr>
          <a:xfrm>
            <a:off x="2255194" y="2224176"/>
            <a:ext cx="596431" cy="369332"/>
          </a:xfrm>
          <a:prstGeom prst="rect">
            <a:avLst/>
          </a:prstGeom>
          <a:noFill/>
        </p:spPr>
        <p:txBody>
          <a:bodyPr wrap="square" rtlCol="0">
            <a:spAutoFit/>
          </a:bodyPr>
          <a:lstStyle/>
          <a:p>
            <a:pPr algn="ctr"/>
            <a:r>
              <a:rPr lang="en-US" dirty="0"/>
              <a:t>60</a:t>
            </a:r>
          </a:p>
        </p:txBody>
      </p:sp>
      <p:sp>
        <p:nvSpPr>
          <p:cNvPr id="68" name="TextBox 67">
            <a:extLst>
              <a:ext uri="{FF2B5EF4-FFF2-40B4-BE49-F238E27FC236}">
                <a16:creationId xmlns:a16="http://schemas.microsoft.com/office/drawing/2014/main" id="{5E7AE014-3F08-1442-833B-79385AFE59BF}"/>
              </a:ext>
            </a:extLst>
          </p:cNvPr>
          <p:cNvSpPr txBox="1"/>
          <p:nvPr/>
        </p:nvSpPr>
        <p:spPr>
          <a:xfrm>
            <a:off x="3272276" y="3141998"/>
            <a:ext cx="596431" cy="369332"/>
          </a:xfrm>
          <a:prstGeom prst="rect">
            <a:avLst/>
          </a:prstGeom>
          <a:noFill/>
        </p:spPr>
        <p:txBody>
          <a:bodyPr wrap="square" rtlCol="0">
            <a:spAutoFit/>
          </a:bodyPr>
          <a:lstStyle/>
          <a:p>
            <a:pPr algn="ctr"/>
            <a:r>
              <a:rPr lang="en-US" dirty="0"/>
              <a:t>15</a:t>
            </a:r>
          </a:p>
        </p:txBody>
      </p:sp>
      <p:sp>
        <p:nvSpPr>
          <p:cNvPr id="90" name="TextBox 89">
            <a:hlinkClick r:id="" action="ppaction://hlinkshowjump?jump=nextslide"/>
            <a:extLst>
              <a:ext uri="{FF2B5EF4-FFF2-40B4-BE49-F238E27FC236}">
                <a16:creationId xmlns:a16="http://schemas.microsoft.com/office/drawing/2014/main" id="{65D9638B-F809-7847-95ED-AA014CD357B7}"/>
              </a:ext>
            </a:extLst>
          </p:cNvPr>
          <p:cNvSpPr txBox="1"/>
          <p:nvPr/>
        </p:nvSpPr>
        <p:spPr>
          <a:xfrm>
            <a:off x="2295728" y="4194884"/>
            <a:ext cx="596431" cy="369332"/>
          </a:xfrm>
          <a:prstGeom prst="rect">
            <a:avLst/>
          </a:prstGeom>
          <a:noFill/>
        </p:spPr>
        <p:txBody>
          <a:bodyPr wrap="square" rtlCol="0">
            <a:spAutoFit/>
          </a:bodyPr>
          <a:lstStyle/>
          <a:p>
            <a:pPr algn="ctr"/>
            <a:r>
              <a:rPr lang="en-US" dirty="0"/>
              <a:t>30</a:t>
            </a:r>
          </a:p>
        </p:txBody>
      </p:sp>
      <p:sp>
        <p:nvSpPr>
          <p:cNvPr id="99" name="TextBox 98">
            <a:hlinkClick r:id="" action="ppaction://hlinkshowjump?jump=nextslide"/>
            <a:extLst>
              <a:ext uri="{FF2B5EF4-FFF2-40B4-BE49-F238E27FC236}">
                <a16:creationId xmlns:a16="http://schemas.microsoft.com/office/drawing/2014/main" id="{4BC45146-F2D5-3946-8E13-11C9ECCD3788}"/>
              </a:ext>
            </a:extLst>
          </p:cNvPr>
          <p:cNvSpPr txBox="1"/>
          <p:nvPr/>
        </p:nvSpPr>
        <p:spPr>
          <a:xfrm>
            <a:off x="1272203" y="3179631"/>
            <a:ext cx="596431" cy="369332"/>
          </a:xfrm>
          <a:prstGeom prst="rect">
            <a:avLst/>
          </a:prstGeom>
          <a:noFill/>
        </p:spPr>
        <p:txBody>
          <a:bodyPr wrap="square" rtlCol="0">
            <a:spAutoFit/>
          </a:bodyPr>
          <a:lstStyle/>
          <a:p>
            <a:pPr algn="ctr"/>
            <a:r>
              <a:rPr lang="en-US" dirty="0"/>
              <a:t>45</a:t>
            </a:r>
          </a:p>
        </p:txBody>
      </p:sp>
      <p:cxnSp>
        <p:nvCxnSpPr>
          <p:cNvPr id="12" name="Straight Arrow Connector 11">
            <a:extLst>
              <a:ext uri="{FF2B5EF4-FFF2-40B4-BE49-F238E27FC236}">
                <a16:creationId xmlns:a16="http://schemas.microsoft.com/office/drawing/2014/main" id="{904E3993-1BD4-D24E-B282-CFCAB6B518CA}"/>
              </a:ext>
            </a:extLst>
          </p:cNvPr>
          <p:cNvCxnSpPr>
            <a:cxnSpLocks/>
          </p:cNvCxnSpPr>
          <p:nvPr/>
        </p:nvCxnSpPr>
        <p:spPr>
          <a:xfrm flipH="1">
            <a:off x="2032159" y="3360356"/>
            <a:ext cx="584417" cy="0"/>
          </a:xfrm>
          <a:prstGeom prst="straightConnector1">
            <a:avLst/>
          </a:prstGeom>
          <a:ln w="38100" cap="flat" cmpd="sng" algn="ctr">
            <a:solidFill>
              <a:schemeClr val="tx1">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Straight Arrow Connector 75">
            <a:extLst>
              <a:ext uri="{FF2B5EF4-FFF2-40B4-BE49-F238E27FC236}">
                <a16:creationId xmlns:a16="http://schemas.microsoft.com/office/drawing/2014/main" id="{4FC22DAD-424C-694E-B410-1AB6A372E0DA}"/>
              </a:ext>
            </a:extLst>
          </p:cNvPr>
          <p:cNvCxnSpPr>
            <a:cxnSpLocks/>
          </p:cNvCxnSpPr>
          <p:nvPr/>
        </p:nvCxnSpPr>
        <p:spPr>
          <a:xfrm>
            <a:off x="2591864" y="3335643"/>
            <a:ext cx="24712" cy="888155"/>
          </a:xfrm>
          <a:prstGeom prst="straightConnector1">
            <a:avLst/>
          </a:prstGeom>
          <a:ln w="3810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7" name="Terminator 76">
            <a:hlinkClick r:id="" action="ppaction://hlinkshowjump?jump=nextslide"/>
            <a:extLst>
              <a:ext uri="{FF2B5EF4-FFF2-40B4-BE49-F238E27FC236}">
                <a16:creationId xmlns:a16="http://schemas.microsoft.com/office/drawing/2014/main" id="{FFC14290-353D-7948-8271-75B2EA8E4CA3}"/>
              </a:ext>
            </a:extLst>
          </p:cNvPr>
          <p:cNvSpPr/>
          <p:nvPr/>
        </p:nvSpPr>
        <p:spPr>
          <a:xfrm>
            <a:off x="3874388" y="2965716"/>
            <a:ext cx="401992" cy="398581"/>
          </a:xfrm>
          <a:prstGeom prst="flowChartTerminator">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900" dirty="0"/>
              <a:t>AM</a:t>
            </a:r>
          </a:p>
        </p:txBody>
      </p:sp>
      <p:sp>
        <p:nvSpPr>
          <p:cNvPr id="81" name="Terminator 80">
            <a:extLst>
              <a:ext uri="{FF2B5EF4-FFF2-40B4-BE49-F238E27FC236}">
                <a16:creationId xmlns:a16="http://schemas.microsoft.com/office/drawing/2014/main" id="{8965D79F-763F-7246-925F-3A50E1E4BBCE}"/>
              </a:ext>
            </a:extLst>
          </p:cNvPr>
          <p:cNvSpPr/>
          <p:nvPr/>
        </p:nvSpPr>
        <p:spPr>
          <a:xfrm>
            <a:off x="3879569" y="3413823"/>
            <a:ext cx="401992" cy="398581"/>
          </a:xfrm>
          <a:prstGeom prst="flowChartTerminator">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900" dirty="0"/>
              <a:t>PM</a:t>
            </a:r>
          </a:p>
        </p:txBody>
      </p:sp>
      <p:sp>
        <p:nvSpPr>
          <p:cNvPr id="94" name="Rounded Rectangle 93">
            <a:extLst>
              <a:ext uri="{FF2B5EF4-FFF2-40B4-BE49-F238E27FC236}">
                <a16:creationId xmlns:a16="http://schemas.microsoft.com/office/drawing/2014/main" id="{B90FE3C2-04A2-6644-A6AE-2A5E1E44CB76}"/>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Tree>
    <p:extLst>
      <p:ext uri="{BB962C8B-B14F-4D97-AF65-F5344CB8AC3E}">
        <p14:creationId xmlns:p14="http://schemas.microsoft.com/office/powerpoint/2010/main" val="1635357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0"/>
                                  </p:stCondLst>
                                  <p:childTnLst>
                                    <p:animScale>
                                      <p:cBhvr>
                                        <p:cTn id="6" dur="500" fill="hold"/>
                                        <p:tgtEl>
                                          <p:spTgt spid="77"/>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all day</a:t>
            </a:r>
          </a:p>
        </p:txBody>
      </p:sp>
      <p:pic>
        <p:nvPicPr>
          <p:cNvPr id="64" name="Graphic 63" descr="Filter">
            <a:hlinkClick r:id="rId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52512" y="677435"/>
            <a:ext cx="360000" cy="360000"/>
          </a:xfrm>
          <a:prstGeom prst="rect">
            <a:avLst/>
          </a:prstGeom>
        </p:spPr>
      </p:pic>
      <p:pic>
        <p:nvPicPr>
          <p:cNvPr id="69" name="Graphic 68" descr="Radio microphone">
            <a:hlinkClick r:id="rId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84342" y="677435"/>
            <a:ext cx="360000" cy="360000"/>
          </a:xfrm>
          <a:prstGeom prst="rect">
            <a:avLst/>
          </a:prstGeom>
        </p:spPr>
      </p:pic>
      <p:sp>
        <p:nvSpPr>
          <p:cNvPr id="4" name="Rectangle 3">
            <a:extLst>
              <a:ext uri="{FF2B5EF4-FFF2-40B4-BE49-F238E27FC236}">
                <a16:creationId xmlns:a16="http://schemas.microsoft.com/office/drawing/2014/main" id="{EF2ACA08-76CE-8642-8807-25514F7BD9D5}"/>
              </a:ext>
            </a:extLst>
          </p:cNvPr>
          <p:cNvSpPr/>
          <p:nvPr/>
        </p:nvSpPr>
        <p:spPr>
          <a:xfrm>
            <a:off x="893232" y="138395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Title</a:t>
            </a:r>
          </a:p>
        </p:txBody>
      </p:sp>
      <p:sp>
        <p:nvSpPr>
          <p:cNvPr id="70" name="Rectangle 69">
            <a:extLst>
              <a:ext uri="{FF2B5EF4-FFF2-40B4-BE49-F238E27FC236}">
                <a16:creationId xmlns:a16="http://schemas.microsoft.com/office/drawing/2014/main" id="{F08C655E-0DAA-5F4B-9541-0BB679593BA4}"/>
              </a:ext>
            </a:extLst>
          </p:cNvPr>
          <p:cNvSpPr/>
          <p:nvPr/>
        </p:nvSpPr>
        <p:spPr>
          <a:xfrm>
            <a:off x="893804" y="166659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71" name="Rectangle 70">
            <a:extLst>
              <a:ext uri="{FF2B5EF4-FFF2-40B4-BE49-F238E27FC236}">
                <a16:creationId xmlns:a16="http://schemas.microsoft.com/office/drawing/2014/main" id="{B7AD1414-FBD0-6D4A-B00A-16909C426B42}"/>
              </a:ext>
            </a:extLst>
          </p:cNvPr>
          <p:cNvSpPr/>
          <p:nvPr/>
        </p:nvSpPr>
        <p:spPr>
          <a:xfrm>
            <a:off x="893232" y="222801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All-day</a:t>
            </a:r>
          </a:p>
        </p:txBody>
      </p:sp>
      <p:sp>
        <p:nvSpPr>
          <p:cNvPr id="72" name="Rectangle 71">
            <a:extLst>
              <a:ext uri="{FF2B5EF4-FFF2-40B4-BE49-F238E27FC236}">
                <a16:creationId xmlns:a16="http://schemas.microsoft.com/office/drawing/2014/main" id="{D846BF3C-8D49-CA49-AE77-7D60F250D392}"/>
              </a:ext>
            </a:extLst>
          </p:cNvPr>
          <p:cNvSpPr/>
          <p:nvPr/>
        </p:nvSpPr>
        <p:spPr>
          <a:xfrm>
            <a:off x="893232" y="253391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Starts</a:t>
            </a:r>
          </a:p>
        </p:txBody>
      </p:sp>
      <p:sp>
        <p:nvSpPr>
          <p:cNvPr id="73" name="Rectangle 72">
            <a:hlinkClick r:id="" action="ppaction://hlinkshowjump?jump=nextslide"/>
            <a:extLst>
              <a:ext uri="{FF2B5EF4-FFF2-40B4-BE49-F238E27FC236}">
                <a16:creationId xmlns:a16="http://schemas.microsoft.com/office/drawing/2014/main" id="{B49B1436-F632-B540-A5D1-97AAB3380609}"/>
              </a:ext>
            </a:extLst>
          </p:cNvPr>
          <p:cNvSpPr/>
          <p:nvPr/>
        </p:nvSpPr>
        <p:spPr>
          <a:xfrm>
            <a:off x="2401625"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19/07/19</a:t>
            </a:r>
          </a:p>
        </p:txBody>
      </p:sp>
      <p:sp>
        <p:nvSpPr>
          <p:cNvPr id="74" name="Rectangle 73">
            <a:extLst>
              <a:ext uri="{FF2B5EF4-FFF2-40B4-BE49-F238E27FC236}">
                <a16:creationId xmlns:a16="http://schemas.microsoft.com/office/drawing/2014/main" id="{9CA966D6-51DB-A342-B516-AE5260544A74}"/>
              </a:ext>
            </a:extLst>
          </p:cNvPr>
          <p:cNvSpPr/>
          <p:nvPr/>
        </p:nvSpPr>
        <p:spPr>
          <a:xfrm>
            <a:off x="3372592"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09:30</a:t>
            </a:r>
          </a:p>
        </p:txBody>
      </p:sp>
      <p:sp>
        <p:nvSpPr>
          <p:cNvPr id="75" name="Rectangle 74">
            <a:extLst>
              <a:ext uri="{FF2B5EF4-FFF2-40B4-BE49-F238E27FC236}">
                <a16:creationId xmlns:a16="http://schemas.microsoft.com/office/drawing/2014/main" id="{49CB6040-5030-684F-808D-3A9E61AFF0CE}"/>
              </a:ext>
            </a:extLst>
          </p:cNvPr>
          <p:cNvSpPr/>
          <p:nvPr/>
        </p:nvSpPr>
        <p:spPr>
          <a:xfrm>
            <a:off x="893232" y="28354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Ends</a:t>
            </a:r>
          </a:p>
        </p:txBody>
      </p:sp>
      <p:sp>
        <p:nvSpPr>
          <p:cNvPr id="78" name="Rectangle 77">
            <a:extLst>
              <a:ext uri="{FF2B5EF4-FFF2-40B4-BE49-F238E27FC236}">
                <a16:creationId xmlns:a16="http://schemas.microsoft.com/office/drawing/2014/main" id="{BD7E05B0-B588-9E4A-B857-1F0E3335A1BF}"/>
              </a:ext>
            </a:extLst>
          </p:cNvPr>
          <p:cNvSpPr/>
          <p:nvPr/>
        </p:nvSpPr>
        <p:spPr>
          <a:xfrm>
            <a:off x="893232" y="313793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Repeat</a:t>
            </a:r>
          </a:p>
        </p:txBody>
      </p:sp>
      <p:sp>
        <p:nvSpPr>
          <p:cNvPr id="79" name="Rectangle 78">
            <a:extLst>
              <a:ext uri="{FF2B5EF4-FFF2-40B4-BE49-F238E27FC236}">
                <a16:creationId xmlns:a16="http://schemas.microsoft.com/office/drawing/2014/main" id="{67985636-5CB9-274A-A56C-E0DF172A50D6}"/>
              </a:ext>
            </a:extLst>
          </p:cNvPr>
          <p:cNvSpPr/>
          <p:nvPr/>
        </p:nvSpPr>
        <p:spPr>
          <a:xfrm>
            <a:off x="886477" y="370236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Alert</a:t>
            </a:r>
          </a:p>
        </p:txBody>
      </p:sp>
      <p:sp>
        <p:nvSpPr>
          <p:cNvPr id="80" name="Rectangle 79">
            <a:extLst>
              <a:ext uri="{FF2B5EF4-FFF2-40B4-BE49-F238E27FC236}">
                <a16:creationId xmlns:a16="http://schemas.microsoft.com/office/drawing/2014/main" id="{956761CC-47CC-1A4E-9C29-1C803548ADB1}"/>
              </a:ext>
            </a:extLst>
          </p:cNvPr>
          <p:cNvSpPr/>
          <p:nvPr/>
        </p:nvSpPr>
        <p:spPr>
          <a:xfrm>
            <a:off x="893232" y="42608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Status</a:t>
            </a:r>
          </a:p>
        </p:txBody>
      </p:sp>
      <p:sp>
        <p:nvSpPr>
          <p:cNvPr id="82" name="Rectangle 81">
            <a:extLst>
              <a:ext uri="{FF2B5EF4-FFF2-40B4-BE49-F238E27FC236}">
                <a16:creationId xmlns:a16="http://schemas.microsoft.com/office/drawing/2014/main" id="{0D6DBD23-8B68-2941-A5B0-30EBD5978B64}"/>
              </a:ext>
            </a:extLst>
          </p:cNvPr>
          <p:cNvSpPr/>
          <p:nvPr/>
        </p:nvSpPr>
        <p:spPr>
          <a:xfrm>
            <a:off x="886477" y="457472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10" name="Rounded Rectangle 9">
            <a:extLst>
              <a:ext uri="{FF2B5EF4-FFF2-40B4-BE49-F238E27FC236}">
                <a16:creationId xmlns:a16="http://schemas.microsoft.com/office/drawing/2014/main" id="{9C8B487E-A525-1A4C-BB4C-0F0275E04BCF}"/>
              </a:ext>
            </a:extLst>
          </p:cNvPr>
          <p:cNvSpPr/>
          <p:nvPr/>
        </p:nvSpPr>
        <p:spPr>
          <a:xfrm>
            <a:off x="2397217" y="4868928"/>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sp>
        <p:nvSpPr>
          <p:cNvPr id="83" name="Rounded Rectangle 82">
            <a:hlinkClick r:id="rId12"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84" name="Rectangle 83">
            <a:extLst>
              <a:ext uri="{FF2B5EF4-FFF2-40B4-BE49-F238E27FC236}">
                <a16:creationId xmlns:a16="http://schemas.microsoft.com/office/drawing/2014/main" id="{F445A48D-AEA0-C14A-AFF3-C21974AA80C9}"/>
              </a:ext>
            </a:extLst>
          </p:cNvPr>
          <p:cNvSpPr/>
          <p:nvPr/>
        </p:nvSpPr>
        <p:spPr>
          <a:xfrm>
            <a:off x="2401625"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19/07/19</a:t>
            </a:r>
          </a:p>
        </p:txBody>
      </p:sp>
      <p:sp>
        <p:nvSpPr>
          <p:cNvPr id="85" name="Rectangle 84">
            <a:extLst>
              <a:ext uri="{FF2B5EF4-FFF2-40B4-BE49-F238E27FC236}">
                <a16:creationId xmlns:a16="http://schemas.microsoft.com/office/drawing/2014/main" id="{6B3C9C1A-EDFD-9E48-9708-7F0B9F1B7D51}"/>
              </a:ext>
            </a:extLst>
          </p:cNvPr>
          <p:cNvSpPr/>
          <p:nvPr/>
        </p:nvSpPr>
        <p:spPr>
          <a:xfrm>
            <a:off x="3372592"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10:00</a:t>
            </a:r>
          </a:p>
        </p:txBody>
      </p:sp>
      <p:pic>
        <p:nvPicPr>
          <p:cNvPr id="18" name="Graphic 17" descr="Clock">
            <a:hlinkClick r:id="" action="ppaction://hlinkshowjump?jump=nextslide"/>
            <a:extLst>
              <a:ext uri="{FF2B5EF4-FFF2-40B4-BE49-F238E27FC236}">
                <a16:creationId xmlns:a16="http://schemas.microsoft.com/office/drawing/2014/main" id="{A6E17639-2680-C248-903E-2DCBF20748A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10216" y="2515119"/>
            <a:ext cx="278687" cy="278687"/>
          </a:xfrm>
          <a:prstGeom prst="rect">
            <a:avLst/>
          </a:prstGeom>
        </p:spPr>
      </p:pic>
      <p:pic>
        <p:nvPicPr>
          <p:cNvPr id="86" name="Graphic 85" descr="Clock">
            <a:extLst>
              <a:ext uri="{FF2B5EF4-FFF2-40B4-BE49-F238E27FC236}">
                <a16:creationId xmlns:a16="http://schemas.microsoft.com/office/drawing/2014/main" id="{89CCD874-0306-DF49-962D-FC4991B20F4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16553" y="2815514"/>
            <a:ext cx="278687" cy="278687"/>
          </a:xfrm>
          <a:prstGeom prst="rect">
            <a:avLst/>
          </a:prstGeom>
        </p:spPr>
      </p:pic>
      <p:pic>
        <p:nvPicPr>
          <p:cNvPr id="21" name="Graphic 20" descr="Flip calendar">
            <a:hlinkClick r:id="" action="ppaction://hlinkshowjump?jump=nextslide"/>
            <a:extLst>
              <a:ext uri="{FF2B5EF4-FFF2-40B4-BE49-F238E27FC236}">
                <a16:creationId xmlns:a16="http://schemas.microsoft.com/office/drawing/2014/main" id="{2CCA5E09-A085-F54A-A41A-19FD73582B9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a:off x="3033895" y="2492462"/>
            <a:ext cx="324000" cy="324000"/>
          </a:xfrm>
          <a:prstGeom prst="rect">
            <a:avLst/>
          </a:prstGeom>
        </p:spPr>
      </p:pic>
      <p:pic>
        <p:nvPicPr>
          <p:cNvPr id="87" name="Graphic 86" descr="Flip calendar">
            <a:extLst>
              <a:ext uri="{FF2B5EF4-FFF2-40B4-BE49-F238E27FC236}">
                <a16:creationId xmlns:a16="http://schemas.microsoft.com/office/drawing/2014/main" id="{3FAD09C5-318C-2B41-88B3-613AA722E79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a:off x="3038321" y="2792631"/>
            <a:ext cx="324000" cy="324000"/>
          </a:xfrm>
          <a:prstGeom prst="rect">
            <a:avLst/>
          </a:prstGeom>
        </p:spPr>
      </p:pic>
      <p:sp>
        <p:nvSpPr>
          <p:cNvPr id="88" name="Rectangle 87">
            <a:extLst>
              <a:ext uri="{FF2B5EF4-FFF2-40B4-BE49-F238E27FC236}">
                <a16:creationId xmlns:a16="http://schemas.microsoft.com/office/drawing/2014/main" id="{25F012FD-7813-5A4B-ABF3-2669405DF98C}"/>
              </a:ext>
            </a:extLst>
          </p:cNvPr>
          <p:cNvSpPr/>
          <p:nvPr/>
        </p:nvSpPr>
        <p:spPr>
          <a:xfrm>
            <a:off x="2255194" y="1377532"/>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Order Bento</a:t>
            </a:r>
          </a:p>
        </p:txBody>
      </p:sp>
      <p:sp>
        <p:nvSpPr>
          <p:cNvPr id="89" name="Rectangle 88">
            <a:extLst>
              <a:ext uri="{FF2B5EF4-FFF2-40B4-BE49-F238E27FC236}">
                <a16:creationId xmlns:a16="http://schemas.microsoft.com/office/drawing/2014/main" id="{8D189BDF-432D-6945-8CFC-42C9CB49C24C}"/>
              </a:ext>
            </a:extLst>
          </p:cNvPr>
          <p:cNvSpPr/>
          <p:nvPr/>
        </p:nvSpPr>
        <p:spPr>
          <a:xfrm>
            <a:off x="2261264" y="1652634"/>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Function Hall</a:t>
            </a:r>
          </a:p>
        </p:txBody>
      </p:sp>
      <p:sp>
        <p:nvSpPr>
          <p:cNvPr id="92" name="Rectangle 91">
            <a:hlinkClick r:id="" action="ppaction://hlinkshowjump?jump=nextslide"/>
            <a:extLst>
              <a:ext uri="{FF2B5EF4-FFF2-40B4-BE49-F238E27FC236}">
                <a16:creationId xmlns:a16="http://schemas.microsoft.com/office/drawing/2014/main" id="{E7FA0D09-A3C1-4449-B33A-C04C4AC1B8CB}"/>
              </a:ext>
            </a:extLst>
          </p:cNvPr>
          <p:cNvSpPr/>
          <p:nvPr/>
        </p:nvSpPr>
        <p:spPr>
          <a:xfrm>
            <a:off x="3358964" y="3701048"/>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none</a:t>
            </a:r>
          </a:p>
        </p:txBody>
      </p:sp>
      <p:sp>
        <p:nvSpPr>
          <p:cNvPr id="93" name="Triangle 92">
            <a:hlinkClick r:id="" action="ppaction://hlinkshowjump?jump=nextslide"/>
            <a:extLst>
              <a:ext uri="{FF2B5EF4-FFF2-40B4-BE49-F238E27FC236}">
                <a16:creationId xmlns:a16="http://schemas.microsoft.com/office/drawing/2014/main" id="{8C394385-A0BE-1743-B173-3B430CBC4F39}"/>
              </a:ext>
            </a:extLst>
          </p:cNvPr>
          <p:cNvSpPr>
            <a:spLocks noChangeAspect="1"/>
          </p:cNvSpPr>
          <p:nvPr/>
        </p:nvSpPr>
        <p:spPr>
          <a:xfrm rot="10800000">
            <a:off x="4050662" y="3766606"/>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5" name="Rectangle 94">
            <a:extLst>
              <a:ext uri="{FF2B5EF4-FFF2-40B4-BE49-F238E27FC236}">
                <a16:creationId xmlns:a16="http://schemas.microsoft.com/office/drawing/2014/main" id="{5271AAF4-287E-DA4A-9B88-15A1B12DCE7C}"/>
              </a:ext>
            </a:extLst>
          </p:cNvPr>
          <p:cNvSpPr/>
          <p:nvPr/>
        </p:nvSpPr>
        <p:spPr>
          <a:xfrm>
            <a:off x="3357895" y="313667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never</a:t>
            </a:r>
          </a:p>
        </p:txBody>
      </p:sp>
      <p:sp>
        <p:nvSpPr>
          <p:cNvPr id="96" name="Triangle 95">
            <a:extLst>
              <a:ext uri="{FF2B5EF4-FFF2-40B4-BE49-F238E27FC236}">
                <a16:creationId xmlns:a16="http://schemas.microsoft.com/office/drawing/2014/main" id="{A70655EA-581A-F145-97E7-552F40DEC6AC}"/>
              </a:ext>
            </a:extLst>
          </p:cNvPr>
          <p:cNvSpPr>
            <a:spLocks noChangeAspect="1"/>
          </p:cNvSpPr>
          <p:nvPr/>
        </p:nvSpPr>
        <p:spPr>
          <a:xfrm rot="10800000">
            <a:off x="4050661" y="3191613"/>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7" name="Rectangle 96">
            <a:extLst>
              <a:ext uri="{FF2B5EF4-FFF2-40B4-BE49-F238E27FC236}">
                <a16:creationId xmlns:a16="http://schemas.microsoft.com/office/drawing/2014/main" id="{B90035C1-8E59-7943-94DF-F9678DCA6AE8}"/>
              </a:ext>
            </a:extLst>
          </p:cNvPr>
          <p:cNvSpPr/>
          <p:nvPr/>
        </p:nvSpPr>
        <p:spPr>
          <a:xfrm>
            <a:off x="3376546" y="4261566"/>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To-do</a:t>
            </a:r>
          </a:p>
        </p:txBody>
      </p:sp>
      <p:sp>
        <p:nvSpPr>
          <p:cNvPr id="98" name="Triangle 97">
            <a:extLst>
              <a:ext uri="{FF2B5EF4-FFF2-40B4-BE49-F238E27FC236}">
                <a16:creationId xmlns:a16="http://schemas.microsoft.com/office/drawing/2014/main" id="{195A55BD-F42C-4043-A6E5-4F6E6968A926}"/>
              </a:ext>
            </a:extLst>
          </p:cNvPr>
          <p:cNvSpPr>
            <a:spLocks noChangeAspect="1"/>
          </p:cNvSpPr>
          <p:nvPr/>
        </p:nvSpPr>
        <p:spPr>
          <a:xfrm rot="10800000">
            <a:off x="4068244" y="4327124"/>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Terminator 21">
            <a:extLst>
              <a:ext uri="{FF2B5EF4-FFF2-40B4-BE49-F238E27FC236}">
                <a16:creationId xmlns:a16="http://schemas.microsoft.com/office/drawing/2014/main" id="{C493D0C4-70C4-0147-90FD-FC8FB1AE168B}"/>
              </a:ext>
            </a:extLst>
          </p:cNvPr>
          <p:cNvSpPr/>
          <p:nvPr/>
        </p:nvSpPr>
        <p:spPr>
          <a:xfrm>
            <a:off x="3742401" y="4579999"/>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DB47D91-BFFC-C048-9389-AA55862B68AE}"/>
              </a:ext>
            </a:extLst>
          </p:cNvPr>
          <p:cNvSpPr>
            <a:spLocks noChangeAspect="1"/>
          </p:cNvSpPr>
          <p:nvPr/>
        </p:nvSpPr>
        <p:spPr>
          <a:xfrm>
            <a:off x="4096715" y="4599440"/>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rminator 62">
            <a:extLst>
              <a:ext uri="{FF2B5EF4-FFF2-40B4-BE49-F238E27FC236}">
                <a16:creationId xmlns:a16="http://schemas.microsoft.com/office/drawing/2014/main" id="{E6B4852F-233A-A54A-8AFD-DE947C019747}"/>
              </a:ext>
            </a:extLst>
          </p:cNvPr>
          <p:cNvSpPr/>
          <p:nvPr/>
        </p:nvSpPr>
        <p:spPr>
          <a:xfrm>
            <a:off x="3740216" y="2224176"/>
            <a:ext cx="540000" cy="250701"/>
          </a:xfrm>
          <a:prstGeom prst="flowChartTerminator">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D9F88A3-0F1C-0D4F-A3D3-EF98C1468B48}"/>
              </a:ext>
            </a:extLst>
          </p:cNvPr>
          <p:cNvSpPr>
            <a:spLocks noChangeAspect="1"/>
          </p:cNvSpPr>
          <p:nvPr/>
        </p:nvSpPr>
        <p:spPr>
          <a:xfrm>
            <a:off x="3773248" y="2243617"/>
            <a:ext cx="180000" cy="20179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F253005-C28E-0643-99B6-510A22EB7068}"/>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1" name="Graphic 90" descr="Information">
            <a:extLst>
              <a:ext uri="{FF2B5EF4-FFF2-40B4-BE49-F238E27FC236}">
                <a16:creationId xmlns:a16="http://schemas.microsoft.com/office/drawing/2014/main" id="{C0957A89-4B4B-0A42-AE79-2DF47925749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026824" y="4519409"/>
            <a:ext cx="216723" cy="216723"/>
          </a:xfrm>
          <a:prstGeom prst="rect">
            <a:avLst/>
          </a:prstGeom>
        </p:spPr>
      </p:pic>
      <p:pic>
        <p:nvPicPr>
          <p:cNvPr id="61" name="Graphic 60" descr="Add">
            <a:hlinkClick r:id="rId19" action="ppaction://hlinksldjump"/>
            <a:extLst>
              <a:ext uri="{FF2B5EF4-FFF2-40B4-BE49-F238E27FC236}">
                <a16:creationId xmlns:a16="http://schemas.microsoft.com/office/drawing/2014/main" id="{D4A20BFB-6CCC-B64B-BB2A-58971E4A0ADC}"/>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218720" y="5433265"/>
            <a:ext cx="772514" cy="772514"/>
          </a:xfrm>
          <a:prstGeom prst="rect">
            <a:avLst/>
          </a:prstGeom>
        </p:spPr>
      </p:pic>
      <p:pic>
        <p:nvPicPr>
          <p:cNvPr id="66" name="Graphic 65" descr="Bar graph with upward trend">
            <a:hlinkClick r:id="rId22" action="ppaction://hlinksldjump"/>
            <a:extLst>
              <a:ext uri="{FF2B5EF4-FFF2-40B4-BE49-F238E27FC236}">
                <a16:creationId xmlns:a16="http://schemas.microsoft.com/office/drawing/2014/main" id="{DE9FB521-C012-B748-839F-012A9109736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104111" y="5747782"/>
            <a:ext cx="468001" cy="468001"/>
          </a:xfrm>
          <a:prstGeom prst="rect">
            <a:avLst/>
          </a:prstGeom>
        </p:spPr>
      </p:pic>
      <p:pic>
        <p:nvPicPr>
          <p:cNvPr id="67" name="Graphic 66" descr="Workflow">
            <a:hlinkClick r:id="rId25" action="ppaction://hlinksldjump"/>
            <a:extLst>
              <a:ext uri="{FF2B5EF4-FFF2-40B4-BE49-F238E27FC236}">
                <a16:creationId xmlns:a16="http://schemas.microsoft.com/office/drawing/2014/main" id="{23703C63-AAA7-EB44-88E4-471CBC443BF8}"/>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601230" y="5748989"/>
            <a:ext cx="468001" cy="468001"/>
          </a:xfrm>
          <a:prstGeom prst="rect">
            <a:avLst/>
          </a:prstGeom>
        </p:spPr>
      </p:pic>
      <p:pic>
        <p:nvPicPr>
          <p:cNvPr id="68" name="Graphic 67" descr="List">
            <a:hlinkClick r:id="rId28" action="ppaction://hlinksldjump"/>
            <a:extLst>
              <a:ext uri="{FF2B5EF4-FFF2-40B4-BE49-F238E27FC236}">
                <a16:creationId xmlns:a16="http://schemas.microsoft.com/office/drawing/2014/main" id="{CA3AB734-8071-A345-B33F-37E4133760B5}"/>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894989" y="5747783"/>
            <a:ext cx="468001" cy="468001"/>
          </a:xfrm>
          <a:prstGeom prst="rect">
            <a:avLst/>
          </a:prstGeom>
        </p:spPr>
      </p:pic>
      <p:pic>
        <p:nvPicPr>
          <p:cNvPr id="76" name="Graphic 75" descr="Single gear">
            <a:hlinkClick r:id="rId31" action="ppaction://hlinksldjump"/>
            <a:extLst>
              <a:ext uri="{FF2B5EF4-FFF2-40B4-BE49-F238E27FC236}">
                <a16:creationId xmlns:a16="http://schemas.microsoft.com/office/drawing/2014/main" id="{3DDF8DD6-DC72-A34E-949F-F8280E9FA233}"/>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898527" y="5729304"/>
            <a:ext cx="468001" cy="468001"/>
          </a:xfrm>
          <a:prstGeom prst="rect">
            <a:avLst/>
          </a:prstGeom>
        </p:spPr>
      </p:pic>
      <p:sp>
        <p:nvSpPr>
          <p:cNvPr id="77" name="Rounded Rectangle 76">
            <a:extLst>
              <a:ext uri="{FF2B5EF4-FFF2-40B4-BE49-F238E27FC236}">
                <a16:creationId xmlns:a16="http://schemas.microsoft.com/office/drawing/2014/main" id="{5CF2FE3A-13CF-8945-B6C2-6AC508BBCE9B}"/>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Tree>
    <p:extLst>
      <p:ext uri="{BB962C8B-B14F-4D97-AF65-F5344CB8AC3E}">
        <p14:creationId xmlns:p14="http://schemas.microsoft.com/office/powerpoint/2010/main" val="808332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0"/>
                                  </p:stCondLst>
                                  <p:childTnLst>
                                    <p:animScale>
                                      <p:cBhvr>
                                        <p:cTn id="6" dur="500" fill="hold"/>
                                        <p:tgtEl>
                                          <p:spTgt spid="92"/>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16951" y="5457353"/>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3233" y="5747459"/>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all day</a:t>
            </a:r>
          </a:p>
        </p:txBody>
      </p:sp>
      <p:pic>
        <p:nvPicPr>
          <p:cNvPr id="64" name="Graphic 63" descr="Filter">
            <a:hlinkClick r:id="rId1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052512" y="677435"/>
            <a:ext cx="360000" cy="360000"/>
          </a:xfrm>
          <a:prstGeom prst="rect">
            <a:avLst/>
          </a:prstGeom>
        </p:spPr>
      </p:pic>
      <p:pic>
        <p:nvPicPr>
          <p:cNvPr id="69" name="Graphic 68" descr="Radio microphone">
            <a:hlinkClick r:id="rId1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sp>
        <p:nvSpPr>
          <p:cNvPr id="4" name="Rectangle 3">
            <a:extLst>
              <a:ext uri="{FF2B5EF4-FFF2-40B4-BE49-F238E27FC236}">
                <a16:creationId xmlns:a16="http://schemas.microsoft.com/office/drawing/2014/main" id="{EF2ACA08-76CE-8642-8807-25514F7BD9D5}"/>
              </a:ext>
            </a:extLst>
          </p:cNvPr>
          <p:cNvSpPr/>
          <p:nvPr/>
        </p:nvSpPr>
        <p:spPr>
          <a:xfrm>
            <a:off x="893232" y="138395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Title</a:t>
            </a:r>
          </a:p>
        </p:txBody>
      </p:sp>
      <p:sp>
        <p:nvSpPr>
          <p:cNvPr id="70" name="Rectangle 69">
            <a:extLst>
              <a:ext uri="{FF2B5EF4-FFF2-40B4-BE49-F238E27FC236}">
                <a16:creationId xmlns:a16="http://schemas.microsoft.com/office/drawing/2014/main" id="{F08C655E-0DAA-5F4B-9541-0BB679593BA4}"/>
              </a:ext>
            </a:extLst>
          </p:cNvPr>
          <p:cNvSpPr/>
          <p:nvPr/>
        </p:nvSpPr>
        <p:spPr>
          <a:xfrm>
            <a:off x="893804" y="166659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71" name="Rectangle 70">
            <a:extLst>
              <a:ext uri="{FF2B5EF4-FFF2-40B4-BE49-F238E27FC236}">
                <a16:creationId xmlns:a16="http://schemas.microsoft.com/office/drawing/2014/main" id="{B7AD1414-FBD0-6D4A-B00A-16909C426B42}"/>
              </a:ext>
            </a:extLst>
          </p:cNvPr>
          <p:cNvSpPr/>
          <p:nvPr/>
        </p:nvSpPr>
        <p:spPr>
          <a:xfrm>
            <a:off x="893232" y="222801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All-day</a:t>
            </a:r>
          </a:p>
        </p:txBody>
      </p:sp>
      <p:sp>
        <p:nvSpPr>
          <p:cNvPr id="72" name="Rectangle 71">
            <a:extLst>
              <a:ext uri="{FF2B5EF4-FFF2-40B4-BE49-F238E27FC236}">
                <a16:creationId xmlns:a16="http://schemas.microsoft.com/office/drawing/2014/main" id="{D846BF3C-8D49-CA49-AE77-7D60F250D392}"/>
              </a:ext>
            </a:extLst>
          </p:cNvPr>
          <p:cNvSpPr/>
          <p:nvPr/>
        </p:nvSpPr>
        <p:spPr>
          <a:xfrm>
            <a:off x="893232" y="253391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Starts</a:t>
            </a:r>
          </a:p>
        </p:txBody>
      </p:sp>
      <p:sp>
        <p:nvSpPr>
          <p:cNvPr id="73" name="Rectangle 72">
            <a:hlinkClick r:id="" action="ppaction://hlinkshowjump?jump=nextslide"/>
            <a:extLst>
              <a:ext uri="{FF2B5EF4-FFF2-40B4-BE49-F238E27FC236}">
                <a16:creationId xmlns:a16="http://schemas.microsoft.com/office/drawing/2014/main" id="{B49B1436-F632-B540-A5D1-97AAB3380609}"/>
              </a:ext>
            </a:extLst>
          </p:cNvPr>
          <p:cNvSpPr/>
          <p:nvPr/>
        </p:nvSpPr>
        <p:spPr>
          <a:xfrm>
            <a:off x="2401625"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19/07/19</a:t>
            </a:r>
          </a:p>
        </p:txBody>
      </p:sp>
      <p:sp>
        <p:nvSpPr>
          <p:cNvPr id="74" name="Rectangle 73">
            <a:extLst>
              <a:ext uri="{FF2B5EF4-FFF2-40B4-BE49-F238E27FC236}">
                <a16:creationId xmlns:a16="http://schemas.microsoft.com/office/drawing/2014/main" id="{9CA966D6-51DB-A342-B516-AE5260544A74}"/>
              </a:ext>
            </a:extLst>
          </p:cNvPr>
          <p:cNvSpPr/>
          <p:nvPr/>
        </p:nvSpPr>
        <p:spPr>
          <a:xfrm>
            <a:off x="3372592"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09:30</a:t>
            </a:r>
          </a:p>
        </p:txBody>
      </p:sp>
      <p:sp>
        <p:nvSpPr>
          <p:cNvPr id="75" name="Rectangle 74">
            <a:extLst>
              <a:ext uri="{FF2B5EF4-FFF2-40B4-BE49-F238E27FC236}">
                <a16:creationId xmlns:a16="http://schemas.microsoft.com/office/drawing/2014/main" id="{49CB6040-5030-684F-808D-3A9E61AFF0CE}"/>
              </a:ext>
            </a:extLst>
          </p:cNvPr>
          <p:cNvSpPr/>
          <p:nvPr/>
        </p:nvSpPr>
        <p:spPr>
          <a:xfrm>
            <a:off x="893232" y="28354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Ends</a:t>
            </a:r>
          </a:p>
        </p:txBody>
      </p:sp>
      <p:sp>
        <p:nvSpPr>
          <p:cNvPr id="78" name="Rectangle 77">
            <a:extLst>
              <a:ext uri="{FF2B5EF4-FFF2-40B4-BE49-F238E27FC236}">
                <a16:creationId xmlns:a16="http://schemas.microsoft.com/office/drawing/2014/main" id="{BD7E05B0-B588-9E4A-B857-1F0E3335A1BF}"/>
              </a:ext>
            </a:extLst>
          </p:cNvPr>
          <p:cNvSpPr/>
          <p:nvPr/>
        </p:nvSpPr>
        <p:spPr>
          <a:xfrm>
            <a:off x="893232" y="313793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Repeat</a:t>
            </a:r>
          </a:p>
        </p:txBody>
      </p:sp>
      <p:sp>
        <p:nvSpPr>
          <p:cNvPr id="79" name="Rectangle 78">
            <a:extLst>
              <a:ext uri="{FF2B5EF4-FFF2-40B4-BE49-F238E27FC236}">
                <a16:creationId xmlns:a16="http://schemas.microsoft.com/office/drawing/2014/main" id="{67985636-5CB9-274A-A56C-E0DF172A50D6}"/>
              </a:ext>
            </a:extLst>
          </p:cNvPr>
          <p:cNvSpPr/>
          <p:nvPr/>
        </p:nvSpPr>
        <p:spPr>
          <a:xfrm>
            <a:off x="886477" y="370236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Alert</a:t>
            </a:r>
          </a:p>
        </p:txBody>
      </p:sp>
      <p:sp>
        <p:nvSpPr>
          <p:cNvPr id="80" name="Rectangle 79">
            <a:extLst>
              <a:ext uri="{FF2B5EF4-FFF2-40B4-BE49-F238E27FC236}">
                <a16:creationId xmlns:a16="http://schemas.microsoft.com/office/drawing/2014/main" id="{956761CC-47CC-1A4E-9C29-1C803548ADB1}"/>
              </a:ext>
            </a:extLst>
          </p:cNvPr>
          <p:cNvSpPr/>
          <p:nvPr/>
        </p:nvSpPr>
        <p:spPr>
          <a:xfrm>
            <a:off x="893232" y="42608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Status</a:t>
            </a:r>
          </a:p>
        </p:txBody>
      </p:sp>
      <p:sp>
        <p:nvSpPr>
          <p:cNvPr id="82" name="Rectangle 81">
            <a:extLst>
              <a:ext uri="{FF2B5EF4-FFF2-40B4-BE49-F238E27FC236}">
                <a16:creationId xmlns:a16="http://schemas.microsoft.com/office/drawing/2014/main" id="{0D6DBD23-8B68-2941-A5B0-30EBD5978B64}"/>
              </a:ext>
            </a:extLst>
          </p:cNvPr>
          <p:cNvSpPr/>
          <p:nvPr/>
        </p:nvSpPr>
        <p:spPr>
          <a:xfrm>
            <a:off x="886477" y="457472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10" name="Rounded Rectangle 9">
            <a:extLst>
              <a:ext uri="{FF2B5EF4-FFF2-40B4-BE49-F238E27FC236}">
                <a16:creationId xmlns:a16="http://schemas.microsoft.com/office/drawing/2014/main" id="{9C8B487E-A525-1A4C-BB4C-0F0275E04BCF}"/>
              </a:ext>
            </a:extLst>
          </p:cNvPr>
          <p:cNvSpPr/>
          <p:nvPr/>
        </p:nvSpPr>
        <p:spPr>
          <a:xfrm>
            <a:off x="2397217" y="4868928"/>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sp>
        <p:nvSpPr>
          <p:cNvPr id="83" name="Rounded Rectangle 82">
            <a:hlinkClick r:id="rId22"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84" name="Rectangle 83">
            <a:extLst>
              <a:ext uri="{FF2B5EF4-FFF2-40B4-BE49-F238E27FC236}">
                <a16:creationId xmlns:a16="http://schemas.microsoft.com/office/drawing/2014/main" id="{F445A48D-AEA0-C14A-AFF3-C21974AA80C9}"/>
              </a:ext>
            </a:extLst>
          </p:cNvPr>
          <p:cNvSpPr/>
          <p:nvPr/>
        </p:nvSpPr>
        <p:spPr>
          <a:xfrm>
            <a:off x="2401625"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19/07/19</a:t>
            </a:r>
          </a:p>
        </p:txBody>
      </p:sp>
      <p:sp>
        <p:nvSpPr>
          <p:cNvPr id="85" name="Rectangle 84">
            <a:extLst>
              <a:ext uri="{FF2B5EF4-FFF2-40B4-BE49-F238E27FC236}">
                <a16:creationId xmlns:a16="http://schemas.microsoft.com/office/drawing/2014/main" id="{6B3C9C1A-EDFD-9E48-9708-7F0B9F1B7D51}"/>
              </a:ext>
            </a:extLst>
          </p:cNvPr>
          <p:cNvSpPr/>
          <p:nvPr/>
        </p:nvSpPr>
        <p:spPr>
          <a:xfrm>
            <a:off x="3372592"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10:00</a:t>
            </a:r>
          </a:p>
        </p:txBody>
      </p:sp>
      <p:pic>
        <p:nvPicPr>
          <p:cNvPr id="18" name="Graphic 17" descr="Clock">
            <a:hlinkClick r:id="" action="ppaction://hlinkshowjump?jump=nextslide"/>
            <a:extLst>
              <a:ext uri="{FF2B5EF4-FFF2-40B4-BE49-F238E27FC236}">
                <a16:creationId xmlns:a16="http://schemas.microsoft.com/office/drawing/2014/main" id="{A6E17639-2680-C248-903E-2DCBF20748A5}"/>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010216" y="2515119"/>
            <a:ext cx="278687" cy="278687"/>
          </a:xfrm>
          <a:prstGeom prst="rect">
            <a:avLst/>
          </a:prstGeom>
        </p:spPr>
      </p:pic>
      <p:pic>
        <p:nvPicPr>
          <p:cNvPr id="86" name="Graphic 85" descr="Clock">
            <a:extLst>
              <a:ext uri="{FF2B5EF4-FFF2-40B4-BE49-F238E27FC236}">
                <a16:creationId xmlns:a16="http://schemas.microsoft.com/office/drawing/2014/main" id="{89CCD874-0306-DF49-962D-FC4991B20F4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016553" y="2815514"/>
            <a:ext cx="278687" cy="278687"/>
          </a:xfrm>
          <a:prstGeom prst="rect">
            <a:avLst/>
          </a:prstGeom>
        </p:spPr>
      </p:pic>
      <p:pic>
        <p:nvPicPr>
          <p:cNvPr id="21" name="Graphic 20" descr="Flip calendar">
            <a:hlinkClick r:id="" action="ppaction://hlinkshowjump?jump=nextslide"/>
            <a:extLst>
              <a:ext uri="{FF2B5EF4-FFF2-40B4-BE49-F238E27FC236}">
                <a16:creationId xmlns:a16="http://schemas.microsoft.com/office/drawing/2014/main" id="{2CCA5E09-A085-F54A-A41A-19FD73582B9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flipH="1">
            <a:off x="3033895" y="2492462"/>
            <a:ext cx="324000" cy="324000"/>
          </a:xfrm>
          <a:prstGeom prst="rect">
            <a:avLst/>
          </a:prstGeom>
        </p:spPr>
      </p:pic>
      <p:pic>
        <p:nvPicPr>
          <p:cNvPr id="87" name="Graphic 86" descr="Flip calendar">
            <a:extLst>
              <a:ext uri="{FF2B5EF4-FFF2-40B4-BE49-F238E27FC236}">
                <a16:creationId xmlns:a16="http://schemas.microsoft.com/office/drawing/2014/main" id="{3FAD09C5-318C-2B41-88B3-613AA722E79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flipH="1">
            <a:off x="3038321" y="2792631"/>
            <a:ext cx="324000" cy="324000"/>
          </a:xfrm>
          <a:prstGeom prst="rect">
            <a:avLst/>
          </a:prstGeom>
        </p:spPr>
      </p:pic>
      <p:sp>
        <p:nvSpPr>
          <p:cNvPr id="88" name="Rectangle 87">
            <a:extLst>
              <a:ext uri="{FF2B5EF4-FFF2-40B4-BE49-F238E27FC236}">
                <a16:creationId xmlns:a16="http://schemas.microsoft.com/office/drawing/2014/main" id="{25F012FD-7813-5A4B-ABF3-2669405DF98C}"/>
              </a:ext>
            </a:extLst>
          </p:cNvPr>
          <p:cNvSpPr/>
          <p:nvPr/>
        </p:nvSpPr>
        <p:spPr>
          <a:xfrm>
            <a:off x="2255194" y="1377532"/>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Order Bento</a:t>
            </a:r>
          </a:p>
        </p:txBody>
      </p:sp>
      <p:sp>
        <p:nvSpPr>
          <p:cNvPr id="89" name="Rectangle 88">
            <a:extLst>
              <a:ext uri="{FF2B5EF4-FFF2-40B4-BE49-F238E27FC236}">
                <a16:creationId xmlns:a16="http://schemas.microsoft.com/office/drawing/2014/main" id="{8D189BDF-432D-6945-8CFC-42C9CB49C24C}"/>
              </a:ext>
            </a:extLst>
          </p:cNvPr>
          <p:cNvSpPr/>
          <p:nvPr/>
        </p:nvSpPr>
        <p:spPr>
          <a:xfrm>
            <a:off x="2261264" y="1652634"/>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Function Hall</a:t>
            </a:r>
          </a:p>
        </p:txBody>
      </p:sp>
      <p:sp>
        <p:nvSpPr>
          <p:cNvPr id="92" name="Rectangle 91">
            <a:extLst>
              <a:ext uri="{FF2B5EF4-FFF2-40B4-BE49-F238E27FC236}">
                <a16:creationId xmlns:a16="http://schemas.microsoft.com/office/drawing/2014/main" id="{E7FA0D09-A3C1-4449-B33A-C04C4AC1B8CB}"/>
              </a:ext>
            </a:extLst>
          </p:cNvPr>
          <p:cNvSpPr/>
          <p:nvPr/>
        </p:nvSpPr>
        <p:spPr>
          <a:xfrm>
            <a:off x="3358964" y="3701048"/>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none</a:t>
            </a:r>
          </a:p>
        </p:txBody>
      </p:sp>
      <p:sp>
        <p:nvSpPr>
          <p:cNvPr id="93" name="Triangle 92">
            <a:extLst>
              <a:ext uri="{FF2B5EF4-FFF2-40B4-BE49-F238E27FC236}">
                <a16:creationId xmlns:a16="http://schemas.microsoft.com/office/drawing/2014/main" id="{8C394385-A0BE-1743-B173-3B430CBC4F39}"/>
              </a:ext>
            </a:extLst>
          </p:cNvPr>
          <p:cNvSpPr>
            <a:spLocks noChangeAspect="1"/>
          </p:cNvSpPr>
          <p:nvPr/>
        </p:nvSpPr>
        <p:spPr>
          <a:xfrm rot="10800000">
            <a:off x="4050662" y="3766606"/>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5" name="Rectangle 94">
            <a:extLst>
              <a:ext uri="{FF2B5EF4-FFF2-40B4-BE49-F238E27FC236}">
                <a16:creationId xmlns:a16="http://schemas.microsoft.com/office/drawing/2014/main" id="{5271AAF4-287E-DA4A-9B88-15A1B12DCE7C}"/>
              </a:ext>
            </a:extLst>
          </p:cNvPr>
          <p:cNvSpPr/>
          <p:nvPr/>
        </p:nvSpPr>
        <p:spPr>
          <a:xfrm>
            <a:off x="3357895" y="313667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never</a:t>
            </a:r>
          </a:p>
        </p:txBody>
      </p:sp>
      <p:sp>
        <p:nvSpPr>
          <p:cNvPr id="96" name="Triangle 95">
            <a:extLst>
              <a:ext uri="{FF2B5EF4-FFF2-40B4-BE49-F238E27FC236}">
                <a16:creationId xmlns:a16="http://schemas.microsoft.com/office/drawing/2014/main" id="{A70655EA-581A-F145-97E7-552F40DEC6AC}"/>
              </a:ext>
            </a:extLst>
          </p:cNvPr>
          <p:cNvSpPr>
            <a:spLocks noChangeAspect="1"/>
          </p:cNvSpPr>
          <p:nvPr/>
        </p:nvSpPr>
        <p:spPr>
          <a:xfrm rot="10800000">
            <a:off x="4050661" y="3191613"/>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7" name="Rectangle 96">
            <a:extLst>
              <a:ext uri="{FF2B5EF4-FFF2-40B4-BE49-F238E27FC236}">
                <a16:creationId xmlns:a16="http://schemas.microsoft.com/office/drawing/2014/main" id="{B90035C1-8E59-7943-94DF-F9678DCA6AE8}"/>
              </a:ext>
            </a:extLst>
          </p:cNvPr>
          <p:cNvSpPr/>
          <p:nvPr/>
        </p:nvSpPr>
        <p:spPr>
          <a:xfrm>
            <a:off x="3376546" y="4261566"/>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To-do</a:t>
            </a:r>
          </a:p>
        </p:txBody>
      </p:sp>
      <p:sp>
        <p:nvSpPr>
          <p:cNvPr id="98" name="Triangle 97">
            <a:extLst>
              <a:ext uri="{FF2B5EF4-FFF2-40B4-BE49-F238E27FC236}">
                <a16:creationId xmlns:a16="http://schemas.microsoft.com/office/drawing/2014/main" id="{195A55BD-F42C-4043-A6E5-4F6E6968A926}"/>
              </a:ext>
            </a:extLst>
          </p:cNvPr>
          <p:cNvSpPr>
            <a:spLocks noChangeAspect="1"/>
          </p:cNvSpPr>
          <p:nvPr/>
        </p:nvSpPr>
        <p:spPr>
          <a:xfrm rot="10800000">
            <a:off x="4068244" y="4327124"/>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Terminator 21">
            <a:extLst>
              <a:ext uri="{FF2B5EF4-FFF2-40B4-BE49-F238E27FC236}">
                <a16:creationId xmlns:a16="http://schemas.microsoft.com/office/drawing/2014/main" id="{C493D0C4-70C4-0147-90FD-FC8FB1AE168B}"/>
              </a:ext>
            </a:extLst>
          </p:cNvPr>
          <p:cNvSpPr/>
          <p:nvPr/>
        </p:nvSpPr>
        <p:spPr>
          <a:xfrm>
            <a:off x="3742401" y="4579999"/>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DB47D91-BFFC-C048-9389-AA55862B68AE}"/>
              </a:ext>
            </a:extLst>
          </p:cNvPr>
          <p:cNvSpPr>
            <a:spLocks noChangeAspect="1"/>
          </p:cNvSpPr>
          <p:nvPr/>
        </p:nvSpPr>
        <p:spPr>
          <a:xfrm>
            <a:off x="4096715" y="4599440"/>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rminator 62">
            <a:extLst>
              <a:ext uri="{FF2B5EF4-FFF2-40B4-BE49-F238E27FC236}">
                <a16:creationId xmlns:a16="http://schemas.microsoft.com/office/drawing/2014/main" id="{E6B4852F-233A-A54A-8AFD-DE947C019747}"/>
              </a:ext>
            </a:extLst>
          </p:cNvPr>
          <p:cNvSpPr/>
          <p:nvPr/>
        </p:nvSpPr>
        <p:spPr>
          <a:xfrm>
            <a:off x="3740216" y="2224176"/>
            <a:ext cx="540000" cy="250701"/>
          </a:xfrm>
          <a:prstGeom prst="flowChartTerminator">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D9F88A3-0F1C-0D4F-A3D3-EF98C1468B48}"/>
              </a:ext>
            </a:extLst>
          </p:cNvPr>
          <p:cNvSpPr>
            <a:spLocks noChangeAspect="1"/>
          </p:cNvSpPr>
          <p:nvPr/>
        </p:nvSpPr>
        <p:spPr>
          <a:xfrm>
            <a:off x="3773248" y="2243617"/>
            <a:ext cx="180000" cy="20179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F253005-C28E-0643-99B6-510A22EB7068}"/>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9" name="Graphic 98" descr="Information">
            <a:extLst>
              <a:ext uri="{FF2B5EF4-FFF2-40B4-BE49-F238E27FC236}">
                <a16:creationId xmlns:a16="http://schemas.microsoft.com/office/drawing/2014/main" id="{7D84BD36-DB4F-0642-A742-5C1B8E95519C}"/>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026824" y="4519409"/>
            <a:ext cx="216723" cy="216723"/>
          </a:xfrm>
          <a:prstGeom prst="rect">
            <a:avLst/>
          </a:prstGeom>
        </p:spPr>
      </p:pic>
      <p:sp>
        <p:nvSpPr>
          <p:cNvPr id="58" name="Rectangle 57">
            <a:extLst>
              <a:ext uri="{FF2B5EF4-FFF2-40B4-BE49-F238E27FC236}">
                <a16:creationId xmlns:a16="http://schemas.microsoft.com/office/drawing/2014/main" id="{F07784B5-930E-E14D-8D9B-5544CBD438B1}"/>
              </a:ext>
            </a:extLst>
          </p:cNvPr>
          <p:cNvSpPr/>
          <p:nvPr/>
        </p:nvSpPr>
        <p:spPr>
          <a:xfrm>
            <a:off x="470708" y="1167669"/>
            <a:ext cx="4397520" cy="5694962"/>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1557186-0EED-194F-8C46-B60D7CC465E6}"/>
              </a:ext>
            </a:extLst>
          </p:cNvPr>
          <p:cNvSpPr/>
          <p:nvPr/>
        </p:nvSpPr>
        <p:spPr>
          <a:xfrm>
            <a:off x="886477" y="370236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Alert</a:t>
            </a:r>
          </a:p>
        </p:txBody>
      </p:sp>
      <p:sp>
        <p:nvSpPr>
          <p:cNvPr id="77" name="Rectangle 76">
            <a:extLst>
              <a:ext uri="{FF2B5EF4-FFF2-40B4-BE49-F238E27FC236}">
                <a16:creationId xmlns:a16="http://schemas.microsoft.com/office/drawing/2014/main" id="{A7AB0B5F-ED70-5846-93DC-0B3EE0FE6FDA}"/>
              </a:ext>
            </a:extLst>
          </p:cNvPr>
          <p:cNvSpPr/>
          <p:nvPr/>
        </p:nvSpPr>
        <p:spPr>
          <a:xfrm>
            <a:off x="3358964" y="3701048"/>
            <a:ext cx="900000" cy="248400"/>
          </a:xfrm>
          <a:prstGeom prst="rect">
            <a:avLst/>
          </a:prstGeom>
          <a:pattFill prst="dkUpDiag">
            <a:fgClr>
              <a:schemeClr val="accent5">
                <a:lumMod val="40000"/>
                <a:lumOff val="60000"/>
              </a:schemeClr>
            </a:fgClr>
            <a:bgClr>
              <a:schemeClr val="accent5">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none</a:t>
            </a:r>
          </a:p>
        </p:txBody>
      </p:sp>
      <p:sp>
        <p:nvSpPr>
          <p:cNvPr id="81" name="Triangle 80">
            <a:extLst>
              <a:ext uri="{FF2B5EF4-FFF2-40B4-BE49-F238E27FC236}">
                <a16:creationId xmlns:a16="http://schemas.microsoft.com/office/drawing/2014/main" id="{FA1E5753-5121-5649-BBE9-55EE3D2EAFAB}"/>
              </a:ext>
            </a:extLst>
          </p:cNvPr>
          <p:cNvSpPr>
            <a:spLocks noChangeAspect="1"/>
          </p:cNvSpPr>
          <p:nvPr/>
        </p:nvSpPr>
        <p:spPr>
          <a:xfrm>
            <a:off x="4050662" y="3766606"/>
            <a:ext cx="180000" cy="120000"/>
          </a:xfrm>
          <a:prstGeom prs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1" name="Rectangle 90">
            <a:hlinkClick r:id="" action="ppaction://hlinkshowjump?jump=nextslide"/>
            <a:extLst>
              <a:ext uri="{FF2B5EF4-FFF2-40B4-BE49-F238E27FC236}">
                <a16:creationId xmlns:a16="http://schemas.microsoft.com/office/drawing/2014/main" id="{5ADE39A9-D041-F94D-95D1-E7B10E49FD5F}"/>
              </a:ext>
            </a:extLst>
          </p:cNvPr>
          <p:cNvSpPr/>
          <p:nvPr/>
        </p:nvSpPr>
        <p:spPr>
          <a:xfrm>
            <a:off x="3355704" y="3941473"/>
            <a:ext cx="9072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chirp</a:t>
            </a:r>
          </a:p>
        </p:txBody>
      </p:sp>
      <p:sp>
        <p:nvSpPr>
          <p:cNvPr id="94" name="Rectangle 93">
            <a:extLst>
              <a:ext uri="{FF2B5EF4-FFF2-40B4-BE49-F238E27FC236}">
                <a16:creationId xmlns:a16="http://schemas.microsoft.com/office/drawing/2014/main" id="{A4F23EC9-9636-0842-9B4A-051FEF27F877}"/>
              </a:ext>
            </a:extLst>
          </p:cNvPr>
          <p:cNvSpPr/>
          <p:nvPr/>
        </p:nvSpPr>
        <p:spPr>
          <a:xfrm>
            <a:off x="3362321" y="4189589"/>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bell</a:t>
            </a:r>
          </a:p>
        </p:txBody>
      </p:sp>
      <p:sp>
        <p:nvSpPr>
          <p:cNvPr id="66" name="Rounded Rectangle 65">
            <a:extLst>
              <a:ext uri="{FF2B5EF4-FFF2-40B4-BE49-F238E27FC236}">
                <a16:creationId xmlns:a16="http://schemas.microsoft.com/office/drawing/2014/main" id="{FC81EF5B-1646-254A-A7F7-6004BC0BEDC8}"/>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Tree>
    <p:extLst>
      <p:ext uri="{BB962C8B-B14F-4D97-AF65-F5344CB8AC3E}">
        <p14:creationId xmlns:p14="http://schemas.microsoft.com/office/powerpoint/2010/main" val="4066712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0"/>
                                  </p:stCondLst>
                                  <p:childTnLst>
                                    <p:animScale>
                                      <p:cBhvr>
                                        <p:cTn id="6" dur="500" fill="hold"/>
                                        <p:tgtEl>
                                          <p:spTgt spid="91"/>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all day</a:t>
            </a:r>
          </a:p>
        </p:txBody>
      </p:sp>
      <p:pic>
        <p:nvPicPr>
          <p:cNvPr id="64" name="Graphic 63" descr="Filter">
            <a:hlinkClick r:id="rId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52512" y="677435"/>
            <a:ext cx="360000" cy="360000"/>
          </a:xfrm>
          <a:prstGeom prst="rect">
            <a:avLst/>
          </a:prstGeom>
        </p:spPr>
      </p:pic>
      <p:pic>
        <p:nvPicPr>
          <p:cNvPr id="69" name="Graphic 68" descr="Radio microphone">
            <a:hlinkClick r:id="rId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84342" y="677435"/>
            <a:ext cx="360000" cy="360000"/>
          </a:xfrm>
          <a:prstGeom prst="rect">
            <a:avLst/>
          </a:prstGeom>
        </p:spPr>
      </p:pic>
      <p:sp>
        <p:nvSpPr>
          <p:cNvPr id="4" name="Rectangle 3">
            <a:extLst>
              <a:ext uri="{FF2B5EF4-FFF2-40B4-BE49-F238E27FC236}">
                <a16:creationId xmlns:a16="http://schemas.microsoft.com/office/drawing/2014/main" id="{EF2ACA08-76CE-8642-8807-25514F7BD9D5}"/>
              </a:ext>
            </a:extLst>
          </p:cNvPr>
          <p:cNvSpPr/>
          <p:nvPr/>
        </p:nvSpPr>
        <p:spPr>
          <a:xfrm>
            <a:off x="893232" y="138395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Title</a:t>
            </a:r>
          </a:p>
        </p:txBody>
      </p:sp>
      <p:sp>
        <p:nvSpPr>
          <p:cNvPr id="70" name="Rectangle 69">
            <a:extLst>
              <a:ext uri="{FF2B5EF4-FFF2-40B4-BE49-F238E27FC236}">
                <a16:creationId xmlns:a16="http://schemas.microsoft.com/office/drawing/2014/main" id="{F08C655E-0DAA-5F4B-9541-0BB679593BA4}"/>
              </a:ext>
            </a:extLst>
          </p:cNvPr>
          <p:cNvSpPr/>
          <p:nvPr/>
        </p:nvSpPr>
        <p:spPr>
          <a:xfrm>
            <a:off x="893804" y="166659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71" name="Rectangle 70">
            <a:extLst>
              <a:ext uri="{FF2B5EF4-FFF2-40B4-BE49-F238E27FC236}">
                <a16:creationId xmlns:a16="http://schemas.microsoft.com/office/drawing/2014/main" id="{B7AD1414-FBD0-6D4A-B00A-16909C426B42}"/>
              </a:ext>
            </a:extLst>
          </p:cNvPr>
          <p:cNvSpPr/>
          <p:nvPr/>
        </p:nvSpPr>
        <p:spPr>
          <a:xfrm>
            <a:off x="893232" y="222801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All-day</a:t>
            </a:r>
          </a:p>
        </p:txBody>
      </p:sp>
      <p:sp>
        <p:nvSpPr>
          <p:cNvPr id="72" name="Rectangle 71">
            <a:extLst>
              <a:ext uri="{FF2B5EF4-FFF2-40B4-BE49-F238E27FC236}">
                <a16:creationId xmlns:a16="http://schemas.microsoft.com/office/drawing/2014/main" id="{D846BF3C-8D49-CA49-AE77-7D60F250D392}"/>
              </a:ext>
            </a:extLst>
          </p:cNvPr>
          <p:cNvSpPr/>
          <p:nvPr/>
        </p:nvSpPr>
        <p:spPr>
          <a:xfrm>
            <a:off x="893232" y="253391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Starts</a:t>
            </a:r>
          </a:p>
        </p:txBody>
      </p:sp>
      <p:sp>
        <p:nvSpPr>
          <p:cNvPr id="73" name="Rectangle 72">
            <a:hlinkClick r:id="" action="ppaction://hlinkshowjump?jump=nextslide"/>
            <a:extLst>
              <a:ext uri="{FF2B5EF4-FFF2-40B4-BE49-F238E27FC236}">
                <a16:creationId xmlns:a16="http://schemas.microsoft.com/office/drawing/2014/main" id="{B49B1436-F632-B540-A5D1-97AAB3380609}"/>
              </a:ext>
            </a:extLst>
          </p:cNvPr>
          <p:cNvSpPr/>
          <p:nvPr/>
        </p:nvSpPr>
        <p:spPr>
          <a:xfrm>
            <a:off x="2401625"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19/07/19</a:t>
            </a:r>
          </a:p>
        </p:txBody>
      </p:sp>
      <p:sp>
        <p:nvSpPr>
          <p:cNvPr id="74" name="Rectangle 73">
            <a:extLst>
              <a:ext uri="{FF2B5EF4-FFF2-40B4-BE49-F238E27FC236}">
                <a16:creationId xmlns:a16="http://schemas.microsoft.com/office/drawing/2014/main" id="{9CA966D6-51DB-A342-B516-AE5260544A74}"/>
              </a:ext>
            </a:extLst>
          </p:cNvPr>
          <p:cNvSpPr/>
          <p:nvPr/>
        </p:nvSpPr>
        <p:spPr>
          <a:xfrm>
            <a:off x="3372592"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09:30</a:t>
            </a:r>
          </a:p>
        </p:txBody>
      </p:sp>
      <p:sp>
        <p:nvSpPr>
          <p:cNvPr id="75" name="Rectangle 74">
            <a:extLst>
              <a:ext uri="{FF2B5EF4-FFF2-40B4-BE49-F238E27FC236}">
                <a16:creationId xmlns:a16="http://schemas.microsoft.com/office/drawing/2014/main" id="{49CB6040-5030-684F-808D-3A9E61AFF0CE}"/>
              </a:ext>
            </a:extLst>
          </p:cNvPr>
          <p:cNvSpPr/>
          <p:nvPr/>
        </p:nvSpPr>
        <p:spPr>
          <a:xfrm>
            <a:off x="893232" y="28354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Ends</a:t>
            </a:r>
          </a:p>
        </p:txBody>
      </p:sp>
      <p:sp>
        <p:nvSpPr>
          <p:cNvPr id="78" name="Rectangle 77">
            <a:extLst>
              <a:ext uri="{FF2B5EF4-FFF2-40B4-BE49-F238E27FC236}">
                <a16:creationId xmlns:a16="http://schemas.microsoft.com/office/drawing/2014/main" id="{BD7E05B0-B588-9E4A-B857-1F0E3335A1BF}"/>
              </a:ext>
            </a:extLst>
          </p:cNvPr>
          <p:cNvSpPr/>
          <p:nvPr/>
        </p:nvSpPr>
        <p:spPr>
          <a:xfrm>
            <a:off x="893232" y="313793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Repeat</a:t>
            </a:r>
          </a:p>
        </p:txBody>
      </p:sp>
      <p:sp>
        <p:nvSpPr>
          <p:cNvPr id="79" name="Rectangle 78">
            <a:extLst>
              <a:ext uri="{FF2B5EF4-FFF2-40B4-BE49-F238E27FC236}">
                <a16:creationId xmlns:a16="http://schemas.microsoft.com/office/drawing/2014/main" id="{67985636-5CB9-274A-A56C-E0DF172A50D6}"/>
              </a:ext>
            </a:extLst>
          </p:cNvPr>
          <p:cNvSpPr/>
          <p:nvPr/>
        </p:nvSpPr>
        <p:spPr>
          <a:xfrm>
            <a:off x="886477" y="370236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Alert</a:t>
            </a:r>
          </a:p>
        </p:txBody>
      </p:sp>
      <p:sp>
        <p:nvSpPr>
          <p:cNvPr id="80" name="Rectangle 79">
            <a:extLst>
              <a:ext uri="{FF2B5EF4-FFF2-40B4-BE49-F238E27FC236}">
                <a16:creationId xmlns:a16="http://schemas.microsoft.com/office/drawing/2014/main" id="{956761CC-47CC-1A4E-9C29-1C803548ADB1}"/>
              </a:ext>
            </a:extLst>
          </p:cNvPr>
          <p:cNvSpPr/>
          <p:nvPr/>
        </p:nvSpPr>
        <p:spPr>
          <a:xfrm>
            <a:off x="893232" y="42608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Status</a:t>
            </a:r>
          </a:p>
        </p:txBody>
      </p:sp>
      <p:sp>
        <p:nvSpPr>
          <p:cNvPr id="82" name="Rectangle 81">
            <a:extLst>
              <a:ext uri="{FF2B5EF4-FFF2-40B4-BE49-F238E27FC236}">
                <a16:creationId xmlns:a16="http://schemas.microsoft.com/office/drawing/2014/main" id="{0D6DBD23-8B68-2941-A5B0-30EBD5978B64}"/>
              </a:ext>
            </a:extLst>
          </p:cNvPr>
          <p:cNvSpPr/>
          <p:nvPr/>
        </p:nvSpPr>
        <p:spPr>
          <a:xfrm>
            <a:off x="886477" y="457472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10" name="Rounded Rectangle 9">
            <a:hlinkClick r:id="" action="ppaction://hlinkshowjump?jump=nextslide"/>
            <a:extLst>
              <a:ext uri="{FF2B5EF4-FFF2-40B4-BE49-F238E27FC236}">
                <a16:creationId xmlns:a16="http://schemas.microsoft.com/office/drawing/2014/main" id="{9C8B487E-A525-1A4C-BB4C-0F0275E04BCF}"/>
              </a:ext>
            </a:extLst>
          </p:cNvPr>
          <p:cNvSpPr/>
          <p:nvPr/>
        </p:nvSpPr>
        <p:spPr>
          <a:xfrm>
            <a:off x="2397217" y="4868928"/>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sp>
        <p:nvSpPr>
          <p:cNvPr id="83" name="Rounded Rectangle 82">
            <a:hlinkClick r:id="rId12"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84" name="Rectangle 83">
            <a:extLst>
              <a:ext uri="{FF2B5EF4-FFF2-40B4-BE49-F238E27FC236}">
                <a16:creationId xmlns:a16="http://schemas.microsoft.com/office/drawing/2014/main" id="{F445A48D-AEA0-C14A-AFF3-C21974AA80C9}"/>
              </a:ext>
            </a:extLst>
          </p:cNvPr>
          <p:cNvSpPr/>
          <p:nvPr/>
        </p:nvSpPr>
        <p:spPr>
          <a:xfrm>
            <a:off x="2401625"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19/07/19</a:t>
            </a:r>
          </a:p>
        </p:txBody>
      </p:sp>
      <p:sp>
        <p:nvSpPr>
          <p:cNvPr id="85" name="Rectangle 84">
            <a:extLst>
              <a:ext uri="{FF2B5EF4-FFF2-40B4-BE49-F238E27FC236}">
                <a16:creationId xmlns:a16="http://schemas.microsoft.com/office/drawing/2014/main" id="{6B3C9C1A-EDFD-9E48-9708-7F0B9F1B7D51}"/>
              </a:ext>
            </a:extLst>
          </p:cNvPr>
          <p:cNvSpPr/>
          <p:nvPr/>
        </p:nvSpPr>
        <p:spPr>
          <a:xfrm>
            <a:off x="3372592"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10:00</a:t>
            </a:r>
          </a:p>
        </p:txBody>
      </p:sp>
      <p:pic>
        <p:nvPicPr>
          <p:cNvPr id="18" name="Graphic 17" descr="Clock">
            <a:hlinkClick r:id="" action="ppaction://hlinkshowjump?jump=nextslide"/>
            <a:extLst>
              <a:ext uri="{FF2B5EF4-FFF2-40B4-BE49-F238E27FC236}">
                <a16:creationId xmlns:a16="http://schemas.microsoft.com/office/drawing/2014/main" id="{A6E17639-2680-C248-903E-2DCBF20748A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10216" y="2515119"/>
            <a:ext cx="278687" cy="278687"/>
          </a:xfrm>
          <a:prstGeom prst="rect">
            <a:avLst/>
          </a:prstGeom>
        </p:spPr>
      </p:pic>
      <p:pic>
        <p:nvPicPr>
          <p:cNvPr id="86" name="Graphic 85" descr="Clock">
            <a:extLst>
              <a:ext uri="{FF2B5EF4-FFF2-40B4-BE49-F238E27FC236}">
                <a16:creationId xmlns:a16="http://schemas.microsoft.com/office/drawing/2014/main" id="{89CCD874-0306-DF49-962D-FC4991B20F4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16553" y="2815514"/>
            <a:ext cx="278687" cy="278687"/>
          </a:xfrm>
          <a:prstGeom prst="rect">
            <a:avLst/>
          </a:prstGeom>
        </p:spPr>
      </p:pic>
      <p:pic>
        <p:nvPicPr>
          <p:cNvPr id="21" name="Graphic 20" descr="Flip calendar">
            <a:hlinkClick r:id="" action="ppaction://hlinkshowjump?jump=nextslide"/>
            <a:extLst>
              <a:ext uri="{FF2B5EF4-FFF2-40B4-BE49-F238E27FC236}">
                <a16:creationId xmlns:a16="http://schemas.microsoft.com/office/drawing/2014/main" id="{2CCA5E09-A085-F54A-A41A-19FD73582B9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a:off x="3033895" y="2492462"/>
            <a:ext cx="324000" cy="324000"/>
          </a:xfrm>
          <a:prstGeom prst="rect">
            <a:avLst/>
          </a:prstGeom>
        </p:spPr>
      </p:pic>
      <p:pic>
        <p:nvPicPr>
          <p:cNvPr id="87" name="Graphic 86" descr="Flip calendar">
            <a:extLst>
              <a:ext uri="{FF2B5EF4-FFF2-40B4-BE49-F238E27FC236}">
                <a16:creationId xmlns:a16="http://schemas.microsoft.com/office/drawing/2014/main" id="{3FAD09C5-318C-2B41-88B3-613AA722E79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a:off x="3038321" y="2792631"/>
            <a:ext cx="324000" cy="324000"/>
          </a:xfrm>
          <a:prstGeom prst="rect">
            <a:avLst/>
          </a:prstGeom>
        </p:spPr>
      </p:pic>
      <p:sp>
        <p:nvSpPr>
          <p:cNvPr id="88" name="Rectangle 87">
            <a:extLst>
              <a:ext uri="{FF2B5EF4-FFF2-40B4-BE49-F238E27FC236}">
                <a16:creationId xmlns:a16="http://schemas.microsoft.com/office/drawing/2014/main" id="{25F012FD-7813-5A4B-ABF3-2669405DF98C}"/>
              </a:ext>
            </a:extLst>
          </p:cNvPr>
          <p:cNvSpPr/>
          <p:nvPr/>
        </p:nvSpPr>
        <p:spPr>
          <a:xfrm>
            <a:off x="2255194" y="1377532"/>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Order Bento</a:t>
            </a:r>
          </a:p>
        </p:txBody>
      </p:sp>
      <p:sp>
        <p:nvSpPr>
          <p:cNvPr id="89" name="Rectangle 88">
            <a:extLst>
              <a:ext uri="{FF2B5EF4-FFF2-40B4-BE49-F238E27FC236}">
                <a16:creationId xmlns:a16="http://schemas.microsoft.com/office/drawing/2014/main" id="{8D189BDF-432D-6945-8CFC-42C9CB49C24C}"/>
              </a:ext>
            </a:extLst>
          </p:cNvPr>
          <p:cNvSpPr/>
          <p:nvPr/>
        </p:nvSpPr>
        <p:spPr>
          <a:xfrm>
            <a:off x="2261264" y="1652634"/>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Function Hall</a:t>
            </a:r>
          </a:p>
        </p:txBody>
      </p:sp>
      <p:sp>
        <p:nvSpPr>
          <p:cNvPr id="92" name="Rectangle 91">
            <a:extLst>
              <a:ext uri="{FF2B5EF4-FFF2-40B4-BE49-F238E27FC236}">
                <a16:creationId xmlns:a16="http://schemas.microsoft.com/office/drawing/2014/main" id="{E7FA0D09-A3C1-4449-B33A-C04C4AC1B8CB}"/>
              </a:ext>
            </a:extLst>
          </p:cNvPr>
          <p:cNvSpPr/>
          <p:nvPr/>
        </p:nvSpPr>
        <p:spPr>
          <a:xfrm>
            <a:off x="3358964" y="3701048"/>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chirp</a:t>
            </a:r>
          </a:p>
        </p:txBody>
      </p:sp>
      <p:sp>
        <p:nvSpPr>
          <p:cNvPr id="93" name="Triangle 92">
            <a:extLst>
              <a:ext uri="{FF2B5EF4-FFF2-40B4-BE49-F238E27FC236}">
                <a16:creationId xmlns:a16="http://schemas.microsoft.com/office/drawing/2014/main" id="{8C394385-A0BE-1743-B173-3B430CBC4F39}"/>
              </a:ext>
            </a:extLst>
          </p:cNvPr>
          <p:cNvSpPr>
            <a:spLocks noChangeAspect="1"/>
          </p:cNvSpPr>
          <p:nvPr/>
        </p:nvSpPr>
        <p:spPr>
          <a:xfrm rot="10800000">
            <a:off x="4050662" y="3766606"/>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5" name="Rectangle 94">
            <a:extLst>
              <a:ext uri="{FF2B5EF4-FFF2-40B4-BE49-F238E27FC236}">
                <a16:creationId xmlns:a16="http://schemas.microsoft.com/office/drawing/2014/main" id="{5271AAF4-287E-DA4A-9B88-15A1B12DCE7C}"/>
              </a:ext>
            </a:extLst>
          </p:cNvPr>
          <p:cNvSpPr/>
          <p:nvPr/>
        </p:nvSpPr>
        <p:spPr>
          <a:xfrm>
            <a:off x="3357895" y="313667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never</a:t>
            </a:r>
          </a:p>
        </p:txBody>
      </p:sp>
      <p:sp>
        <p:nvSpPr>
          <p:cNvPr id="96" name="Triangle 95">
            <a:extLst>
              <a:ext uri="{FF2B5EF4-FFF2-40B4-BE49-F238E27FC236}">
                <a16:creationId xmlns:a16="http://schemas.microsoft.com/office/drawing/2014/main" id="{A70655EA-581A-F145-97E7-552F40DEC6AC}"/>
              </a:ext>
            </a:extLst>
          </p:cNvPr>
          <p:cNvSpPr>
            <a:spLocks noChangeAspect="1"/>
          </p:cNvSpPr>
          <p:nvPr/>
        </p:nvSpPr>
        <p:spPr>
          <a:xfrm rot="10800000">
            <a:off x="4050661" y="3191613"/>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7" name="Rectangle 96">
            <a:extLst>
              <a:ext uri="{FF2B5EF4-FFF2-40B4-BE49-F238E27FC236}">
                <a16:creationId xmlns:a16="http://schemas.microsoft.com/office/drawing/2014/main" id="{B90035C1-8E59-7943-94DF-F9678DCA6AE8}"/>
              </a:ext>
            </a:extLst>
          </p:cNvPr>
          <p:cNvSpPr/>
          <p:nvPr/>
        </p:nvSpPr>
        <p:spPr>
          <a:xfrm>
            <a:off x="3376546" y="4261566"/>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To-do</a:t>
            </a:r>
          </a:p>
        </p:txBody>
      </p:sp>
      <p:sp>
        <p:nvSpPr>
          <p:cNvPr id="98" name="Triangle 97">
            <a:extLst>
              <a:ext uri="{FF2B5EF4-FFF2-40B4-BE49-F238E27FC236}">
                <a16:creationId xmlns:a16="http://schemas.microsoft.com/office/drawing/2014/main" id="{195A55BD-F42C-4043-A6E5-4F6E6968A926}"/>
              </a:ext>
            </a:extLst>
          </p:cNvPr>
          <p:cNvSpPr>
            <a:spLocks noChangeAspect="1"/>
          </p:cNvSpPr>
          <p:nvPr/>
        </p:nvSpPr>
        <p:spPr>
          <a:xfrm rot="10800000">
            <a:off x="4068244" y="4327124"/>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Terminator 21">
            <a:extLst>
              <a:ext uri="{FF2B5EF4-FFF2-40B4-BE49-F238E27FC236}">
                <a16:creationId xmlns:a16="http://schemas.microsoft.com/office/drawing/2014/main" id="{C493D0C4-70C4-0147-90FD-FC8FB1AE168B}"/>
              </a:ext>
            </a:extLst>
          </p:cNvPr>
          <p:cNvSpPr/>
          <p:nvPr/>
        </p:nvSpPr>
        <p:spPr>
          <a:xfrm>
            <a:off x="3742401" y="4579999"/>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DB47D91-BFFC-C048-9389-AA55862B68AE}"/>
              </a:ext>
            </a:extLst>
          </p:cNvPr>
          <p:cNvSpPr>
            <a:spLocks noChangeAspect="1"/>
          </p:cNvSpPr>
          <p:nvPr/>
        </p:nvSpPr>
        <p:spPr>
          <a:xfrm>
            <a:off x="4096715" y="4599440"/>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rminator 62">
            <a:extLst>
              <a:ext uri="{FF2B5EF4-FFF2-40B4-BE49-F238E27FC236}">
                <a16:creationId xmlns:a16="http://schemas.microsoft.com/office/drawing/2014/main" id="{E6B4852F-233A-A54A-8AFD-DE947C019747}"/>
              </a:ext>
            </a:extLst>
          </p:cNvPr>
          <p:cNvSpPr/>
          <p:nvPr/>
        </p:nvSpPr>
        <p:spPr>
          <a:xfrm>
            <a:off x="3740216" y="2224176"/>
            <a:ext cx="540000" cy="250701"/>
          </a:xfrm>
          <a:prstGeom prst="flowChartTerminator">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D9F88A3-0F1C-0D4F-A3D3-EF98C1468B48}"/>
              </a:ext>
            </a:extLst>
          </p:cNvPr>
          <p:cNvSpPr>
            <a:spLocks noChangeAspect="1"/>
          </p:cNvSpPr>
          <p:nvPr/>
        </p:nvSpPr>
        <p:spPr>
          <a:xfrm>
            <a:off x="3773248" y="2243617"/>
            <a:ext cx="180000" cy="20179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F253005-C28E-0643-99B6-510A22EB7068}"/>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Graphic 65" descr="Information">
            <a:extLst>
              <a:ext uri="{FF2B5EF4-FFF2-40B4-BE49-F238E27FC236}">
                <a16:creationId xmlns:a16="http://schemas.microsoft.com/office/drawing/2014/main" id="{2841876A-06B4-5C40-AF0A-157DE18B003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026824" y="4519409"/>
            <a:ext cx="216723" cy="216723"/>
          </a:xfrm>
          <a:prstGeom prst="rect">
            <a:avLst/>
          </a:prstGeom>
        </p:spPr>
      </p:pic>
      <p:pic>
        <p:nvPicPr>
          <p:cNvPr id="61" name="Graphic 60" descr="Add">
            <a:hlinkClick r:id="rId19" action="ppaction://hlinksldjump"/>
            <a:extLst>
              <a:ext uri="{FF2B5EF4-FFF2-40B4-BE49-F238E27FC236}">
                <a16:creationId xmlns:a16="http://schemas.microsoft.com/office/drawing/2014/main" id="{DE20E086-5D56-A041-9791-0572B29F8267}"/>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218720" y="5433265"/>
            <a:ext cx="772514" cy="772514"/>
          </a:xfrm>
          <a:prstGeom prst="rect">
            <a:avLst/>
          </a:prstGeom>
        </p:spPr>
      </p:pic>
      <p:pic>
        <p:nvPicPr>
          <p:cNvPr id="67" name="Graphic 66" descr="Bar graph with upward trend">
            <a:hlinkClick r:id="rId22" action="ppaction://hlinksldjump"/>
            <a:extLst>
              <a:ext uri="{FF2B5EF4-FFF2-40B4-BE49-F238E27FC236}">
                <a16:creationId xmlns:a16="http://schemas.microsoft.com/office/drawing/2014/main" id="{5F3C1DAF-FAA7-A34C-ADD5-FC4FE2A8E8D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104111" y="5747782"/>
            <a:ext cx="468001" cy="468001"/>
          </a:xfrm>
          <a:prstGeom prst="rect">
            <a:avLst/>
          </a:prstGeom>
        </p:spPr>
      </p:pic>
      <p:pic>
        <p:nvPicPr>
          <p:cNvPr id="68" name="Graphic 67" descr="Workflow">
            <a:hlinkClick r:id="rId25" action="ppaction://hlinksldjump"/>
            <a:extLst>
              <a:ext uri="{FF2B5EF4-FFF2-40B4-BE49-F238E27FC236}">
                <a16:creationId xmlns:a16="http://schemas.microsoft.com/office/drawing/2014/main" id="{1624F64E-290B-C84E-BB53-1CE6F834707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601230" y="5748989"/>
            <a:ext cx="468001" cy="468001"/>
          </a:xfrm>
          <a:prstGeom prst="rect">
            <a:avLst/>
          </a:prstGeom>
        </p:spPr>
      </p:pic>
      <p:pic>
        <p:nvPicPr>
          <p:cNvPr id="76" name="Graphic 75" descr="List">
            <a:hlinkClick r:id="rId28" action="ppaction://hlinksldjump"/>
            <a:extLst>
              <a:ext uri="{FF2B5EF4-FFF2-40B4-BE49-F238E27FC236}">
                <a16:creationId xmlns:a16="http://schemas.microsoft.com/office/drawing/2014/main" id="{EB592C72-3317-614E-8BB8-CDB521E8AF1B}"/>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894989" y="5747783"/>
            <a:ext cx="468001" cy="468001"/>
          </a:xfrm>
          <a:prstGeom prst="rect">
            <a:avLst/>
          </a:prstGeom>
        </p:spPr>
      </p:pic>
      <p:pic>
        <p:nvPicPr>
          <p:cNvPr id="77" name="Graphic 76" descr="Single gear">
            <a:hlinkClick r:id="rId31" action="ppaction://hlinksldjump"/>
            <a:extLst>
              <a:ext uri="{FF2B5EF4-FFF2-40B4-BE49-F238E27FC236}">
                <a16:creationId xmlns:a16="http://schemas.microsoft.com/office/drawing/2014/main" id="{40A99C03-6DC7-8D4D-8D05-F523C31867D7}"/>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898527" y="5729304"/>
            <a:ext cx="468001" cy="468001"/>
          </a:xfrm>
          <a:prstGeom prst="rect">
            <a:avLst/>
          </a:prstGeom>
        </p:spPr>
      </p:pic>
      <p:sp>
        <p:nvSpPr>
          <p:cNvPr id="81" name="Rounded Rectangle 80">
            <a:extLst>
              <a:ext uri="{FF2B5EF4-FFF2-40B4-BE49-F238E27FC236}">
                <a16:creationId xmlns:a16="http://schemas.microsoft.com/office/drawing/2014/main" id="{4833609B-9EE6-D945-8861-C6A0AE4D29A8}"/>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Tree>
    <p:extLst>
      <p:ext uri="{BB962C8B-B14F-4D97-AF65-F5344CB8AC3E}">
        <p14:creationId xmlns:p14="http://schemas.microsoft.com/office/powerpoint/2010/main" val="1380859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0"/>
                                  </p:stCondLst>
                                  <p:childTnLst>
                                    <p:animScale>
                                      <p:cBhvr>
                                        <p:cTn id="6" dur="500" fill="hold"/>
                                        <p:tgtEl>
                                          <p:spTgt spid="10"/>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16951" y="5457353"/>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3233" y="5747459"/>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all day</a:t>
            </a:r>
          </a:p>
        </p:txBody>
      </p:sp>
      <p:pic>
        <p:nvPicPr>
          <p:cNvPr id="64" name="Graphic 63" descr="Filter">
            <a:hlinkClick r:id="rId1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052512" y="677435"/>
            <a:ext cx="360000" cy="360000"/>
          </a:xfrm>
          <a:prstGeom prst="rect">
            <a:avLst/>
          </a:prstGeom>
        </p:spPr>
      </p:pic>
      <p:pic>
        <p:nvPicPr>
          <p:cNvPr id="69" name="Graphic 68" descr="Radio microphone">
            <a:hlinkClick r:id="rId1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sp>
        <p:nvSpPr>
          <p:cNvPr id="4" name="Rectangle 3">
            <a:extLst>
              <a:ext uri="{FF2B5EF4-FFF2-40B4-BE49-F238E27FC236}">
                <a16:creationId xmlns:a16="http://schemas.microsoft.com/office/drawing/2014/main" id="{EF2ACA08-76CE-8642-8807-25514F7BD9D5}"/>
              </a:ext>
            </a:extLst>
          </p:cNvPr>
          <p:cNvSpPr/>
          <p:nvPr/>
        </p:nvSpPr>
        <p:spPr>
          <a:xfrm>
            <a:off x="893232" y="138395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Title</a:t>
            </a:r>
          </a:p>
        </p:txBody>
      </p:sp>
      <p:sp>
        <p:nvSpPr>
          <p:cNvPr id="70" name="Rectangle 69">
            <a:extLst>
              <a:ext uri="{FF2B5EF4-FFF2-40B4-BE49-F238E27FC236}">
                <a16:creationId xmlns:a16="http://schemas.microsoft.com/office/drawing/2014/main" id="{F08C655E-0DAA-5F4B-9541-0BB679593BA4}"/>
              </a:ext>
            </a:extLst>
          </p:cNvPr>
          <p:cNvSpPr/>
          <p:nvPr/>
        </p:nvSpPr>
        <p:spPr>
          <a:xfrm>
            <a:off x="893804" y="166659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71" name="Rectangle 70">
            <a:extLst>
              <a:ext uri="{FF2B5EF4-FFF2-40B4-BE49-F238E27FC236}">
                <a16:creationId xmlns:a16="http://schemas.microsoft.com/office/drawing/2014/main" id="{B7AD1414-FBD0-6D4A-B00A-16909C426B42}"/>
              </a:ext>
            </a:extLst>
          </p:cNvPr>
          <p:cNvSpPr/>
          <p:nvPr/>
        </p:nvSpPr>
        <p:spPr>
          <a:xfrm>
            <a:off x="893232" y="222801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All-day</a:t>
            </a:r>
          </a:p>
        </p:txBody>
      </p:sp>
      <p:sp>
        <p:nvSpPr>
          <p:cNvPr id="72" name="Rectangle 71">
            <a:extLst>
              <a:ext uri="{FF2B5EF4-FFF2-40B4-BE49-F238E27FC236}">
                <a16:creationId xmlns:a16="http://schemas.microsoft.com/office/drawing/2014/main" id="{D846BF3C-8D49-CA49-AE77-7D60F250D392}"/>
              </a:ext>
            </a:extLst>
          </p:cNvPr>
          <p:cNvSpPr/>
          <p:nvPr/>
        </p:nvSpPr>
        <p:spPr>
          <a:xfrm>
            <a:off x="893232" y="253391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Starts</a:t>
            </a:r>
          </a:p>
        </p:txBody>
      </p:sp>
      <p:sp>
        <p:nvSpPr>
          <p:cNvPr id="73" name="Rectangle 72">
            <a:hlinkClick r:id="" action="ppaction://hlinkshowjump?jump=nextslide"/>
            <a:extLst>
              <a:ext uri="{FF2B5EF4-FFF2-40B4-BE49-F238E27FC236}">
                <a16:creationId xmlns:a16="http://schemas.microsoft.com/office/drawing/2014/main" id="{B49B1436-F632-B540-A5D1-97AAB3380609}"/>
              </a:ext>
            </a:extLst>
          </p:cNvPr>
          <p:cNvSpPr/>
          <p:nvPr/>
        </p:nvSpPr>
        <p:spPr>
          <a:xfrm>
            <a:off x="2401625"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17/07/19</a:t>
            </a:r>
          </a:p>
        </p:txBody>
      </p:sp>
      <p:sp>
        <p:nvSpPr>
          <p:cNvPr id="74" name="Rectangle 73">
            <a:extLst>
              <a:ext uri="{FF2B5EF4-FFF2-40B4-BE49-F238E27FC236}">
                <a16:creationId xmlns:a16="http://schemas.microsoft.com/office/drawing/2014/main" id="{9CA966D6-51DB-A342-B516-AE5260544A74}"/>
              </a:ext>
            </a:extLst>
          </p:cNvPr>
          <p:cNvSpPr/>
          <p:nvPr/>
        </p:nvSpPr>
        <p:spPr>
          <a:xfrm>
            <a:off x="3372592"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09:30</a:t>
            </a:r>
          </a:p>
        </p:txBody>
      </p:sp>
      <p:sp>
        <p:nvSpPr>
          <p:cNvPr id="75" name="Rectangle 74">
            <a:extLst>
              <a:ext uri="{FF2B5EF4-FFF2-40B4-BE49-F238E27FC236}">
                <a16:creationId xmlns:a16="http://schemas.microsoft.com/office/drawing/2014/main" id="{49CB6040-5030-684F-808D-3A9E61AFF0CE}"/>
              </a:ext>
            </a:extLst>
          </p:cNvPr>
          <p:cNvSpPr/>
          <p:nvPr/>
        </p:nvSpPr>
        <p:spPr>
          <a:xfrm>
            <a:off x="893232" y="28354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Ends</a:t>
            </a:r>
          </a:p>
        </p:txBody>
      </p:sp>
      <p:sp>
        <p:nvSpPr>
          <p:cNvPr id="78" name="Rectangle 77">
            <a:extLst>
              <a:ext uri="{FF2B5EF4-FFF2-40B4-BE49-F238E27FC236}">
                <a16:creationId xmlns:a16="http://schemas.microsoft.com/office/drawing/2014/main" id="{BD7E05B0-B588-9E4A-B857-1F0E3335A1BF}"/>
              </a:ext>
            </a:extLst>
          </p:cNvPr>
          <p:cNvSpPr/>
          <p:nvPr/>
        </p:nvSpPr>
        <p:spPr>
          <a:xfrm>
            <a:off x="893232" y="313793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Repeat</a:t>
            </a:r>
          </a:p>
        </p:txBody>
      </p:sp>
      <p:sp>
        <p:nvSpPr>
          <p:cNvPr id="79" name="Rectangle 78">
            <a:extLst>
              <a:ext uri="{FF2B5EF4-FFF2-40B4-BE49-F238E27FC236}">
                <a16:creationId xmlns:a16="http://schemas.microsoft.com/office/drawing/2014/main" id="{67985636-5CB9-274A-A56C-E0DF172A50D6}"/>
              </a:ext>
            </a:extLst>
          </p:cNvPr>
          <p:cNvSpPr/>
          <p:nvPr/>
        </p:nvSpPr>
        <p:spPr>
          <a:xfrm>
            <a:off x="886477" y="370236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Alert</a:t>
            </a:r>
          </a:p>
        </p:txBody>
      </p:sp>
      <p:sp>
        <p:nvSpPr>
          <p:cNvPr id="80" name="Rectangle 79">
            <a:extLst>
              <a:ext uri="{FF2B5EF4-FFF2-40B4-BE49-F238E27FC236}">
                <a16:creationId xmlns:a16="http://schemas.microsoft.com/office/drawing/2014/main" id="{956761CC-47CC-1A4E-9C29-1C803548ADB1}"/>
              </a:ext>
            </a:extLst>
          </p:cNvPr>
          <p:cNvSpPr/>
          <p:nvPr/>
        </p:nvSpPr>
        <p:spPr>
          <a:xfrm>
            <a:off x="893232" y="42608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Status</a:t>
            </a:r>
          </a:p>
        </p:txBody>
      </p:sp>
      <p:sp>
        <p:nvSpPr>
          <p:cNvPr id="82" name="Rectangle 81">
            <a:extLst>
              <a:ext uri="{FF2B5EF4-FFF2-40B4-BE49-F238E27FC236}">
                <a16:creationId xmlns:a16="http://schemas.microsoft.com/office/drawing/2014/main" id="{0D6DBD23-8B68-2941-A5B0-30EBD5978B64}"/>
              </a:ext>
            </a:extLst>
          </p:cNvPr>
          <p:cNvSpPr/>
          <p:nvPr/>
        </p:nvSpPr>
        <p:spPr>
          <a:xfrm>
            <a:off x="886477" y="457472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10" name="Rounded Rectangle 9">
            <a:hlinkClick r:id="" action="ppaction://hlinkshowjump?jump=nextslide"/>
            <a:extLst>
              <a:ext uri="{FF2B5EF4-FFF2-40B4-BE49-F238E27FC236}">
                <a16:creationId xmlns:a16="http://schemas.microsoft.com/office/drawing/2014/main" id="{9C8B487E-A525-1A4C-BB4C-0F0275E04BCF}"/>
              </a:ext>
            </a:extLst>
          </p:cNvPr>
          <p:cNvSpPr/>
          <p:nvPr/>
        </p:nvSpPr>
        <p:spPr>
          <a:xfrm>
            <a:off x="2397217" y="4868928"/>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sp>
        <p:nvSpPr>
          <p:cNvPr id="83" name="Rounded Rectangle 82">
            <a:hlinkClick r:id="rId22"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84" name="Rectangle 83">
            <a:extLst>
              <a:ext uri="{FF2B5EF4-FFF2-40B4-BE49-F238E27FC236}">
                <a16:creationId xmlns:a16="http://schemas.microsoft.com/office/drawing/2014/main" id="{F445A48D-AEA0-C14A-AFF3-C21974AA80C9}"/>
              </a:ext>
            </a:extLst>
          </p:cNvPr>
          <p:cNvSpPr/>
          <p:nvPr/>
        </p:nvSpPr>
        <p:spPr>
          <a:xfrm>
            <a:off x="2401625"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17/07/19</a:t>
            </a:r>
          </a:p>
        </p:txBody>
      </p:sp>
      <p:sp>
        <p:nvSpPr>
          <p:cNvPr id="85" name="Rectangle 84">
            <a:extLst>
              <a:ext uri="{FF2B5EF4-FFF2-40B4-BE49-F238E27FC236}">
                <a16:creationId xmlns:a16="http://schemas.microsoft.com/office/drawing/2014/main" id="{6B3C9C1A-EDFD-9E48-9708-7F0B9F1B7D51}"/>
              </a:ext>
            </a:extLst>
          </p:cNvPr>
          <p:cNvSpPr/>
          <p:nvPr/>
        </p:nvSpPr>
        <p:spPr>
          <a:xfrm>
            <a:off x="3372592"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10:00</a:t>
            </a:r>
          </a:p>
        </p:txBody>
      </p:sp>
      <p:pic>
        <p:nvPicPr>
          <p:cNvPr id="18" name="Graphic 17" descr="Clock">
            <a:hlinkClick r:id="" action="ppaction://hlinkshowjump?jump=nextslide"/>
            <a:extLst>
              <a:ext uri="{FF2B5EF4-FFF2-40B4-BE49-F238E27FC236}">
                <a16:creationId xmlns:a16="http://schemas.microsoft.com/office/drawing/2014/main" id="{A6E17639-2680-C248-903E-2DCBF20748A5}"/>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010216" y="2515119"/>
            <a:ext cx="278687" cy="278687"/>
          </a:xfrm>
          <a:prstGeom prst="rect">
            <a:avLst/>
          </a:prstGeom>
        </p:spPr>
      </p:pic>
      <p:pic>
        <p:nvPicPr>
          <p:cNvPr id="86" name="Graphic 85" descr="Clock">
            <a:extLst>
              <a:ext uri="{FF2B5EF4-FFF2-40B4-BE49-F238E27FC236}">
                <a16:creationId xmlns:a16="http://schemas.microsoft.com/office/drawing/2014/main" id="{89CCD874-0306-DF49-962D-FC4991B20F4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016553" y="2815514"/>
            <a:ext cx="278687" cy="278687"/>
          </a:xfrm>
          <a:prstGeom prst="rect">
            <a:avLst/>
          </a:prstGeom>
        </p:spPr>
      </p:pic>
      <p:pic>
        <p:nvPicPr>
          <p:cNvPr id="21" name="Graphic 20" descr="Flip calendar">
            <a:hlinkClick r:id="" action="ppaction://hlinkshowjump?jump=nextslide"/>
            <a:extLst>
              <a:ext uri="{FF2B5EF4-FFF2-40B4-BE49-F238E27FC236}">
                <a16:creationId xmlns:a16="http://schemas.microsoft.com/office/drawing/2014/main" id="{2CCA5E09-A085-F54A-A41A-19FD73582B9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flipH="1">
            <a:off x="3033895" y="2492462"/>
            <a:ext cx="324000" cy="324000"/>
          </a:xfrm>
          <a:prstGeom prst="rect">
            <a:avLst/>
          </a:prstGeom>
        </p:spPr>
      </p:pic>
      <p:pic>
        <p:nvPicPr>
          <p:cNvPr id="87" name="Graphic 86" descr="Flip calendar">
            <a:extLst>
              <a:ext uri="{FF2B5EF4-FFF2-40B4-BE49-F238E27FC236}">
                <a16:creationId xmlns:a16="http://schemas.microsoft.com/office/drawing/2014/main" id="{3FAD09C5-318C-2B41-88B3-613AA722E79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flipH="1">
            <a:off x="3038321" y="2792631"/>
            <a:ext cx="324000" cy="324000"/>
          </a:xfrm>
          <a:prstGeom prst="rect">
            <a:avLst/>
          </a:prstGeom>
        </p:spPr>
      </p:pic>
      <p:sp>
        <p:nvSpPr>
          <p:cNvPr id="88" name="Rectangle 87">
            <a:extLst>
              <a:ext uri="{FF2B5EF4-FFF2-40B4-BE49-F238E27FC236}">
                <a16:creationId xmlns:a16="http://schemas.microsoft.com/office/drawing/2014/main" id="{25F012FD-7813-5A4B-ABF3-2669405DF98C}"/>
              </a:ext>
            </a:extLst>
          </p:cNvPr>
          <p:cNvSpPr/>
          <p:nvPr/>
        </p:nvSpPr>
        <p:spPr>
          <a:xfrm>
            <a:off x="2255194" y="1377532"/>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Order Bento</a:t>
            </a:r>
          </a:p>
        </p:txBody>
      </p:sp>
      <p:sp>
        <p:nvSpPr>
          <p:cNvPr id="89" name="Rectangle 88">
            <a:extLst>
              <a:ext uri="{FF2B5EF4-FFF2-40B4-BE49-F238E27FC236}">
                <a16:creationId xmlns:a16="http://schemas.microsoft.com/office/drawing/2014/main" id="{8D189BDF-432D-6945-8CFC-42C9CB49C24C}"/>
              </a:ext>
            </a:extLst>
          </p:cNvPr>
          <p:cNvSpPr/>
          <p:nvPr/>
        </p:nvSpPr>
        <p:spPr>
          <a:xfrm>
            <a:off x="2261264" y="1652634"/>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Function Hall</a:t>
            </a:r>
          </a:p>
        </p:txBody>
      </p:sp>
      <p:sp>
        <p:nvSpPr>
          <p:cNvPr id="92" name="Rectangle 91">
            <a:extLst>
              <a:ext uri="{FF2B5EF4-FFF2-40B4-BE49-F238E27FC236}">
                <a16:creationId xmlns:a16="http://schemas.microsoft.com/office/drawing/2014/main" id="{E7FA0D09-A3C1-4449-B33A-C04C4AC1B8CB}"/>
              </a:ext>
            </a:extLst>
          </p:cNvPr>
          <p:cNvSpPr/>
          <p:nvPr/>
        </p:nvSpPr>
        <p:spPr>
          <a:xfrm>
            <a:off x="3358964" y="3701048"/>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chirp</a:t>
            </a:r>
          </a:p>
        </p:txBody>
      </p:sp>
      <p:sp>
        <p:nvSpPr>
          <p:cNvPr id="93" name="Triangle 92">
            <a:extLst>
              <a:ext uri="{FF2B5EF4-FFF2-40B4-BE49-F238E27FC236}">
                <a16:creationId xmlns:a16="http://schemas.microsoft.com/office/drawing/2014/main" id="{8C394385-A0BE-1743-B173-3B430CBC4F39}"/>
              </a:ext>
            </a:extLst>
          </p:cNvPr>
          <p:cNvSpPr>
            <a:spLocks noChangeAspect="1"/>
          </p:cNvSpPr>
          <p:nvPr/>
        </p:nvSpPr>
        <p:spPr>
          <a:xfrm rot="10800000">
            <a:off x="4050662" y="3766606"/>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5" name="Rectangle 94">
            <a:extLst>
              <a:ext uri="{FF2B5EF4-FFF2-40B4-BE49-F238E27FC236}">
                <a16:creationId xmlns:a16="http://schemas.microsoft.com/office/drawing/2014/main" id="{5271AAF4-287E-DA4A-9B88-15A1B12DCE7C}"/>
              </a:ext>
            </a:extLst>
          </p:cNvPr>
          <p:cNvSpPr/>
          <p:nvPr/>
        </p:nvSpPr>
        <p:spPr>
          <a:xfrm>
            <a:off x="3357895" y="313667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never</a:t>
            </a:r>
          </a:p>
        </p:txBody>
      </p:sp>
      <p:sp>
        <p:nvSpPr>
          <p:cNvPr id="96" name="Triangle 95">
            <a:extLst>
              <a:ext uri="{FF2B5EF4-FFF2-40B4-BE49-F238E27FC236}">
                <a16:creationId xmlns:a16="http://schemas.microsoft.com/office/drawing/2014/main" id="{A70655EA-581A-F145-97E7-552F40DEC6AC}"/>
              </a:ext>
            </a:extLst>
          </p:cNvPr>
          <p:cNvSpPr>
            <a:spLocks noChangeAspect="1"/>
          </p:cNvSpPr>
          <p:nvPr/>
        </p:nvSpPr>
        <p:spPr>
          <a:xfrm rot="10800000">
            <a:off x="4050661" y="3191613"/>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7" name="Rectangle 96">
            <a:extLst>
              <a:ext uri="{FF2B5EF4-FFF2-40B4-BE49-F238E27FC236}">
                <a16:creationId xmlns:a16="http://schemas.microsoft.com/office/drawing/2014/main" id="{B90035C1-8E59-7943-94DF-F9678DCA6AE8}"/>
              </a:ext>
            </a:extLst>
          </p:cNvPr>
          <p:cNvSpPr/>
          <p:nvPr/>
        </p:nvSpPr>
        <p:spPr>
          <a:xfrm>
            <a:off x="3376546" y="4261566"/>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To-do</a:t>
            </a:r>
          </a:p>
        </p:txBody>
      </p:sp>
      <p:sp>
        <p:nvSpPr>
          <p:cNvPr id="98" name="Triangle 97">
            <a:extLst>
              <a:ext uri="{FF2B5EF4-FFF2-40B4-BE49-F238E27FC236}">
                <a16:creationId xmlns:a16="http://schemas.microsoft.com/office/drawing/2014/main" id="{195A55BD-F42C-4043-A6E5-4F6E6968A926}"/>
              </a:ext>
            </a:extLst>
          </p:cNvPr>
          <p:cNvSpPr>
            <a:spLocks noChangeAspect="1"/>
          </p:cNvSpPr>
          <p:nvPr/>
        </p:nvSpPr>
        <p:spPr>
          <a:xfrm rot="10800000">
            <a:off x="4068244" y="4327124"/>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Terminator 21">
            <a:extLst>
              <a:ext uri="{FF2B5EF4-FFF2-40B4-BE49-F238E27FC236}">
                <a16:creationId xmlns:a16="http://schemas.microsoft.com/office/drawing/2014/main" id="{C493D0C4-70C4-0147-90FD-FC8FB1AE168B}"/>
              </a:ext>
            </a:extLst>
          </p:cNvPr>
          <p:cNvSpPr/>
          <p:nvPr/>
        </p:nvSpPr>
        <p:spPr>
          <a:xfrm>
            <a:off x="3742401" y="4579999"/>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DB47D91-BFFC-C048-9389-AA55862B68AE}"/>
              </a:ext>
            </a:extLst>
          </p:cNvPr>
          <p:cNvSpPr>
            <a:spLocks noChangeAspect="1"/>
          </p:cNvSpPr>
          <p:nvPr/>
        </p:nvSpPr>
        <p:spPr>
          <a:xfrm>
            <a:off x="4096715" y="4599440"/>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rminator 62">
            <a:extLst>
              <a:ext uri="{FF2B5EF4-FFF2-40B4-BE49-F238E27FC236}">
                <a16:creationId xmlns:a16="http://schemas.microsoft.com/office/drawing/2014/main" id="{E6B4852F-233A-A54A-8AFD-DE947C019747}"/>
              </a:ext>
            </a:extLst>
          </p:cNvPr>
          <p:cNvSpPr/>
          <p:nvPr/>
        </p:nvSpPr>
        <p:spPr>
          <a:xfrm>
            <a:off x="3740216" y="2224176"/>
            <a:ext cx="540000" cy="250701"/>
          </a:xfrm>
          <a:prstGeom prst="flowChartTerminator">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D9F88A3-0F1C-0D4F-A3D3-EF98C1468B48}"/>
              </a:ext>
            </a:extLst>
          </p:cNvPr>
          <p:cNvSpPr>
            <a:spLocks noChangeAspect="1"/>
          </p:cNvSpPr>
          <p:nvPr/>
        </p:nvSpPr>
        <p:spPr>
          <a:xfrm>
            <a:off x="3773248" y="2243617"/>
            <a:ext cx="180000" cy="20179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a:hlinkClick r:id="rId22" action="ppaction://hlinksldjump"/>
            <a:extLst>
              <a:ext uri="{FF2B5EF4-FFF2-40B4-BE49-F238E27FC236}">
                <a16:creationId xmlns:a16="http://schemas.microsoft.com/office/drawing/2014/main" id="{3CB7A839-118C-1844-8A1B-8CEC3EE65CB1}"/>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
        <p:nvSpPr>
          <p:cNvPr id="60" name="Rectangle 59">
            <a:extLst>
              <a:ext uri="{FF2B5EF4-FFF2-40B4-BE49-F238E27FC236}">
                <a16:creationId xmlns:a16="http://schemas.microsoft.com/office/drawing/2014/main" id="{8F253005-C28E-0643-99B6-510A22EB7068}"/>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16ED21E-834D-A54A-A3DB-16B9E5E1F4B4}"/>
              </a:ext>
            </a:extLst>
          </p:cNvPr>
          <p:cNvSpPr/>
          <p:nvPr/>
        </p:nvSpPr>
        <p:spPr>
          <a:xfrm>
            <a:off x="374216" y="1145959"/>
            <a:ext cx="4397520" cy="5694962"/>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 Same-side Corner of Rectangle 60">
            <a:extLst>
              <a:ext uri="{FF2B5EF4-FFF2-40B4-BE49-F238E27FC236}">
                <a16:creationId xmlns:a16="http://schemas.microsoft.com/office/drawing/2014/main" id="{6DBE0DD7-947F-1D41-91E4-82C3A80A0267}"/>
              </a:ext>
            </a:extLst>
          </p:cNvPr>
          <p:cNvSpPr/>
          <p:nvPr/>
        </p:nvSpPr>
        <p:spPr>
          <a:xfrm>
            <a:off x="1295562" y="2756060"/>
            <a:ext cx="2641044" cy="1840430"/>
          </a:xfrm>
          <a:prstGeom prst="round2Same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bg1"/>
              </a:solidFill>
            </a:endParaRPr>
          </a:p>
          <a:p>
            <a:endParaRPr lang="en-US" sz="1050" dirty="0">
              <a:solidFill>
                <a:schemeClr val="bg1"/>
              </a:solidFill>
            </a:endParaRPr>
          </a:p>
          <a:p>
            <a:endParaRPr lang="en-US" sz="1050" dirty="0">
              <a:solidFill>
                <a:schemeClr val="bg1"/>
              </a:solidFill>
            </a:endParaRPr>
          </a:p>
          <a:p>
            <a:r>
              <a:rPr lang="en-US" sz="1050" dirty="0">
                <a:solidFill>
                  <a:schemeClr val="bg1"/>
                </a:solidFill>
              </a:rPr>
              <a:t>Depends on:</a:t>
            </a:r>
          </a:p>
          <a:p>
            <a:endParaRPr lang="en-US" sz="1050" dirty="0">
              <a:solidFill>
                <a:schemeClr val="bg1"/>
              </a:solidFill>
            </a:endParaRPr>
          </a:p>
          <a:p>
            <a:endParaRPr lang="en-US" sz="1050" dirty="0">
              <a:solidFill>
                <a:schemeClr val="bg1"/>
              </a:solidFill>
            </a:endParaRPr>
          </a:p>
          <a:p>
            <a:r>
              <a:rPr lang="en-US" sz="1050" dirty="0">
                <a:solidFill>
                  <a:schemeClr val="bg1"/>
                </a:solidFill>
              </a:rPr>
              <a:t>Dependency Type:</a:t>
            </a:r>
          </a:p>
          <a:p>
            <a:r>
              <a:rPr lang="en-US" sz="1050" dirty="0">
                <a:solidFill>
                  <a:schemeClr val="bg1"/>
                </a:solidFill>
              </a:rPr>
              <a:t>        start – start</a:t>
            </a:r>
          </a:p>
          <a:p>
            <a:r>
              <a:rPr lang="en-US" sz="1050" dirty="0">
                <a:solidFill>
                  <a:schemeClr val="bg1"/>
                </a:solidFill>
              </a:rPr>
              <a:t>        start – end</a:t>
            </a:r>
          </a:p>
          <a:p>
            <a:r>
              <a:rPr lang="en-US" sz="1050" dirty="0">
                <a:solidFill>
                  <a:schemeClr val="bg1"/>
                </a:solidFill>
              </a:rPr>
              <a:t>        end – start</a:t>
            </a:r>
          </a:p>
          <a:p>
            <a:r>
              <a:rPr lang="en-US" sz="1050" dirty="0">
                <a:solidFill>
                  <a:schemeClr val="bg1"/>
                </a:solidFill>
              </a:rPr>
              <a:t>        end – end</a:t>
            </a:r>
          </a:p>
          <a:p>
            <a:endParaRPr lang="en-US" sz="1050" dirty="0">
              <a:solidFill>
                <a:schemeClr val="bg1"/>
              </a:solidFill>
            </a:endParaRPr>
          </a:p>
          <a:p>
            <a:endParaRPr lang="en-US" sz="1050" dirty="0">
              <a:solidFill>
                <a:schemeClr val="bg1"/>
              </a:solidFill>
            </a:endParaRPr>
          </a:p>
          <a:p>
            <a:endParaRPr lang="en-US" sz="1050" dirty="0">
              <a:solidFill>
                <a:schemeClr val="bg1"/>
              </a:solidFill>
            </a:endParaRPr>
          </a:p>
        </p:txBody>
      </p:sp>
      <p:sp>
        <p:nvSpPr>
          <p:cNvPr id="66" name="Round Same-side Corner of Rectangle 65">
            <a:extLst>
              <a:ext uri="{FF2B5EF4-FFF2-40B4-BE49-F238E27FC236}">
                <a16:creationId xmlns:a16="http://schemas.microsoft.com/office/drawing/2014/main" id="{33B951C5-9106-9242-89EF-2B22BFBA598D}"/>
              </a:ext>
            </a:extLst>
          </p:cNvPr>
          <p:cNvSpPr/>
          <p:nvPr/>
        </p:nvSpPr>
        <p:spPr>
          <a:xfrm>
            <a:off x="1292264" y="2360158"/>
            <a:ext cx="2653200" cy="656259"/>
          </a:xfrm>
          <a:prstGeom prst="round2Same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Task Dependency</a:t>
            </a:r>
          </a:p>
        </p:txBody>
      </p:sp>
      <p:sp>
        <p:nvSpPr>
          <p:cNvPr id="67" name="Oval 66">
            <a:extLst>
              <a:ext uri="{FF2B5EF4-FFF2-40B4-BE49-F238E27FC236}">
                <a16:creationId xmlns:a16="http://schemas.microsoft.com/office/drawing/2014/main" id="{090F958A-7FA9-FC4C-A565-3B05A823D07C}"/>
              </a:ext>
            </a:extLst>
          </p:cNvPr>
          <p:cNvSpPr>
            <a:spLocks noChangeAspect="1"/>
          </p:cNvSpPr>
          <p:nvPr/>
        </p:nvSpPr>
        <p:spPr>
          <a:xfrm>
            <a:off x="1598485" y="3753753"/>
            <a:ext cx="98441" cy="110360"/>
          </a:xfrm>
          <a:prstGeom prst="ellipse">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F861CEFE-0FE8-E248-BDAB-10540DA39D40}"/>
              </a:ext>
            </a:extLst>
          </p:cNvPr>
          <p:cNvSpPr>
            <a:spLocks noChangeAspect="1"/>
          </p:cNvSpPr>
          <p:nvPr/>
        </p:nvSpPr>
        <p:spPr>
          <a:xfrm>
            <a:off x="1590244" y="3918510"/>
            <a:ext cx="98441" cy="110360"/>
          </a:xfrm>
          <a:prstGeom prst="ellipse">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D85C5C99-5A9D-944B-8A36-FD9B161E51F0}"/>
              </a:ext>
            </a:extLst>
          </p:cNvPr>
          <p:cNvSpPr>
            <a:spLocks noChangeAspect="1"/>
          </p:cNvSpPr>
          <p:nvPr/>
        </p:nvSpPr>
        <p:spPr>
          <a:xfrm>
            <a:off x="1602601" y="4079151"/>
            <a:ext cx="98441" cy="110360"/>
          </a:xfrm>
          <a:prstGeom prst="ellipse">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EED9FEB7-375B-A44F-9061-2BB0C96B2595}"/>
              </a:ext>
            </a:extLst>
          </p:cNvPr>
          <p:cNvSpPr>
            <a:spLocks noChangeAspect="1"/>
          </p:cNvSpPr>
          <p:nvPr/>
        </p:nvSpPr>
        <p:spPr>
          <a:xfrm>
            <a:off x="1606717" y="4243908"/>
            <a:ext cx="98441" cy="110360"/>
          </a:xfrm>
          <a:prstGeom prst="ellipse">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hlinkClick r:id="" action="ppaction://hlinkshowjump?jump=nextslide"/>
            <a:extLst>
              <a:ext uri="{FF2B5EF4-FFF2-40B4-BE49-F238E27FC236}">
                <a16:creationId xmlns:a16="http://schemas.microsoft.com/office/drawing/2014/main" id="{C72FF455-A488-BD4E-AB46-2D47D927B633}"/>
              </a:ext>
            </a:extLst>
          </p:cNvPr>
          <p:cNvSpPr/>
          <p:nvPr/>
        </p:nvSpPr>
        <p:spPr>
          <a:xfrm>
            <a:off x="1700598" y="3274758"/>
            <a:ext cx="1669210" cy="247132"/>
          </a:xfrm>
          <a:prstGeom prst="roundRect">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riangle 80">
            <a:extLst>
              <a:ext uri="{FF2B5EF4-FFF2-40B4-BE49-F238E27FC236}">
                <a16:creationId xmlns:a16="http://schemas.microsoft.com/office/drawing/2014/main" id="{2B6A297A-67C3-684A-B8F6-0893E2F332C0}"/>
              </a:ext>
            </a:extLst>
          </p:cNvPr>
          <p:cNvSpPr>
            <a:spLocks noChangeAspect="1"/>
          </p:cNvSpPr>
          <p:nvPr/>
        </p:nvSpPr>
        <p:spPr>
          <a:xfrm rot="10800000">
            <a:off x="3116439" y="3331027"/>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736287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hold" grpId="0" nodeType="withEffect">
                                  <p:stCondLst>
                                    <p:cond delay="0"/>
                                  </p:stCondLst>
                                  <p:childTnLst>
                                    <p:animScale>
                                      <p:cBhvr>
                                        <p:cTn id="6" dur="500" fill="hold"/>
                                        <p:tgtEl>
                                          <p:spTgt spid="81"/>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16951" y="5457353"/>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3233" y="5747459"/>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all day</a:t>
            </a:r>
          </a:p>
        </p:txBody>
      </p:sp>
      <p:pic>
        <p:nvPicPr>
          <p:cNvPr id="64" name="Graphic 63" descr="Filter">
            <a:hlinkClick r:id="rId1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052512" y="677435"/>
            <a:ext cx="360000" cy="360000"/>
          </a:xfrm>
          <a:prstGeom prst="rect">
            <a:avLst/>
          </a:prstGeom>
        </p:spPr>
      </p:pic>
      <p:pic>
        <p:nvPicPr>
          <p:cNvPr id="69" name="Graphic 68" descr="Radio microphone">
            <a:hlinkClick r:id="rId1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sp>
        <p:nvSpPr>
          <p:cNvPr id="4" name="Rectangle 3">
            <a:extLst>
              <a:ext uri="{FF2B5EF4-FFF2-40B4-BE49-F238E27FC236}">
                <a16:creationId xmlns:a16="http://schemas.microsoft.com/office/drawing/2014/main" id="{EF2ACA08-76CE-8642-8807-25514F7BD9D5}"/>
              </a:ext>
            </a:extLst>
          </p:cNvPr>
          <p:cNvSpPr/>
          <p:nvPr/>
        </p:nvSpPr>
        <p:spPr>
          <a:xfrm>
            <a:off x="893232" y="138395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Title</a:t>
            </a:r>
          </a:p>
        </p:txBody>
      </p:sp>
      <p:sp>
        <p:nvSpPr>
          <p:cNvPr id="70" name="Rectangle 69">
            <a:extLst>
              <a:ext uri="{FF2B5EF4-FFF2-40B4-BE49-F238E27FC236}">
                <a16:creationId xmlns:a16="http://schemas.microsoft.com/office/drawing/2014/main" id="{F08C655E-0DAA-5F4B-9541-0BB679593BA4}"/>
              </a:ext>
            </a:extLst>
          </p:cNvPr>
          <p:cNvSpPr/>
          <p:nvPr/>
        </p:nvSpPr>
        <p:spPr>
          <a:xfrm>
            <a:off x="893804" y="166659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71" name="Rectangle 70">
            <a:extLst>
              <a:ext uri="{FF2B5EF4-FFF2-40B4-BE49-F238E27FC236}">
                <a16:creationId xmlns:a16="http://schemas.microsoft.com/office/drawing/2014/main" id="{B7AD1414-FBD0-6D4A-B00A-16909C426B42}"/>
              </a:ext>
            </a:extLst>
          </p:cNvPr>
          <p:cNvSpPr/>
          <p:nvPr/>
        </p:nvSpPr>
        <p:spPr>
          <a:xfrm>
            <a:off x="893232" y="222801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All-day</a:t>
            </a:r>
          </a:p>
        </p:txBody>
      </p:sp>
      <p:sp>
        <p:nvSpPr>
          <p:cNvPr id="72" name="Rectangle 71">
            <a:extLst>
              <a:ext uri="{FF2B5EF4-FFF2-40B4-BE49-F238E27FC236}">
                <a16:creationId xmlns:a16="http://schemas.microsoft.com/office/drawing/2014/main" id="{D846BF3C-8D49-CA49-AE77-7D60F250D392}"/>
              </a:ext>
            </a:extLst>
          </p:cNvPr>
          <p:cNvSpPr/>
          <p:nvPr/>
        </p:nvSpPr>
        <p:spPr>
          <a:xfrm>
            <a:off x="893232" y="253391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Starts</a:t>
            </a:r>
          </a:p>
        </p:txBody>
      </p:sp>
      <p:sp>
        <p:nvSpPr>
          <p:cNvPr id="73" name="Rectangle 72">
            <a:hlinkClick r:id="" action="ppaction://hlinkshowjump?jump=nextslide"/>
            <a:extLst>
              <a:ext uri="{FF2B5EF4-FFF2-40B4-BE49-F238E27FC236}">
                <a16:creationId xmlns:a16="http://schemas.microsoft.com/office/drawing/2014/main" id="{B49B1436-F632-B540-A5D1-97AAB3380609}"/>
              </a:ext>
            </a:extLst>
          </p:cNvPr>
          <p:cNvSpPr/>
          <p:nvPr/>
        </p:nvSpPr>
        <p:spPr>
          <a:xfrm>
            <a:off x="2401625"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17/07/19</a:t>
            </a:r>
          </a:p>
        </p:txBody>
      </p:sp>
      <p:sp>
        <p:nvSpPr>
          <p:cNvPr id="74" name="Rectangle 73">
            <a:extLst>
              <a:ext uri="{FF2B5EF4-FFF2-40B4-BE49-F238E27FC236}">
                <a16:creationId xmlns:a16="http://schemas.microsoft.com/office/drawing/2014/main" id="{9CA966D6-51DB-A342-B516-AE5260544A74}"/>
              </a:ext>
            </a:extLst>
          </p:cNvPr>
          <p:cNvSpPr/>
          <p:nvPr/>
        </p:nvSpPr>
        <p:spPr>
          <a:xfrm>
            <a:off x="3372592"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09:30</a:t>
            </a:r>
          </a:p>
        </p:txBody>
      </p:sp>
      <p:sp>
        <p:nvSpPr>
          <p:cNvPr id="75" name="Rectangle 74">
            <a:extLst>
              <a:ext uri="{FF2B5EF4-FFF2-40B4-BE49-F238E27FC236}">
                <a16:creationId xmlns:a16="http://schemas.microsoft.com/office/drawing/2014/main" id="{49CB6040-5030-684F-808D-3A9E61AFF0CE}"/>
              </a:ext>
            </a:extLst>
          </p:cNvPr>
          <p:cNvSpPr/>
          <p:nvPr/>
        </p:nvSpPr>
        <p:spPr>
          <a:xfrm>
            <a:off x="893232" y="28354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Ends</a:t>
            </a:r>
          </a:p>
        </p:txBody>
      </p:sp>
      <p:sp>
        <p:nvSpPr>
          <p:cNvPr id="78" name="Rectangle 77">
            <a:extLst>
              <a:ext uri="{FF2B5EF4-FFF2-40B4-BE49-F238E27FC236}">
                <a16:creationId xmlns:a16="http://schemas.microsoft.com/office/drawing/2014/main" id="{BD7E05B0-B588-9E4A-B857-1F0E3335A1BF}"/>
              </a:ext>
            </a:extLst>
          </p:cNvPr>
          <p:cNvSpPr/>
          <p:nvPr/>
        </p:nvSpPr>
        <p:spPr>
          <a:xfrm>
            <a:off x="893232" y="313793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Repeat</a:t>
            </a:r>
          </a:p>
        </p:txBody>
      </p:sp>
      <p:sp>
        <p:nvSpPr>
          <p:cNvPr id="79" name="Rectangle 78">
            <a:extLst>
              <a:ext uri="{FF2B5EF4-FFF2-40B4-BE49-F238E27FC236}">
                <a16:creationId xmlns:a16="http://schemas.microsoft.com/office/drawing/2014/main" id="{67985636-5CB9-274A-A56C-E0DF172A50D6}"/>
              </a:ext>
            </a:extLst>
          </p:cNvPr>
          <p:cNvSpPr/>
          <p:nvPr/>
        </p:nvSpPr>
        <p:spPr>
          <a:xfrm>
            <a:off x="886477" y="370236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Alert</a:t>
            </a:r>
          </a:p>
        </p:txBody>
      </p:sp>
      <p:sp>
        <p:nvSpPr>
          <p:cNvPr id="80" name="Rectangle 79">
            <a:extLst>
              <a:ext uri="{FF2B5EF4-FFF2-40B4-BE49-F238E27FC236}">
                <a16:creationId xmlns:a16="http://schemas.microsoft.com/office/drawing/2014/main" id="{956761CC-47CC-1A4E-9C29-1C803548ADB1}"/>
              </a:ext>
            </a:extLst>
          </p:cNvPr>
          <p:cNvSpPr/>
          <p:nvPr/>
        </p:nvSpPr>
        <p:spPr>
          <a:xfrm>
            <a:off x="893232" y="42608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Status</a:t>
            </a:r>
          </a:p>
        </p:txBody>
      </p:sp>
      <p:sp>
        <p:nvSpPr>
          <p:cNvPr id="82" name="Rectangle 81">
            <a:extLst>
              <a:ext uri="{FF2B5EF4-FFF2-40B4-BE49-F238E27FC236}">
                <a16:creationId xmlns:a16="http://schemas.microsoft.com/office/drawing/2014/main" id="{0D6DBD23-8B68-2941-A5B0-30EBD5978B64}"/>
              </a:ext>
            </a:extLst>
          </p:cNvPr>
          <p:cNvSpPr/>
          <p:nvPr/>
        </p:nvSpPr>
        <p:spPr>
          <a:xfrm>
            <a:off x="886477" y="457472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10" name="Rounded Rectangle 9">
            <a:hlinkClick r:id="" action="ppaction://hlinkshowjump?jump=nextslide"/>
            <a:extLst>
              <a:ext uri="{FF2B5EF4-FFF2-40B4-BE49-F238E27FC236}">
                <a16:creationId xmlns:a16="http://schemas.microsoft.com/office/drawing/2014/main" id="{9C8B487E-A525-1A4C-BB4C-0F0275E04BCF}"/>
              </a:ext>
            </a:extLst>
          </p:cNvPr>
          <p:cNvSpPr/>
          <p:nvPr/>
        </p:nvSpPr>
        <p:spPr>
          <a:xfrm>
            <a:off x="2397217" y="4868928"/>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sp>
        <p:nvSpPr>
          <p:cNvPr id="83" name="Rounded Rectangle 82">
            <a:hlinkClick r:id="rId22"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84" name="Rectangle 83">
            <a:extLst>
              <a:ext uri="{FF2B5EF4-FFF2-40B4-BE49-F238E27FC236}">
                <a16:creationId xmlns:a16="http://schemas.microsoft.com/office/drawing/2014/main" id="{F445A48D-AEA0-C14A-AFF3-C21974AA80C9}"/>
              </a:ext>
            </a:extLst>
          </p:cNvPr>
          <p:cNvSpPr/>
          <p:nvPr/>
        </p:nvSpPr>
        <p:spPr>
          <a:xfrm>
            <a:off x="2401625"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17/07/19</a:t>
            </a:r>
          </a:p>
        </p:txBody>
      </p:sp>
      <p:sp>
        <p:nvSpPr>
          <p:cNvPr id="85" name="Rectangle 84">
            <a:extLst>
              <a:ext uri="{FF2B5EF4-FFF2-40B4-BE49-F238E27FC236}">
                <a16:creationId xmlns:a16="http://schemas.microsoft.com/office/drawing/2014/main" id="{6B3C9C1A-EDFD-9E48-9708-7F0B9F1B7D51}"/>
              </a:ext>
            </a:extLst>
          </p:cNvPr>
          <p:cNvSpPr/>
          <p:nvPr/>
        </p:nvSpPr>
        <p:spPr>
          <a:xfrm>
            <a:off x="3372592"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10:00</a:t>
            </a:r>
          </a:p>
        </p:txBody>
      </p:sp>
      <p:pic>
        <p:nvPicPr>
          <p:cNvPr id="18" name="Graphic 17" descr="Clock">
            <a:hlinkClick r:id="" action="ppaction://hlinkshowjump?jump=nextslide"/>
            <a:extLst>
              <a:ext uri="{FF2B5EF4-FFF2-40B4-BE49-F238E27FC236}">
                <a16:creationId xmlns:a16="http://schemas.microsoft.com/office/drawing/2014/main" id="{A6E17639-2680-C248-903E-2DCBF20748A5}"/>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010216" y="2515119"/>
            <a:ext cx="278687" cy="278687"/>
          </a:xfrm>
          <a:prstGeom prst="rect">
            <a:avLst/>
          </a:prstGeom>
        </p:spPr>
      </p:pic>
      <p:pic>
        <p:nvPicPr>
          <p:cNvPr id="86" name="Graphic 85" descr="Clock">
            <a:extLst>
              <a:ext uri="{FF2B5EF4-FFF2-40B4-BE49-F238E27FC236}">
                <a16:creationId xmlns:a16="http://schemas.microsoft.com/office/drawing/2014/main" id="{89CCD874-0306-DF49-962D-FC4991B20F4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016553" y="2815514"/>
            <a:ext cx="278687" cy="278687"/>
          </a:xfrm>
          <a:prstGeom prst="rect">
            <a:avLst/>
          </a:prstGeom>
        </p:spPr>
      </p:pic>
      <p:pic>
        <p:nvPicPr>
          <p:cNvPr id="21" name="Graphic 20" descr="Flip calendar">
            <a:hlinkClick r:id="" action="ppaction://hlinkshowjump?jump=nextslide"/>
            <a:extLst>
              <a:ext uri="{FF2B5EF4-FFF2-40B4-BE49-F238E27FC236}">
                <a16:creationId xmlns:a16="http://schemas.microsoft.com/office/drawing/2014/main" id="{2CCA5E09-A085-F54A-A41A-19FD73582B9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flipH="1">
            <a:off x="3033895" y="2492462"/>
            <a:ext cx="324000" cy="324000"/>
          </a:xfrm>
          <a:prstGeom prst="rect">
            <a:avLst/>
          </a:prstGeom>
        </p:spPr>
      </p:pic>
      <p:pic>
        <p:nvPicPr>
          <p:cNvPr id="87" name="Graphic 86" descr="Flip calendar">
            <a:extLst>
              <a:ext uri="{FF2B5EF4-FFF2-40B4-BE49-F238E27FC236}">
                <a16:creationId xmlns:a16="http://schemas.microsoft.com/office/drawing/2014/main" id="{3FAD09C5-318C-2B41-88B3-613AA722E79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flipH="1">
            <a:off x="3038321" y="2792631"/>
            <a:ext cx="324000" cy="324000"/>
          </a:xfrm>
          <a:prstGeom prst="rect">
            <a:avLst/>
          </a:prstGeom>
        </p:spPr>
      </p:pic>
      <p:sp>
        <p:nvSpPr>
          <p:cNvPr id="88" name="Rectangle 87">
            <a:extLst>
              <a:ext uri="{FF2B5EF4-FFF2-40B4-BE49-F238E27FC236}">
                <a16:creationId xmlns:a16="http://schemas.microsoft.com/office/drawing/2014/main" id="{25F012FD-7813-5A4B-ABF3-2669405DF98C}"/>
              </a:ext>
            </a:extLst>
          </p:cNvPr>
          <p:cNvSpPr/>
          <p:nvPr/>
        </p:nvSpPr>
        <p:spPr>
          <a:xfrm>
            <a:off x="2255194" y="1377532"/>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Order Bento</a:t>
            </a:r>
          </a:p>
        </p:txBody>
      </p:sp>
      <p:sp>
        <p:nvSpPr>
          <p:cNvPr id="89" name="Rectangle 88">
            <a:extLst>
              <a:ext uri="{FF2B5EF4-FFF2-40B4-BE49-F238E27FC236}">
                <a16:creationId xmlns:a16="http://schemas.microsoft.com/office/drawing/2014/main" id="{8D189BDF-432D-6945-8CFC-42C9CB49C24C}"/>
              </a:ext>
            </a:extLst>
          </p:cNvPr>
          <p:cNvSpPr/>
          <p:nvPr/>
        </p:nvSpPr>
        <p:spPr>
          <a:xfrm>
            <a:off x="2261264" y="1652634"/>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Function Hall</a:t>
            </a:r>
          </a:p>
        </p:txBody>
      </p:sp>
      <p:sp>
        <p:nvSpPr>
          <p:cNvPr id="92" name="Rectangle 91">
            <a:extLst>
              <a:ext uri="{FF2B5EF4-FFF2-40B4-BE49-F238E27FC236}">
                <a16:creationId xmlns:a16="http://schemas.microsoft.com/office/drawing/2014/main" id="{E7FA0D09-A3C1-4449-B33A-C04C4AC1B8CB}"/>
              </a:ext>
            </a:extLst>
          </p:cNvPr>
          <p:cNvSpPr/>
          <p:nvPr/>
        </p:nvSpPr>
        <p:spPr>
          <a:xfrm>
            <a:off x="3358964" y="3701048"/>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chirp</a:t>
            </a:r>
          </a:p>
        </p:txBody>
      </p:sp>
      <p:sp>
        <p:nvSpPr>
          <p:cNvPr id="93" name="Triangle 92">
            <a:extLst>
              <a:ext uri="{FF2B5EF4-FFF2-40B4-BE49-F238E27FC236}">
                <a16:creationId xmlns:a16="http://schemas.microsoft.com/office/drawing/2014/main" id="{8C394385-A0BE-1743-B173-3B430CBC4F39}"/>
              </a:ext>
            </a:extLst>
          </p:cNvPr>
          <p:cNvSpPr>
            <a:spLocks noChangeAspect="1"/>
          </p:cNvSpPr>
          <p:nvPr/>
        </p:nvSpPr>
        <p:spPr>
          <a:xfrm rot="10800000">
            <a:off x="4050662" y="3766606"/>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5" name="Rectangle 94">
            <a:extLst>
              <a:ext uri="{FF2B5EF4-FFF2-40B4-BE49-F238E27FC236}">
                <a16:creationId xmlns:a16="http://schemas.microsoft.com/office/drawing/2014/main" id="{5271AAF4-287E-DA4A-9B88-15A1B12DCE7C}"/>
              </a:ext>
            </a:extLst>
          </p:cNvPr>
          <p:cNvSpPr/>
          <p:nvPr/>
        </p:nvSpPr>
        <p:spPr>
          <a:xfrm>
            <a:off x="3357895" y="313667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never</a:t>
            </a:r>
          </a:p>
        </p:txBody>
      </p:sp>
      <p:sp>
        <p:nvSpPr>
          <p:cNvPr id="96" name="Triangle 95">
            <a:extLst>
              <a:ext uri="{FF2B5EF4-FFF2-40B4-BE49-F238E27FC236}">
                <a16:creationId xmlns:a16="http://schemas.microsoft.com/office/drawing/2014/main" id="{A70655EA-581A-F145-97E7-552F40DEC6AC}"/>
              </a:ext>
            </a:extLst>
          </p:cNvPr>
          <p:cNvSpPr>
            <a:spLocks noChangeAspect="1"/>
          </p:cNvSpPr>
          <p:nvPr/>
        </p:nvSpPr>
        <p:spPr>
          <a:xfrm rot="10800000">
            <a:off x="4050661" y="3191613"/>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7" name="Rectangle 96">
            <a:extLst>
              <a:ext uri="{FF2B5EF4-FFF2-40B4-BE49-F238E27FC236}">
                <a16:creationId xmlns:a16="http://schemas.microsoft.com/office/drawing/2014/main" id="{B90035C1-8E59-7943-94DF-F9678DCA6AE8}"/>
              </a:ext>
            </a:extLst>
          </p:cNvPr>
          <p:cNvSpPr/>
          <p:nvPr/>
        </p:nvSpPr>
        <p:spPr>
          <a:xfrm>
            <a:off x="3376546" y="4261566"/>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To-do</a:t>
            </a:r>
          </a:p>
        </p:txBody>
      </p:sp>
      <p:sp>
        <p:nvSpPr>
          <p:cNvPr id="98" name="Triangle 97">
            <a:extLst>
              <a:ext uri="{FF2B5EF4-FFF2-40B4-BE49-F238E27FC236}">
                <a16:creationId xmlns:a16="http://schemas.microsoft.com/office/drawing/2014/main" id="{195A55BD-F42C-4043-A6E5-4F6E6968A926}"/>
              </a:ext>
            </a:extLst>
          </p:cNvPr>
          <p:cNvSpPr>
            <a:spLocks noChangeAspect="1"/>
          </p:cNvSpPr>
          <p:nvPr/>
        </p:nvSpPr>
        <p:spPr>
          <a:xfrm rot="10800000">
            <a:off x="4068244" y="4327124"/>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Terminator 21">
            <a:extLst>
              <a:ext uri="{FF2B5EF4-FFF2-40B4-BE49-F238E27FC236}">
                <a16:creationId xmlns:a16="http://schemas.microsoft.com/office/drawing/2014/main" id="{C493D0C4-70C4-0147-90FD-FC8FB1AE168B}"/>
              </a:ext>
            </a:extLst>
          </p:cNvPr>
          <p:cNvSpPr/>
          <p:nvPr/>
        </p:nvSpPr>
        <p:spPr>
          <a:xfrm>
            <a:off x="3742401" y="4579999"/>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DB47D91-BFFC-C048-9389-AA55862B68AE}"/>
              </a:ext>
            </a:extLst>
          </p:cNvPr>
          <p:cNvSpPr>
            <a:spLocks noChangeAspect="1"/>
          </p:cNvSpPr>
          <p:nvPr/>
        </p:nvSpPr>
        <p:spPr>
          <a:xfrm>
            <a:off x="4096715" y="4599440"/>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rminator 62">
            <a:extLst>
              <a:ext uri="{FF2B5EF4-FFF2-40B4-BE49-F238E27FC236}">
                <a16:creationId xmlns:a16="http://schemas.microsoft.com/office/drawing/2014/main" id="{E6B4852F-233A-A54A-8AFD-DE947C019747}"/>
              </a:ext>
            </a:extLst>
          </p:cNvPr>
          <p:cNvSpPr/>
          <p:nvPr/>
        </p:nvSpPr>
        <p:spPr>
          <a:xfrm>
            <a:off x="3740216" y="2224176"/>
            <a:ext cx="540000" cy="250701"/>
          </a:xfrm>
          <a:prstGeom prst="flowChartTerminator">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D9F88A3-0F1C-0D4F-A3D3-EF98C1468B48}"/>
              </a:ext>
            </a:extLst>
          </p:cNvPr>
          <p:cNvSpPr>
            <a:spLocks noChangeAspect="1"/>
          </p:cNvSpPr>
          <p:nvPr/>
        </p:nvSpPr>
        <p:spPr>
          <a:xfrm>
            <a:off x="3773248" y="2243617"/>
            <a:ext cx="180000" cy="20179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F253005-C28E-0643-99B6-510A22EB7068}"/>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16ED21E-834D-A54A-A3DB-16B9E5E1F4B4}"/>
              </a:ext>
            </a:extLst>
          </p:cNvPr>
          <p:cNvSpPr/>
          <p:nvPr/>
        </p:nvSpPr>
        <p:spPr>
          <a:xfrm>
            <a:off x="374216" y="1145959"/>
            <a:ext cx="4397520" cy="5694962"/>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 Same-side Corner of Rectangle 60">
            <a:extLst>
              <a:ext uri="{FF2B5EF4-FFF2-40B4-BE49-F238E27FC236}">
                <a16:creationId xmlns:a16="http://schemas.microsoft.com/office/drawing/2014/main" id="{6DBE0DD7-947F-1D41-91E4-82C3A80A0267}"/>
              </a:ext>
            </a:extLst>
          </p:cNvPr>
          <p:cNvSpPr/>
          <p:nvPr/>
        </p:nvSpPr>
        <p:spPr>
          <a:xfrm>
            <a:off x="1295562" y="2756060"/>
            <a:ext cx="2641044" cy="1840430"/>
          </a:xfrm>
          <a:prstGeom prst="round2Same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bg1"/>
              </a:solidFill>
            </a:endParaRPr>
          </a:p>
          <a:p>
            <a:endParaRPr lang="en-US" sz="1050" dirty="0">
              <a:solidFill>
                <a:schemeClr val="bg1"/>
              </a:solidFill>
            </a:endParaRPr>
          </a:p>
          <a:p>
            <a:endParaRPr lang="en-US" sz="1050" dirty="0">
              <a:solidFill>
                <a:schemeClr val="bg1"/>
              </a:solidFill>
            </a:endParaRPr>
          </a:p>
          <a:p>
            <a:r>
              <a:rPr lang="en-US" sz="1050" dirty="0">
                <a:solidFill>
                  <a:schemeClr val="bg1"/>
                </a:solidFill>
              </a:rPr>
              <a:t>Depends on:</a:t>
            </a:r>
          </a:p>
          <a:p>
            <a:endParaRPr lang="en-US" sz="1050" dirty="0">
              <a:solidFill>
                <a:schemeClr val="bg1"/>
              </a:solidFill>
            </a:endParaRPr>
          </a:p>
          <a:p>
            <a:endParaRPr lang="en-US" sz="1050" dirty="0">
              <a:solidFill>
                <a:schemeClr val="bg1"/>
              </a:solidFill>
            </a:endParaRPr>
          </a:p>
          <a:p>
            <a:r>
              <a:rPr lang="en-US" sz="1050" dirty="0">
                <a:solidFill>
                  <a:schemeClr val="bg1"/>
                </a:solidFill>
              </a:rPr>
              <a:t>Dependency Type:</a:t>
            </a:r>
          </a:p>
          <a:p>
            <a:r>
              <a:rPr lang="en-US" sz="1050" dirty="0">
                <a:solidFill>
                  <a:schemeClr val="bg1"/>
                </a:solidFill>
              </a:rPr>
              <a:t>        start – start</a:t>
            </a:r>
          </a:p>
          <a:p>
            <a:r>
              <a:rPr lang="en-US" sz="1050" dirty="0">
                <a:solidFill>
                  <a:schemeClr val="bg1"/>
                </a:solidFill>
              </a:rPr>
              <a:t>        start – end</a:t>
            </a:r>
          </a:p>
          <a:p>
            <a:r>
              <a:rPr lang="en-US" sz="1050" dirty="0">
                <a:solidFill>
                  <a:schemeClr val="bg1"/>
                </a:solidFill>
              </a:rPr>
              <a:t>        end – start</a:t>
            </a:r>
          </a:p>
          <a:p>
            <a:r>
              <a:rPr lang="en-US" sz="1050" dirty="0">
                <a:solidFill>
                  <a:schemeClr val="bg1"/>
                </a:solidFill>
              </a:rPr>
              <a:t>        end – end</a:t>
            </a:r>
          </a:p>
          <a:p>
            <a:endParaRPr lang="en-US" sz="1050" dirty="0">
              <a:solidFill>
                <a:schemeClr val="bg1"/>
              </a:solidFill>
            </a:endParaRPr>
          </a:p>
          <a:p>
            <a:endParaRPr lang="en-US" sz="1050" dirty="0">
              <a:solidFill>
                <a:schemeClr val="bg1"/>
              </a:solidFill>
            </a:endParaRPr>
          </a:p>
          <a:p>
            <a:endParaRPr lang="en-US" sz="1050" dirty="0">
              <a:solidFill>
                <a:schemeClr val="bg1"/>
              </a:solidFill>
            </a:endParaRPr>
          </a:p>
        </p:txBody>
      </p:sp>
      <p:sp>
        <p:nvSpPr>
          <p:cNvPr id="66" name="Round Same-side Corner of Rectangle 65">
            <a:extLst>
              <a:ext uri="{FF2B5EF4-FFF2-40B4-BE49-F238E27FC236}">
                <a16:creationId xmlns:a16="http://schemas.microsoft.com/office/drawing/2014/main" id="{33B951C5-9106-9242-89EF-2B22BFBA598D}"/>
              </a:ext>
            </a:extLst>
          </p:cNvPr>
          <p:cNvSpPr/>
          <p:nvPr/>
        </p:nvSpPr>
        <p:spPr>
          <a:xfrm>
            <a:off x="1292264" y="2360158"/>
            <a:ext cx="2653200" cy="656259"/>
          </a:xfrm>
          <a:prstGeom prst="round2Same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Task Dependency</a:t>
            </a:r>
          </a:p>
        </p:txBody>
      </p:sp>
      <p:sp>
        <p:nvSpPr>
          <p:cNvPr id="67" name="Oval 66">
            <a:extLst>
              <a:ext uri="{FF2B5EF4-FFF2-40B4-BE49-F238E27FC236}">
                <a16:creationId xmlns:a16="http://schemas.microsoft.com/office/drawing/2014/main" id="{090F958A-7FA9-FC4C-A565-3B05A823D07C}"/>
              </a:ext>
            </a:extLst>
          </p:cNvPr>
          <p:cNvSpPr>
            <a:spLocks noChangeAspect="1"/>
          </p:cNvSpPr>
          <p:nvPr/>
        </p:nvSpPr>
        <p:spPr>
          <a:xfrm>
            <a:off x="1598485" y="3753753"/>
            <a:ext cx="98441" cy="110360"/>
          </a:xfrm>
          <a:prstGeom prst="ellipse">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F861CEFE-0FE8-E248-BDAB-10540DA39D40}"/>
              </a:ext>
            </a:extLst>
          </p:cNvPr>
          <p:cNvSpPr>
            <a:spLocks noChangeAspect="1"/>
          </p:cNvSpPr>
          <p:nvPr/>
        </p:nvSpPr>
        <p:spPr>
          <a:xfrm>
            <a:off x="1590244" y="3918510"/>
            <a:ext cx="98441" cy="110360"/>
          </a:xfrm>
          <a:prstGeom prst="ellipse">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D85C5C99-5A9D-944B-8A36-FD9B161E51F0}"/>
              </a:ext>
            </a:extLst>
          </p:cNvPr>
          <p:cNvSpPr>
            <a:spLocks noChangeAspect="1"/>
          </p:cNvSpPr>
          <p:nvPr/>
        </p:nvSpPr>
        <p:spPr>
          <a:xfrm>
            <a:off x="1602601" y="4079151"/>
            <a:ext cx="98441" cy="110360"/>
          </a:xfrm>
          <a:prstGeom prst="ellipse">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EED9FEB7-375B-A44F-9061-2BB0C96B2595}"/>
              </a:ext>
            </a:extLst>
          </p:cNvPr>
          <p:cNvSpPr>
            <a:spLocks noChangeAspect="1"/>
          </p:cNvSpPr>
          <p:nvPr/>
        </p:nvSpPr>
        <p:spPr>
          <a:xfrm>
            <a:off x="1606717" y="4243908"/>
            <a:ext cx="98441" cy="110360"/>
          </a:xfrm>
          <a:prstGeom prst="ellipse">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7EF7BC68-447F-5C43-8DFC-9906590CB8D3}"/>
              </a:ext>
            </a:extLst>
          </p:cNvPr>
          <p:cNvSpPr/>
          <p:nvPr/>
        </p:nvSpPr>
        <p:spPr>
          <a:xfrm>
            <a:off x="1279243" y="3279181"/>
            <a:ext cx="2657363" cy="1315265"/>
          </a:xfrm>
          <a:prstGeom prst="rect">
            <a:avLst/>
          </a:prstGeom>
          <a:solidFill>
            <a:srgbClr val="00000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a:extLst>
              <a:ext uri="{FF2B5EF4-FFF2-40B4-BE49-F238E27FC236}">
                <a16:creationId xmlns:a16="http://schemas.microsoft.com/office/drawing/2014/main" id="{73A31561-F784-5444-AE2A-1643C0F44921}"/>
              </a:ext>
            </a:extLst>
          </p:cNvPr>
          <p:cNvSpPr/>
          <p:nvPr/>
        </p:nvSpPr>
        <p:spPr>
          <a:xfrm>
            <a:off x="1704387" y="3526734"/>
            <a:ext cx="1669210" cy="247132"/>
          </a:xfrm>
          <a:prstGeom prst="roundRect">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Check attendance</a:t>
            </a:r>
          </a:p>
        </p:txBody>
      </p:sp>
      <p:sp>
        <p:nvSpPr>
          <p:cNvPr id="94" name="Rounded Rectangle 93">
            <a:hlinkClick r:id="" action="ppaction://hlinkshowjump?jump=nextslide"/>
            <a:extLst>
              <a:ext uri="{FF2B5EF4-FFF2-40B4-BE49-F238E27FC236}">
                <a16:creationId xmlns:a16="http://schemas.microsoft.com/office/drawing/2014/main" id="{5DE65D7F-C990-6A42-9D7C-E13D26E30BA8}"/>
              </a:ext>
            </a:extLst>
          </p:cNvPr>
          <p:cNvSpPr/>
          <p:nvPr/>
        </p:nvSpPr>
        <p:spPr>
          <a:xfrm>
            <a:off x="1705054" y="3773866"/>
            <a:ext cx="1669210" cy="247132"/>
          </a:xfrm>
          <a:prstGeom prst="roundRect">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Set up dining area</a:t>
            </a:r>
          </a:p>
        </p:txBody>
      </p:sp>
      <p:sp>
        <p:nvSpPr>
          <p:cNvPr id="99" name="Rounded Rectangle 98">
            <a:extLst>
              <a:ext uri="{FF2B5EF4-FFF2-40B4-BE49-F238E27FC236}">
                <a16:creationId xmlns:a16="http://schemas.microsoft.com/office/drawing/2014/main" id="{5EE9904B-4EE0-274F-9052-C9599CA5A228}"/>
              </a:ext>
            </a:extLst>
          </p:cNvPr>
          <p:cNvSpPr/>
          <p:nvPr/>
        </p:nvSpPr>
        <p:spPr>
          <a:xfrm>
            <a:off x="1704340" y="4020201"/>
            <a:ext cx="1669210" cy="247132"/>
          </a:xfrm>
          <a:prstGeom prst="roundRect">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Buy attraction tickets</a:t>
            </a:r>
          </a:p>
        </p:txBody>
      </p:sp>
      <p:sp>
        <p:nvSpPr>
          <p:cNvPr id="2" name="Rounded Rectangle 1">
            <a:extLst>
              <a:ext uri="{FF2B5EF4-FFF2-40B4-BE49-F238E27FC236}">
                <a16:creationId xmlns:a16="http://schemas.microsoft.com/office/drawing/2014/main" id="{C72FF455-A488-BD4E-AB46-2D47D927B633}"/>
              </a:ext>
            </a:extLst>
          </p:cNvPr>
          <p:cNvSpPr/>
          <p:nvPr/>
        </p:nvSpPr>
        <p:spPr>
          <a:xfrm>
            <a:off x="1700598" y="3274758"/>
            <a:ext cx="1669210" cy="247132"/>
          </a:xfrm>
          <a:prstGeom prst="roundRect">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nothing</a:t>
            </a:r>
          </a:p>
        </p:txBody>
      </p:sp>
      <p:sp>
        <p:nvSpPr>
          <p:cNvPr id="81" name="Triangle 80">
            <a:extLst>
              <a:ext uri="{FF2B5EF4-FFF2-40B4-BE49-F238E27FC236}">
                <a16:creationId xmlns:a16="http://schemas.microsoft.com/office/drawing/2014/main" id="{2B6A297A-67C3-684A-B8F6-0893E2F332C0}"/>
              </a:ext>
            </a:extLst>
          </p:cNvPr>
          <p:cNvSpPr>
            <a:spLocks noChangeAspect="1"/>
          </p:cNvSpPr>
          <p:nvPr/>
        </p:nvSpPr>
        <p:spPr>
          <a:xfrm>
            <a:off x="3128796" y="3355741"/>
            <a:ext cx="180000" cy="120000"/>
          </a:xfrm>
          <a:prstGeom prs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0" name="Rounded Rectangle 99">
            <a:extLst>
              <a:ext uri="{FF2B5EF4-FFF2-40B4-BE49-F238E27FC236}">
                <a16:creationId xmlns:a16="http://schemas.microsoft.com/office/drawing/2014/main" id="{AA40C250-85B1-8648-A603-5929F5869762}"/>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Tree>
    <p:extLst>
      <p:ext uri="{BB962C8B-B14F-4D97-AF65-F5344CB8AC3E}">
        <p14:creationId xmlns:p14="http://schemas.microsoft.com/office/powerpoint/2010/main" val="3725321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0"/>
                                  </p:stCondLst>
                                  <p:childTnLst>
                                    <p:animScale>
                                      <p:cBhvr>
                                        <p:cTn id="6" dur="500" fill="hold"/>
                                        <p:tgtEl>
                                          <p:spTgt spid="94"/>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216951" y="5457353"/>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93233" y="5747459"/>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all day</a:t>
            </a:r>
          </a:p>
        </p:txBody>
      </p:sp>
      <p:pic>
        <p:nvPicPr>
          <p:cNvPr id="64" name="Graphic 63" descr="Filter">
            <a:hlinkClick r:id="rId17"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052512" y="677435"/>
            <a:ext cx="360000" cy="360000"/>
          </a:xfrm>
          <a:prstGeom prst="rect">
            <a:avLst/>
          </a:prstGeom>
        </p:spPr>
      </p:pic>
      <p:pic>
        <p:nvPicPr>
          <p:cNvPr id="69" name="Graphic 68" descr="Radio microphone">
            <a:hlinkClick r:id="rId20"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184342" y="677435"/>
            <a:ext cx="360000" cy="360000"/>
          </a:xfrm>
          <a:prstGeom prst="rect">
            <a:avLst/>
          </a:prstGeom>
        </p:spPr>
      </p:pic>
      <p:sp>
        <p:nvSpPr>
          <p:cNvPr id="4" name="Rectangle 3">
            <a:extLst>
              <a:ext uri="{FF2B5EF4-FFF2-40B4-BE49-F238E27FC236}">
                <a16:creationId xmlns:a16="http://schemas.microsoft.com/office/drawing/2014/main" id="{EF2ACA08-76CE-8642-8807-25514F7BD9D5}"/>
              </a:ext>
            </a:extLst>
          </p:cNvPr>
          <p:cNvSpPr/>
          <p:nvPr/>
        </p:nvSpPr>
        <p:spPr>
          <a:xfrm>
            <a:off x="893232" y="138395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Title</a:t>
            </a:r>
          </a:p>
        </p:txBody>
      </p:sp>
      <p:sp>
        <p:nvSpPr>
          <p:cNvPr id="70" name="Rectangle 69">
            <a:extLst>
              <a:ext uri="{FF2B5EF4-FFF2-40B4-BE49-F238E27FC236}">
                <a16:creationId xmlns:a16="http://schemas.microsoft.com/office/drawing/2014/main" id="{F08C655E-0DAA-5F4B-9541-0BB679593BA4}"/>
              </a:ext>
            </a:extLst>
          </p:cNvPr>
          <p:cNvSpPr/>
          <p:nvPr/>
        </p:nvSpPr>
        <p:spPr>
          <a:xfrm>
            <a:off x="893804" y="166659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71" name="Rectangle 70">
            <a:extLst>
              <a:ext uri="{FF2B5EF4-FFF2-40B4-BE49-F238E27FC236}">
                <a16:creationId xmlns:a16="http://schemas.microsoft.com/office/drawing/2014/main" id="{B7AD1414-FBD0-6D4A-B00A-16909C426B42}"/>
              </a:ext>
            </a:extLst>
          </p:cNvPr>
          <p:cNvSpPr/>
          <p:nvPr/>
        </p:nvSpPr>
        <p:spPr>
          <a:xfrm>
            <a:off x="893232" y="222801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All-day</a:t>
            </a:r>
          </a:p>
        </p:txBody>
      </p:sp>
      <p:sp>
        <p:nvSpPr>
          <p:cNvPr id="72" name="Rectangle 71">
            <a:extLst>
              <a:ext uri="{FF2B5EF4-FFF2-40B4-BE49-F238E27FC236}">
                <a16:creationId xmlns:a16="http://schemas.microsoft.com/office/drawing/2014/main" id="{D846BF3C-8D49-CA49-AE77-7D60F250D392}"/>
              </a:ext>
            </a:extLst>
          </p:cNvPr>
          <p:cNvSpPr/>
          <p:nvPr/>
        </p:nvSpPr>
        <p:spPr>
          <a:xfrm>
            <a:off x="893232" y="253391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Starts</a:t>
            </a:r>
          </a:p>
        </p:txBody>
      </p:sp>
      <p:sp>
        <p:nvSpPr>
          <p:cNvPr id="73" name="Rectangle 72">
            <a:hlinkClick r:id="" action="ppaction://hlinkshowjump?jump=nextslide"/>
            <a:extLst>
              <a:ext uri="{FF2B5EF4-FFF2-40B4-BE49-F238E27FC236}">
                <a16:creationId xmlns:a16="http://schemas.microsoft.com/office/drawing/2014/main" id="{B49B1436-F632-B540-A5D1-97AAB3380609}"/>
              </a:ext>
            </a:extLst>
          </p:cNvPr>
          <p:cNvSpPr/>
          <p:nvPr/>
        </p:nvSpPr>
        <p:spPr>
          <a:xfrm>
            <a:off x="2401625"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17/07/19</a:t>
            </a:r>
          </a:p>
        </p:txBody>
      </p:sp>
      <p:sp>
        <p:nvSpPr>
          <p:cNvPr id="74" name="Rectangle 73">
            <a:extLst>
              <a:ext uri="{FF2B5EF4-FFF2-40B4-BE49-F238E27FC236}">
                <a16:creationId xmlns:a16="http://schemas.microsoft.com/office/drawing/2014/main" id="{9CA966D6-51DB-A342-B516-AE5260544A74}"/>
              </a:ext>
            </a:extLst>
          </p:cNvPr>
          <p:cNvSpPr/>
          <p:nvPr/>
        </p:nvSpPr>
        <p:spPr>
          <a:xfrm>
            <a:off x="3372592"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09:30</a:t>
            </a:r>
          </a:p>
        </p:txBody>
      </p:sp>
      <p:sp>
        <p:nvSpPr>
          <p:cNvPr id="75" name="Rectangle 74">
            <a:extLst>
              <a:ext uri="{FF2B5EF4-FFF2-40B4-BE49-F238E27FC236}">
                <a16:creationId xmlns:a16="http://schemas.microsoft.com/office/drawing/2014/main" id="{49CB6040-5030-684F-808D-3A9E61AFF0CE}"/>
              </a:ext>
            </a:extLst>
          </p:cNvPr>
          <p:cNvSpPr/>
          <p:nvPr/>
        </p:nvSpPr>
        <p:spPr>
          <a:xfrm>
            <a:off x="893232" y="28354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Ends</a:t>
            </a:r>
          </a:p>
        </p:txBody>
      </p:sp>
      <p:sp>
        <p:nvSpPr>
          <p:cNvPr id="78" name="Rectangle 77">
            <a:extLst>
              <a:ext uri="{FF2B5EF4-FFF2-40B4-BE49-F238E27FC236}">
                <a16:creationId xmlns:a16="http://schemas.microsoft.com/office/drawing/2014/main" id="{BD7E05B0-B588-9E4A-B857-1F0E3335A1BF}"/>
              </a:ext>
            </a:extLst>
          </p:cNvPr>
          <p:cNvSpPr/>
          <p:nvPr/>
        </p:nvSpPr>
        <p:spPr>
          <a:xfrm>
            <a:off x="893232" y="313793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Repeat</a:t>
            </a:r>
          </a:p>
        </p:txBody>
      </p:sp>
      <p:sp>
        <p:nvSpPr>
          <p:cNvPr id="79" name="Rectangle 78">
            <a:extLst>
              <a:ext uri="{FF2B5EF4-FFF2-40B4-BE49-F238E27FC236}">
                <a16:creationId xmlns:a16="http://schemas.microsoft.com/office/drawing/2014/main" id="{67985636-5CB9-274A-A56C-E0DF172A50D6}"/>
              </a:ext>
            </a:extLst>
          </p:cNvPr>
          <p:cNvSpPr/>
          <p:nvPr/>
        </p:nvSpPr>
        <p:spPr>
          <a:xfrm>
            <a:off x="886477" y="370236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Alert</a:t>
            </a:r>
          </a:p>
        </p:txBody>
      </p:sp>
      <p:sp>
        <p:nvSpPr>
          <p:cNvPr id="80" name="Rectangle 79">
            <a:extLst>
              <a:ext uri="{FF2B5EF4-FFF2-40B4-BE49-F238E27FC236}">
                <a16:creationId xmlns:a16="http://schemas.microsoft.com/office/drawing/2014/main" id="{956761CC-47CC-1A4E-9C29-1C803548ADB1}"/>
              </a:ext>
            </a:extLst>
          </p:cNvPr>
          <p:cNvSpPr/>
          <p:nvPr/>
        </p:nvSpPr>
        <p:spPr>
          <a:xfrm>
            <a:off x="893232" y="42608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Status</a:t>
            </a:r>
          </a:p>
        </p:txBody>
      </p:sp>
      <p:sp>
        <p:nvSpPr>
          <p:cNvPr id="82" name="Rectangle 81">
            <a:extLst>
              <a:ext uri="{FF2B5EF4-FFF2-40B4-BE49-F238E27FC236}">
                <a16:creationId xmlns:a16="http://schemas.microsoft.com/office/drawing/2014/main" id="{0D6DBD23-8B68-2941-A5B0-30EBD5978B64}"/>
              </a:ext>
            </a:extLst>
          </p:cNvPr>
          <p:cNvSpPr/>
          <p:nvPr/>
        </p:nvSpPr>
        <p:spPr>
          <a:xfrm>
            <a:off x="886477" y="457472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10" name="Rounded Rectangle 9">
            <a:hlinkClick r:id="" action="ppaction://hlinkshowjump?jump=nextslide"/>
            <a:extLst>
              <a:ext uri="{FF2B5EF4-FFF2-40B4-BE49-F238E27FC236}">
                <a16:creationId xmlns:a16="http://schemas.microsoft.com/office/drawing/2014/main" id="{9C8B487E-A525-1A4C-BB4C-0F0275E04BCF}"/>
              </a:ext>
            </a:extLst>
          </p:cNvPr>
          <p:cNvSpPr/>
          <p:nvPr/>
        </p:nvSpPr>
        <p:spPr>
          <a:xfrm>
            <a:off x="2397217" y="4868928"/>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sp>
        <p:nvSpPr>
          <p:cNvPr id="83" name="Rounded Rectangle 82">
            <a:hlinkClick r:id="rId23"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84" name="Rectangle 83">
            <a:extLst>
              <a:ext uri="{FF2B5EF4-FFF2-40B4-BE49-F238E27FC236}">
                <a16:creationId xmlns:a16="http://schemas.microsoft.com/office/drawing/2014/main" id="{F445A48D-AEA0-C14A-AFF3-C21974AA80C9}"/>
              </a:ext>
            </a:extLst>
          </p:cNvPr>
          <p:cNvSpPr/>
          <p:nvPr/>
        </p:nvSpPr>
        <p:spPr>
          <a:xfrm>
            <a:off x="2401625"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17/07/19</a:t>
            </a:r>
          </a:p>
        </p:txBody>
      </p:sp>
      <p:sp>
        <p:nvSpPr>
          <p:cNvPr id="85" name="Rectangle 84">
            <a:extLst>
              <a:ext uri="{FF2B5EF4-FFF2-40B4-BE49-F238E27FC236}">
                <a16:creationId xmlns:a16="http://schemas.microsoft.com/office/drawing/2014/main" id="{6B3C9C1A-EDFD-9E48-9708-7F0B9F1B7D51}"/>
              </a:ext>
            </a:extLst>
          </p:cNvPr>
          <p:cNvSpPr/>
          <p:nvPr/>
        </p:nvSpPr>
        <p:spPr>
          <a:xfrm>
            <a:off x="3372592"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10:00</a:t>
            </a:r>
          </a:p>
        </p:txBody>
      </p:sp>
      <p:pic>
        <p:nvPicPr>
          <p:cNvPr id="18" name="Graphic 17" descr="Clock">
            <a:hlinkClick r:id="" action="ppaction://hlinkshowjump?jump=nextslide"/>
            <a:extLst>
              <a:ext uri="{FF2B5EF4-FFF2-40B4-BE49-F238E27FC236}">
                <a16:creationId xmlns:a16="http://schemas.microsoft.com/office/drawing/2014/main" id="{A6E17639-2680-C248-903E-2DCBF20748A5}"/>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4010216" y="2515119"/>
            <a:ext cx="278687" cy="278687"/>
          </a:xfrm>
          <a:prstGeom prst="rect">
            <a:avLst/>
          </a:prstGeom>
        </p:spPr>
      </p:pic>
      <p:pic>
        <p:nvPicPr>
          <p:cNvPr id="86" name="Graphic 85" descr="Clock">
            <a:extLst>
              <a:ext uri="{FF2B5EF4-FFF2-40B4-BE49-F238E27FC236}">
                <a16:creationId xmlns:a16="http://schemas.microsoft.com/office/drawing/2014/main" id="{89CCD874-0306-DF49-962D-FC4991B20F40}"/>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4016553" y="2815514"/>
            <a:ext cx="278687" cy="278687"/>
          </a:xfrm>
          <a:prstGeom prst="rect">
            <a:avLst/>
          </a:prstGeom>
        </p:spPr>
      </p:pic>
      <p:pic>
        <p:nvPicPr>
          <p:cNvPr id="21" name="Graphic 20" descr="Flip calendar">
            <a:hlinkClick r:id="" action="ppaction://hlinkshowjump?jump=nextslide"/>
            <a:extLst>
              <a:ext uri="{FF2B5EF4-FFF2-40B4-BE49-F238E27FC236}">
                <a16:creationId xmlns:a16="http://schemas.microsoft.com/office/drawing/2014/main" id="{2CCA5E09-A085-F54A-A41A-19FD73582B90}"/>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flipH="1">
            <a:off x="3033895" y="2492462"/>
            <a:ext cx="324000" cy="324000"/>
          </a:xfrm>
          <a:prstGeom prst="rect">
            <a:avLst/>
          </a:prstGeom>
        </p:spPr>
      </p:pic>
      <p:pic>
        <p:nvPicPr>
          <p:cNvPr id="87" name="Graphic 86" descr="Flip calendar">
            <a:extLst>
              <a:ext uri="{FF2B5EF4-FFF2-40B4-BE49-F238E27FC236}">
                <a16:creationId xmlns:a16="http://schemas.microsoft.com/office/drawing/2014/main" id="{3FAD09C5-318C-2B41-88B3-613AA722E79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flipH="1">
            <a:off x="3038321" y="2792631"/>
            <a:ext cx="324000" cy="324000"/>
          </a:xfrm>
          <a:prstGeom prst="rect">
            <a:avLst/>
          </a:prstGeom>
        </p:spPr>
      </p:pic>
      <p:sp>
        <p:nvSpPr>
          <p:cNvPr id="88" name="Rectangle 87">
            <a:extLst>
              <a:ext uri="{FF2B5EF4-FFF2-40B4-BE49-F238E27FC236}">
                <a16:creationId xmlns:a16="http://schemas.microsoft.com/office/drawing/2014/main" id="{25F012FD-7813-5A4B-ABF3-2669405DF98C}"/>
              </a:ext>
            </a:extLst>
          </p:cNvPr>
          <p:cNvSpPr/>
          <p:nvPr/>
        </p:nvSpPr>
        <p:spPr>
          <a:xfrm>
            <a:off x="2255194" y="1377532"/>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Order Bento</a:t>
            </a:r>
          </a:p>
        </p:txBody>
      </p:sp>
      <p:sp>
        <p:nvSpPr>
          <p:cNvPr id="89" name="Rectangle 88">
            <a:extLst>
              <a:ext uri="{FF2B5EF4-FFF2-40B4-BE49-F238E27FC236}">
                <a16:creationId xmlns:a16="http://schemas.microsoft.com/office/drawing/2014/main" id="{8D189BDF-432D-6945-8CFC-42C9CB49C24C}"/>
              </a:ext>
            </a:extLst>
          </p:cNvPr>
          <p:cNvSpPr/>
          <p:nvPr/>
        </p:nvSpPr>
        <p:spPr>
          <a:xfrm>
            <a:off x="2261264" y="1652634"/>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Function Hall</a:t>
            </a:r>
          </a:p>
        </p:txBody>
      </p:sp>
      <p:sp>
        <p:nvSpPr>
          <p:cNvPr id="92" name="Rectangle 91">
            <a:extLst>
              <a:ext uri="{FF2B5EF4-FFF2-40B4-BE49-F238E27FC236}">
                <a16:creationId xmlns:a16="http://schemas.microsoft.com/office/drawing/2014/main" id="{E7FA0D09-A3C1-4449-B33A-C04C4AC1B8CB}"/>
              </a:ext>
            </a:extLst>
          </p:cNvPr>
          <p:cNvSpPr/>
          <p:nvPr/>
        </p:nvSpPr>
        <p:spPr>
          <a:xfrm>
            <a:off x="3358964" y="3701048"/>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chirp</a:t>
            </a:r>
          </a:p>
        </p:txBody>
      </p:sp>
      <p:sp>
        <p:nvSpPr>
          <p:cNvPr id="93" name="Triangle 92">
            <a:extLst>
              <a:ext uri="{FF2B5EF4-FFF2-40B4-BE49-F238E27FC236}">
                <a16:creationId xmlns:a16="http://schemas.microsoft.com/office/drawing/2014/main" id="{8C394385-A0BE-1743-B173-3B430CBC4F39}"/>
              </a:ext>
            </a:extLst>
          </p:cNvPr>
          <p:cNvSpPr>
            <a:spLocks noChangeAspect="1"/>
          </p:cNvSpPr>
          <p:nvPr/>
        </p:nvSpPr>
        <p:spPr>
          <a:xfrm rot="10800000">
            <a:off x="4050662" y="3766606"/>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5" name="Rectangle 94">
            <a:extLst>
              <a:ext uri="{FF2B5EF4-FFF2-40B4-BE49-F238E27FC236}">
                <a16:creationId xmlns:a16="http://schemas.microsoft.com/office/drawing/2014/main" id="{5271AAF4-287E-DA4A-9B88-15A1B12DCE7C}"/>
              </a:ext>
            </a:extLst>
          </p:cNvPr>
          <p:cNvSpPr/>
          <p:nvPr/>
        </p:nvSpPr>
        <p:spPr>
          <a:xfrm>
            <a:off x="3357895" y="313667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never</a:t>
            </a:r>
          </a:p>
        </p:txBody>
      </p:sp>
      <p:sp>
        <p:nvSpPr>
          <p:cNvPr id="96" name="Triangle 95">
            <a:extLst>
              <a:ext uri="{FF2B5EF4-FFF2-40B4-BE49-F238E27FC236}">
                <a16:creationId xmlns:a16="http://schemas.microsoft.com/office/drawing/2014/main" id="{A70655EA-581A-F145-97E7-552F40DEC6AC}"/>
              </a:ext>
            </a:extLst>
          </p:cNvPr>
          <p:cNvSpPr>
            <a:spLocks noChangeAspect="1"/>
          </p:cNvSpPr>
          <p:nvPr/>
        </p:nvSpPr>
        <p:spPr>
          <a:xfrm rot="10800000">
            <a:off x="4050661" y="3191613"/>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7" name="Rectangle 96">
            <a:extLst>
              <a:ext uri="{FF2B5EF4-FFF2-40B4-BE49-F238E27FC236}">
                <a16:creationId xmlns:a16="http://schemas.microsoft.com/office/drawing/2014/main" id="{B90035C1-8E59-7943-94DF-F9678DCA6AE8}"/>
              </a:ext>
            </a:extLst>
          </p:cNvPr>
          <p:cNvSpPr/>
          <p:nvPr/>
        </p:nvSpPr>
        <p:spPr>
          <a:xfrm>
            <a:off x="3376546" y="4261566"/>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To-do</a:t>
            </a:r>
          </a:p>
        </p:txBody>
      </p:sp>
      <p:sp>
        <p:nvSpPr>
          <p:cNvPr id="98" name="Triangle 97">
            <a:extLst>
              <a:ext uri="{FF2B5EF4-FFF2-40B4-BE49-F238E27FC236}">
                <a16:creationId xmlns:a16="http://schemas.microsoft.com/office/drawing/2014/main" id="{195A55BD-F42C-4043-A6E5-4F6E6968A926}"/>
              </a:ext>
            </a:extLst>
          </p:cNvPr>
          <p:cNvSpPr>
            <a:spLocks noChangeAspect="1"/>
          </p:cNvSpPr>
          <p:nvPr/>
        </p:nvSpPr>
        <p:spPr>
          <a:xfrm rot="10800000">
            <a:off x="4068244" y="4327124"/>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Terminator 21">
            <a:extLst>
              <a:ext uri="{FF2B5EF4-FFF2-40B4-BE49-F238E27FC236}">
                <a16:creationId xmlns:a16="http://schemas.microsoft.com/office/drawing/2014/main" id="{C493D0C4-70C4-0147-90FD-FC8FB1AE168B}"/>
              </a:ext>
            </a:extLst>
          </p:cNvPr>
          <p:cNvSpPr/>
          <p:nvPr/>
        </p:nvSpPr>
        <p:spPr>
          <a:xfrm>
            <a:off x="3742401" y="4579999"/>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DB47D91-BFFC-C048-9389-AA55862B68AE}"/>
              </a:ext>
            </a:extLst>
          </p:cNvPr>
          <p:cNvSpPr>
            <a:spLocks noChangeAspect="1"/>
          </p:cNvSpPr>
          <p:nvPr/>
        </p:nvSpPr>
        <p:spPr>
          <a:xfrm>
            <a:off x="4096715" y="4599440"/>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rminator 62">
            <a:extLst>
              <a:ext uri="{FF2B5EF4-FFF2-40B4-BE49-F238E27FC236}">
                <a16:creationId xmlns:a16="http://schemas.microsoft.com/office/drawing/2014/main" id="{E6B4852F-233A-A54A-8AFD-DE947C019747}"/>
              </a:ext>
            </a:extLst>
          </p:cNvPr>
          <p:cNvSpPr/>
          <p:nvPr/>
        </p:nvSpPr>
        <p:spPr>
          <a:xfrm>
            <a:off x="3740216" y="2224176"/>
            <a:ext cx="540000" cy="250701"/>
          </a:xfrm>
          <a:prstGeom prst="flowChartTerminator">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D9F88A3-0F1C-0D4F-A3D3-EF98C1468B48}"/>
              </a:ext>
            </a:extLst>
          </p:cNvPr>
          <p:cNvSpPr>
            <a:spLocks noChangeAspect="1"/>
          </p:cNvSpPr>
          <p:nvPr/>
        </p:nvSpPr>
        <p:spPr>
          <a:xfrm>
            <a:off x="3773248" y="2243617"/>
            <a:ext cx="180000" cy="20179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F253005-C28E-0643-99B6-510A22EB7068}"/>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16ED21E-834D-A54A-A3DB-16B9E5E1F4B4}"/>
              </a:ext>
            </a:extLst>
          </p:cNvPr>
          <p:cNvSpPr/>
          <p:nvPr/>
        </p:nvSpPr>
        <p:spPr>
          <a:xfrm>
            <a:off x="374216" y="1145959"/>
            <a:ext cx="4397520" cy="5694962"/>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 Same-side Corner of Rectangle 60">
            <a:extLst>
              <a:ext uri="{FF2B5EF4-FFF2-40B4-BE49-F238E27FC236}">
                <a16:creationId xmlns:a16="http://schemas.microsoft.com/office/drawing/2014/main" id="{6DBE0DD7-947F-1D41-91E4-82C3A80A0267}"/>
              </a:ext>
            </a:extLst>
          </p:cNvPr>
          <p:cNvSpPr/>
          <p:nvPr/>
        </p:nvSpPr>
        <p:spPr>
          <a:xfrm>
            <a:off x="1295562" y="2756060"/>
            <a:ext cx="2641044" cy="1840430"/>
          </a:xfrm>
          <a:prstGeom prst="round2Same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bg1"/>
              </a:solidFill>
            </a:endParaRPr>
          </a:p>
          <a:p>
            <a:endParaRPr lang="en-US" sz="1050" dirty="0">
              <a:solidFill>
                <a:schemeClr val="bg1"/>
              </a:solidFill>
            </a:endParaRPr>
          </a:p>
          <a:p>
            <a:endParaRPr lang="en-US" sz="1050" dirty="0">
              <a:solidFill>
                <a:schemeClr val="bg1"/>
              </a:solidFill>
            </a:endParaRPr>
          </a:p>
          <a:p>
            <a:r>
              <a:rPr lang="en-US" sz="1050" dirty="0">
                <a:solidFill>
                  <a:schemeClr val="bg1"/>
                </a:solidFill>
              </a:rPr>
              <a:t>Depends on:</a:t>
            </a:r>
          </a:p>
          <a:p>
            <a:endParaRPr lang="en-US" sz="1050" dirty="0">
              <a:solidFill>
                <a:schemeClr val="bg1"/>
              </a:solidFill>
            </a:endParaRPr>
          </a:p>
          <a:p>
            <a:endParaRPr lang="en-US" sz="1050" dirty="0">
              <a:solidFill>
                <a:schemeClr val="bg1"/>
              </a:solidFill>
            </a:endParaRPr>
          </a:p>
          <a:p>
            <a:r>
              <a:rPr lang="en-US" sz="1050" dirty="0">
                <a:solidFill>
                  <a:schemeClr val="bg1"/>
                </a:solidFill>
              </a:rPr>
              <a:t>Dependency Type:</a:t>
            </a:r>
          </a:p>
          <a:p>
            <a:r>
              <a:rPr lang="en-US" sz="1050" dirty="0">
                <a:solidFill>
                  <a:schemeClr val="bg1"/>
                </a:solidFill>
              </a:rPr>
              <a:t>        start – start</a:t>
            </a:r>
          </a:p>
          <a:p>
            <a:r>
              <a:rPr lang="en-US" sz="1050" dirty="0">
                <a:solidFill>
                  <a:schemeClr val="bg1"/>
                </a:solidFill>
              </a:rPr>
              <a:t>        start – end</a:t>
            </a:r>
          </a:p>
          <a:p>
            <a:r>
              <a:rPr lang="en-US" sz="1050" dirty="0">
                <a:solidFill>
                  <a:schemeClr val="bg1"/>
                </a:solidFill>
              </a:rPr>
              <a:t>        end – start</a:t>
            </a:r>
          </a:p>
          <a:p>
            <a:r>
              <a:rPr lang="en-US" sz="1050" dirty="0">
                <a:solidFill>
                  <a:schemeClr val="bg1"/>
                </a:solidFill>
              </a:rPr>
              <a:t>        end – end</a:t>
            </a:r>
          </a:p>
          <a:p>
            <a:endParaRPr lang="en-US" sz="1050" dirty="0">
              <a:solidFill>
                <a:schemeClr val="bg1"/>
              </a:solidFill>
            </a:endParaRPr>
          </a:p>
          <a:p>
            <a:endParaRPr lang="en-US" sz="1050" dirty="0">
              <a:solidFill>
                <a:schemeClr val="bg1"/>
              </a:solidFill>
            </a:endParaRPr>
          </a:p>
          <a:p>
            <a:endParaRPr lang="en-US" sz="1050" dirty="0">
              <a:solidFill>
                <a:schemeClr val="bg1"/>
              </a:solidFill>
            </a:endParaRPr>
          </a:p>
        </p:txBody>
      </p:sp>
      <p:sp>
        <p:nvSpPr>
          <p:cNvPr id="66" name="Round Same-side Corner of Rectangle 65">
            <a:extLst>
              <a:ext uri="{FF2B5EF4-FFF2-40B4-BE49-F238E27FC236}">
                <a16:creationId xmlns:a16="http://schemas.microsoft.com/office/drawing/2014/main" id="{33B951C5-9106-9242-89EF-2B22BFBA598D}"/>
              </a:ext>
            </a:extLst>
          </p:cNvPr>
          <p:cNvSpPr/>
          <p:nvPr/>
        </p:nvSpPr>
        <p:spPr>
          <a:xfrm>
            <a:off x="1292264" y="2360158"/>
            <a:ext cx="2653200" cy="656259"/>
          </a:xfrm>
          <a:prstGeom prst="round2Same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Task Dependency</a:t>
            </a:r>
          </a:p>
        </p:txBody>
      </p:sp>
      <p:sp>
        <p:nvSpPr>
          <p:cNvPr id="67" name="Oval 66">
            <a:extLst>
              <a:ext uri="{FF2B5EF4-FFF2-40B4-BE49-F238E27FC236}">
                <a16:creationId xmlns:a16="http://schemas.microsoft.com/office/drawing/2014/main" id="{090F958A-7FA9-FC4C-A565-3B05A823D07C}"/>
              </a:ext>
            </a:extLst>
          </p:cNvPr>
          <p:cNvSpPr>
            <a:spLocks noChangeAspect="1"/>
          </p:cNvSpPr>
          <p:nvPr/>
        </p:nvSpPr>
        <p:spPr>
          <a:xfrm>
            <a:off x="1598485" y="3753753"/>
            <a:ext cx="98441" cy="110360"/>
          </a:xfrm>
          <a:prstGeom prst="ellipse">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F861CEFE-0FE8-E248-BDAB-10540DA39D40}"/>
              </a:ext>
            </a:extLst>
          </p:cNvPr>
          <p:cNvSpPr>
            <a:spLocks noChangeAspect="1"/>
          </p:cNvSpPr>
          <p:nvPr/>
        </p:nvSpPr>
        <p:spPr>
          <a:xfrm>
            <a:off x="1590244" y="3918510"/>
            <a:ext cx="98441" cy="110360"/>
          </a:xfrm>
          <a:prstGeom prst="ellipse">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hlinkClick r:id="" action="ppaction://hlinkshowjump?jump=nextslide"/>
            <a:extLst>
              <a:ext uri="{FF2B5EF4-FFF2-40B4-BE49-F238E27FC236}">
                <a16:creationId xmlns:a16="http://schemas.microsoft.com/office/drawing/2014/main" id="{D85C5C99-5A9D-944B-8A36-FD9B161E51F0}"/>
              </a:ext>
            </a:extLst>
          </p:cNvPr>
          <p:cNvSpPr>
            <a:spLocks noChangeAspect="1"/>
          </p:cNvSpPr>
          <p:nvPr/>
        </p:nvSpPr>
        <p:spPr>
          <a:xfrm>
            <a:off x="1591968" y="4079151"/>
            <a:ext cx="98441" cy="110360"/>
          </a:xfrm>
          <a:prstGeom prst="ellipse">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EED9FEB7-375B-A44F-9061-2BB0C96B2595}"/>
              </a:ext>
            </a:extLst>
          </p:cNvPr>
          <p:cNvSpPr>
            <a:spLocks noChangeAspect="1"/>
          </p:cNvSpPr>
          <p:nvPr/>
        </p:nvSpPr>
        <p:spPr>
          <a:xfrm>
            <a:off x="1596084" y="4243908"/>
            <a:ext cx="98441" cy="110360"/>
          </a:xfrm>
          <a:prstGeom prst="ellipse">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C72FF455-A488-BD4E-AB46-2D47D927B633}"/>
              </a:ext>
            </a:extLst>
          </p:cNvPr>
          <p:cNvSpPr/>
          <p:nvPr/>
        </p:nvSpPr>
        <p:spPr>
          <a:xfrm>
            <a:off x="1700598" y="3274758"/>
            <a:ext cx="1669210" cy="247132"/>
          </a:xfrm>
          <a:prstGeom prst="roundRect">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rPr>
              <a:t>Set up dining area</a:t>
            </a:r>
          </a:p>
        </p:txBody>
      </p:sp>
      <p:sp>
        <p:nvSpPr>
          <p:cNvPr id="100" name="Triangle 99">
            <a:extLst>
              <a:ext uri="{FF2B5EF4-FFF2-40B4-BE49-F238E27FC236}">
                <a16:creationId xmlns:a16="http://schemas.microsoft.com/office/drawing/2014/main" id="{C4806A1F-70B2-844A-9FF1-EB86C558DE3A}"/>
              </a:ext>
            </a:extLst>
          </p:cNvPr>
          <p:cNvSpPr>
            <a:spLocks noChangeAspect="1"/>
          </p:cNvSpPr>
          <p:nvPr/>
        </p:nvSpPr>
        <p:spPr>
          <a:xfrm rot="10800000">
            <a:off x="3116439" y="3331027"/>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1" name="Rounded Rectangle 80">
            <a:extLst>
              <a:ext uri="{FF2B5EF4-FFF2-40B4-BE49-F238E27FC236}">
                <a16:creationId xmlns:a16="http://schemas.microsoft.com/office/drawing/2014/main" id="{AF93A7F5-0B20-2A40-9EC9-A91CBF545E38}"/>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Tree>
    <p:extLst>
      <p:ext uri="{BB962C8B-B14F-4D97-AF65-F5344CB8AC3E}">
        <p14:creationId xmlns:p14="http://schemas.microsoft.com/office/powerpoint/2010/main" val="439019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0"/>
                                  </p:stCondLst>
                                  <p:childTnLst>
                                    <p:animScale>
                                      <p:cBhvr>
                                        <p:cTn id="6" dur="500" fill="hold"/>
                                        <p:tgtEl>
                                          <p:spTgt spid="76"/>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all day</a:t>
            </a:r>
          </a:p>
        </p:txBody>
      </p:sp>
      <p:pic>
        <p:nvPicPr>
          <p:cNvPr id="64" name="Graphic 63" descr="Filter">
            <a:hlinkClick r:id="rId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52512" y="677435"/>
            <a:ext cx="360000" cy="360000"/>
          </a:xfrm>
          <a:prstGeom prst="rect">
            <a:avLst/>
          </a:prstGeom>
        </p:spPr>
      </p:pic>
      <p:pic>
        <p:nvPicPr>
          <p:cNvPr id="69" name="Graphic 68" descr="Radio microphone">
            <a:hlinkClick r:id="rId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84342" y="677435"/>
            <a:ext cx="360000" cy="360000"/>
          </a:xfrm>
          <a:prstGeom prst="rect">
            <a:avLst/>
          </a:prstGeom>
        </p:spPr>
      </p:pic>
      <p:sp>
        <p:nvSpPr>
          <p:cNvPr id="4" name="Rectangle 3">
            <a:extLst>
              <a:ext uri="{FF2B5EF4-FFF2-40B4-BE49-F238E27FC236}">
                <a16:creationId xmlns:a16="http://schemas.microsoft.com/office/drawing/2014/main" id="{EF2ACA08-76CE-8642-8807-25514F7BD9D5}"/>
              </a:ext>
            </a:extLst>
          </p:cNvPr>
          <p:cNvSpPr/>
          <p:nvPr/>
        </p:nvSpPr>
        <p:spPr>
          <a:xfrm>
            <a:off x="893232" y="138395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Title</a:t>
            </a:r>
          </a:p>
        </p:txBody>
      </p:sp>
      <p:sp>
        <p:nvSpPr>
          <p:cNvPr id="70" name="Rectangle 69">
            <a:extLst>
              <a:ext uri="{FF2B5EF4-FFF2-40B4-BE49-F238E27FC236}">
                <a16:creationId xmlns:a16="http://schemas.microsoft.com/office/drawing/2014/main" id="{F08C655E-0DAA-5F4B-9541-0BB679593BA4}"/>
              </a:ext>
            </a:extLst>
          </p:cNvPr>
          <p:cNvSpPr/>
          <p:nvPr/>
        </p:nvSpPr>
        <p:spPr>
          <a:xfrm>
            <a:off x="893804" y="166659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71" name="Rectangle 70">
            <a:extLst>
              <a:ext uri="{FF2B5EF4-FFF2-40B4-BE49-F238E27FC236}">
                <a16:creationId xmlns:a16="http://schemas.microsoft.com/office/drawing/2014/main" id="{B7AD1414-FBD0-6D4A-B00A-16909C426B42}"/>
              </a:ext>
            </a:extLst>
          </p:cNvPr>
          <p:cNvSpPr/>
          <p:nvPr/>
        </p:nvSpPr>
        <p:spPr>
          <a:xfrm>
            <a:off x="893232" y="222801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All-day</a:t>
            </a:r>
          </a:p>
        </p:txBody>
      </p:sp>
      <p:sp>
        <p:nvSpPr>
          <p:cNvPr id="72" name="Rectangle 71">
            <a:extLst>
              <a:ext uri="{FF2B5EF4-FFF2-40B4-BE49-F238E27FC236}">
                <a16:creationId xmlns:a16="http://schemas.microsoft.com/office/drawing/2014/main" id="{D846BF3C-8D49-CA49-AE77-7D60F250D392}"/>
              </a:ext>
            </a:extLst>
          </p:cNvPr>
          <p:cNvSpPr/>
          <p:nvPr/>
        </p:nvSpPr>
        <p:spPr>
          <a:xfrm>
            <a:off x="893232" y="253391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Starts</a:t>
            </a:r>
          </a:p>
        </p:txBody>
      </p:sp>
      <p:sp>
        <p:nvSpPr>
          <p:cNvPr id="73" name="Rectangle 72">
            <a:extLst>
              <a:ext uri="{FF2B5EF4-FFF2-40B4-BE49-F238E27FC236}">
                <a16:creationId xmlns:a16="http://schemas.microsoft.com/office/drawing/2014/main" id="{B49B1436-F632-B540-A5D1-97AAB3380609}"/>
              </a:ext>
            </a:extLst>
          </p:cNvPr>
          <p:cNvSpPr/>
          <p:nvPr/>
        </p:nvSpPr>
        <p:spPr>
          <a:xfrm>
            <a:off x="2401625"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19/07/19</a:t>
            </a:r>
          </a:p>
        </p:txBody>
      </p:sp>
      <p:sp>
        <p:nvSpPr>
          <p:cNvPr id="74" name="Rectangle 73">
            <a:extLst>
              <a:ext uri="{FF2B5EF4-FFF2-40B4-BE49-F238E27FC236}">
                <a16:creationId xmlns:a16="http://schemas.microsoft.com/office/drawing/2014/main" id="{9CA966D6-51DB-A342-B516-AE5260544A74}"/>
              </a:ext>
            </a:extLst>
          </p:cNvPr>
          <p:cNvSpPr/>
          <p:nvPr/>
        </p:nvSpPr>
        <p:spPr>
          <a:xfrm>
            <a:off x="3372592"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09:30</a:t>
            </a:r>
          </a:p>
        </p:txBody>
      </p:sp>
      <p:sp>
        <p:nvSpPr>
          <p:cNvPr id="75" name="Rectangle 74">
            <a:extLst>
              <a:ext uri="{FF2B5EF4-FFF2-40B4-BE49-F238E27FC236}">
                <a16:creationId xmlns:a16="http://schemas.microsoft.com/office/drawing/2014/main" id="{49CB6040-5030-684F-808D-3A9E61AFF0CE}"/>
              </a:ext>
            </a:extLst>
          </p:cNvPr>
          <p:cNvSpPr/>
          <p:nvPr/>
        </p:nvSpPr>
        <p:spPr>
          <a:xfrm>
            <a:off x="893232" y="28354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Ends</a:t>
            </a:r>
          </a:p>
        </p:txBody>
      </p:sp>
      <p:sp>
        <p:nvSpPr>
          <p:cNvPr id="78" name="Rectangle 77">
            <a:extLst>
              <a:ext uri="{FF2B5EF4-FFF2-40B4-BE49-F238E27FC236}">
                <a16:creationId xmlns:a16="http://schemas.microsoft.com/office/drawing/2014/main" id="{BD7E05B0-B588-9E4A-B857-1F0E3335A1BF}"/>
              </a:ext>
            </a:extLst>
          </p:cNvPr>
          <p:cNvSpPr/>
          <p:nvPr/>
        </p:nvSpPr>
        <p:spPr>
          <a:xfrm>
            <a:off x="893232" y="313793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Repeat</a:t>
            </a:r>
          </a:p>
        </p:txBody>
      </p:sp>
      <p:sp>
        <p:nvSpPr>
          <p:cNvPr id="79" name="Rectangle 78">
            <a:extLst>
              <a:ext uri="{FF2B5EF4-FFF2-40B4-BE49-F238E27FC236}">
                <a16:creationId xmlns:a16="http://schemas.microsoft.com/office/drawing/2014/main" id="{67985636-5CB9-274A-A56C-E0DF172A50D6}"/>
              </a:ext>
            </a:extLst>
          </p:cNvPr>
          <p:cNvSpPr/>
          <p:nvPr/>
        </p:nvSpPr>
        <p:spPr>
          <a:xfrm>
            <a:off x="886477" y="370236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Alert</a:t>
            </a:r>
          </a:p>
        </p:txBody>
      </p:sp>
      <p:sp>
        <p:nvSpPr>
          <p:cNvPr id="80" name="Rectangle 79">
            <a:extLst>
              <a:ext uri="{FF2B5EF4-FFF2-40B4-BE49-F238E27FC236}">
                <a16:creationId xmlns:a16="http://schemas.microsoft.com/office/drawing/2014/main" id="{956761CC-47CC-1A4E-9C29-1C803548ADB1}"/>
              </a:ext>
            </a:extLst>
          </p:cNvPr>
          <p:cNvSpPr/>
          <p:nvPr/>
        </p:nvSpPr>
        <p:spPr>
          <a:xfrm>
            <a:off x="893232" y="42608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Status</a:t>
            </a:r>
          </a:p>
        </p:txBody>
      </p:sp>
      <p:sp>
        <p:nvSpPr>
          <p:cNvPr id="82" name="Rectangle 81">
            <a:extLst>
              <a:ext uri="{FF2B5EF4-FFF2-40B4-BE49-F238E27FC236}">
                <a16:creationId xmlns:a16="http://schemas.microsoft.com/office/drawing/2014/main" id="{0D6DBD23-8B68-2941-A5B0-30EBD5978B64}"/>
              </a:ext>
            </a:extLst>
          </p:cNvPr>
          <p:cNvSpPr/>
          <p:nvPr/>
        </p:nvSpPr>
        <p:spPr>
          <a:xfrm>
            <a:off x="886477" y="457472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10" name="Rounded Rectangle 9">
            <a:hlinkClick r:id="" action="ppaction://hlinkshowjump?jump=nextslide"/>
            <a:extLst>
              <a:ext uri="{FF2B5EF4-FFF2-40B4-BE49-F238E27FC236}">
                <a16:creationId xmlns:a16="http://schemas.microsoft.com/office/drawing/2014/main" id="{9C8B487E-A525-1A4C-BB4C-0F0275E04BCF}"/>
              </a:ext>
            </a:extLst>
          </p:cNvPr>
          <p:cNvSpPr/>
          <p:nvPr/>
        </p:nvSpPr>
        <p:spPr>
          <a:xfrm>
            <a:off x="2397217" y="4868928"/>
            <a:ext cx="1025999" cy="248400"/>
          </a:xfrm>
          <a:prstGeom prst="roundRect">
            <a:avLst/>
          </a:prstGeom>
          <a:solidFill>
            <a:schemeClr val="accent5">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Set up dining area</a:t>
            </a:r>
          </a:p>
        </p:txBody>
      </p:sp>
      <p:sp>
        <p:nvSpPr>
          <p:cNvPr id="83" name="Rounded Rectangle 82">
            <a:hlinkClick r:id="" action="ppaction://hlinkshowjump?jump=nextslide"/>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84" name="Rectangle 83">
            <a:extLst>
              <a:ext uri="{FF2B5EF4-FFF2-40B4-BE49-F238E27FC236}">
                <a16:creationId xmlns:a16="http://schemas.microsoft.com/office/drawing/2014/main" id="{F445A48D-AEA0-C14A-AFF3-C21974AA80C9}"/>
              </a:ext>
            </a:extLst>
          </p:cNvPr>
          <p:cNvSpPr/>
          <p:nvPr/>
        </p:nvSpPr>
        <p:spPr>
          <a:xfrm>
            <a:off x="2401625"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19/07/19</a:t>
            </a:r>
          </a:p>
        </p:txBody>
      </p:sp>
      <p:sp>
        <p:nvSpPr>
          <p:cNvPr id="85" name="Rectangle 84">
            <a:extLst>
              <a:ext uri="{FF2B5EF4-FFF2-40B4-BE49-F238E27FC236}">
                <a16:creationId xmlns:a16="http://schemas.microsoft.com/office/drawing/2014/main" id="{6B3C9C1A-EDFD-9E48-9708-7F0B9F1B7D51}"/>
              </a:ext>
            </a:extLst>
          </p:cNvPr>
          <p:cNvSpPr/>
          <p:nvPr/>
        </p:nvSpPr>
        <p:spPr>
          <a:xfrm>
            <a:off x="3372592"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10:00</a:t>
            </a:r>
          </a:p>
        </p:txBody>
      </p:sp>
      <p:pic>
        <p:nvPicPr>
          <p:cNvPr id="18" name="Graphic 17" descr="Clock">
            <a:extLst>
              <a:ext uri="{FF2B5EF4-FFF2-40B4-BE49-F238E27FC236}">
                <a16:creationId xmlns:a16="http://schemas.microsoft.com/office/drawing/2014/main" id="{A6E17639-2680-C248-903E-2DCBF20748A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010216" y="2515119"/>
            <a:ext cx="278687" cy="278687"/>
          </a:xfrm>
          <a:prstGeom prst="rect">
            <a:avLst/>
          </a:prstGeom>
        </p:spPr>
      </p:pic>
      <p:pic>
        <p:nvPicPr>
          <p:cNvPr id="86" name="Graphic 85" descr="Clock">
            <a:extLst>
              <a:ext uri="{FF2B5EF4-FFF2-40B4-BE49-F238E27FC236}">
                <a16:creationId xmlns:a16="http://schemas.microsoft.com/office/drawing/2014/main" id="{89CCD874-0306-DF49-962D-FC4991B20F4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016553" y="2815514"/>
            <a:ext cx="278687" cy="278687"/>
          </a:xfrm>
          <a:prstGeom prst="rect">
            <a:avLst/>
          </a:prstGeom>
        </p:spPr>
      </p:pic>
      <p:pic>
        <p:nvPicPr>
          <p:cNvPr id="21" name="Graphic 20" descr="Flip calendar">
            <a:extLst>
              <a:ext uri="{FF2B5EF4-FFF2-40B4-BE49-F238E27FC236}">
                <a16:creationId xmlns:a16="http://schemas.microsoft.com/office/drawing/2014/main" id="{2CCA5E09-A085-F54A-A41A-19FD73582B9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H="1">
            <a:off x="3033895" y="2492462"/>
            <a:ext cx="324000" cy="324000"/>
          </a:xfrm>
          <a:prstGeom prst="rect">
            <a:avLst/>
          </a:prstGeom>
        </p:spPr>
      </p:pic>
      <p:pic>
        <p:nvPicPr>
          <p:cNvPr id="87" name="Graphic 86" descr="Flip calendar">
            <a:extLst>
              <a:ext uri="{FF2B5EF4-FFF2-40B4-BE49-F238E27FC236}">
                <a16:creationId xmlns:a16="http://schemas.microsoft.com/office/drawing/2014/main" id="{3FAD09C5-318C-2B41-88B3-613AA722E79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H="1">
            <a:off x="3038321" y="2792631"/>
            <a:ext cx="324000" cy="324000"/>
          </a:xfrm>
          <a:prstGeom prst="rect">
            <a:avLst/>
          </a:prstGeom>
        </p:spPr>
      </p:pic>
      <p:sp>
        <p:nvSpPr>
          <p:cNvPr id="88" name="Rectangle 87">
            <a:extLst>
              <a:ext uri="{FF2B5EF4-FFF2-40B4-BE49-F238E27FC236}">
                <a16:creationId xmlns:a16="http://schemas.microsoft.com/office/drawing/2014/main" id="{25F012FD-7813-5A4B-ABF3-2669405DF98C}"/>
              </a:ext>
            </a:extLst>
          </p:cNvPr>
          <p:cNvSpPr/>
          <p:nvPr/>
        </p:nvSpPr>
        <p:spPr>
          <a:xfrm>
            <a:off x="2255194" y="1377532"/>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Order Bento</a:t>
            </a:r>
          </a:p>
        </p:txBody>
      </p:sp>
      <p:sp>
        <p:nvSpPr>
          <p:cNvPr id="89" name="Rectangle 88">
            <a:extLst>
              <a:ext uri="{FF2B5EF4-FFF2-40B4-BE49-F238E27FC236}">
                <a16:creationId xmlns:a16="http://schemas.microsoft.com/office/drawing/2014/main" id="{8D189BDF-432D-6945-8CFC-42C9CB49C24C}"/>
              </a:ext>
            </a:extLst>
          </p:cNvPr>
          <p:cNvSpPr/>
          <p:nvPr/>
        </p:nvSpPr>
        <p:spPr>
          <a:xfrm>
            <a:off x="2261264" y="1652634"/>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Function Hall</a:t>
            </a:r>
          </a:p>
        </p:txBody>
      </p:sp>
      <p:sp>
        <p:nvSpPr>
          <p:cNvPr id="92" name="Rectangle 91">
            <a:extLst>
              <a:ext uri="{FF2B5EF4-FFF2-40B4-BE49-F238E27FC236}">
                <a16:creationId xmlns:a16="http://schemas.microsoft.com/office/drawing/2014/main" id="{E7FA0D09-A3C1-4449-B33A-C04C4AC1B8CB}"/>
              </a:ext>
            </a:extLst>
          </p:cNvPr>
          <p:cNvSpPr/>
          <p:nvPr/>
        </p:nvSpPr>
        <p:spPr>
          <a:xfrm>
            <a:off x="3358964" y="3701048"/>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chirp</a:t>
            </a:r>
          </a:p>
        </p:txBody>
      </p:sp>
      <p:sp>
        <p:nvSpPr>
          <p:cNvPr id="93" name="Triangle 92">
            <a:extLst>
              <a:ext uri="{FF2B5EF4-FFF2-40B4-BE49-F238E27FC236}">
                <a16:creationId xmlns:a16="http://schemas.microsoft.com/office/drawing/2014/main" id="{8C394385-A0BE-1743-B173-3B430CBC4F39}"/>
              </a:ext>
            </a:extLst>
          </p:cNvPr>
          <p:cNvSpPr>
            <a:spLocks noChangeAspect="1"/>
          </p:cNvSpPr>
          <p:nvPr/>
        </p:nvSpPr>
        <p:spPr>
          <a:xfrm rot="10800000">
            <a:off x="4050662" y="3766606"/>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5" name="Rectangle 94">
            <a:extLst>
              <a:ext uri="{FF2B5EF4-FFF2-40B4-BE49-F238E27FC236}">
                <a16:creationId xmlns:a16="http://schemas.microsoft.com/office/drawing/2014/main" id="{5271AAF4-287E-DA4A-9B88-15A1B12DCE7C}"/>
              </a:ext>
            </a:extLst>
          </p:cNvPr>
          <p:cNvSpPr/>
          <p:nvPr/>
        </p:nvSpPr>
        <p:spPr>
          <a:xfrm>
            <a:off x="3357895" y="313667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never</a:t>
            </a:r>
          </a:p>
        </p:txBody>
      </p:sp>
      <p:sp>
        <p:nvSpPr>
          <p:cNvPr id="96" name="Triangle 95">
            <a:extLst>
              <a:ext uri="{FF2B5EF4-FFF2-40B4-BE49-F238E27FC236}">
                <a16:creationId xmlns:a16="http://schemas.microsoft.com/office/drawing/2014/main" id="{A70655EA-581A-F145-97E7-552F40DEC6AC}"/>
              </a:ext>
            </a:extLst>
          </p:cNvPr>
          <p:cNvSpPr>
            <a:spLocks noChangeAspect="1"/>
          </p:cNvSpPr>
          <p:nvPr/>
        </p:nvSpPr>
        <p:spPr>
          <a:xfrm rot="10800000">
            <a:off x="4050661" y="3191613"/>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7" name="Rectangle 96">
            <a:extLst>
              <a:ext uri="{FF2B5EF4-FFF2-40B4-BE49-F238E27FC236}">
                <a16:creationId xmlns:a16="http://schemas.microsoft.com/office/drawing/2014/main" id="{B90035C1-8E59-7943-94DF-F9678DCA6AE8}"/>
              </a:ext>
            </a:extLst>
          </p:cNvPr>
          <p:cNvSpPr/>
          <p:nvPr/>
        </p:nvSpPr>
        <p:spPr>
          <a:xfrm>
            <a:off x="3376546" y="4261566"/>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To-do</a:t>
            </a:r>
          </a:p>
        </p:txBody>
      </p:sp>
      <p:sp>
        <p:nvSpPr>
          <p:cNvPr id="98" name="Triangle 97">
            <a:extLst>
              <a:ext uri="{FF2B5EF4-FFF2-40B4-BE49-F238E27FC236}">
                <a16:creationId xmlns:a16="http://schemas.microsoft.com/office/drawing/2014/main" id="{195A55BD-F42C-4043-A6E5-4F6E6968A926}"/>
              </a:ext>
            </a:extLst>
          </p:cNvPr>
          <p:cNvSpPr>
            <a:spLocks noChangeAspect="1"/>
          </p:cNvSpPr>
          <p:nvPr/>
        </p:nvSpPr>
        <p:spPr>
          <a:xfrm rot="10800000">
            <a:off x="4068244" y="4327124"/>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Terminator 21">
            <a:extLst>
              <a:ext uri="{FF2B5EF4-FFF2-40B4-BE49-F238E27FC236}">
                <a16:creationId xmlns:a16="http://schemas.microsoft.com/office/drawing/2014/main" id="{C493D0C4-70C4-0147-90FD-FC8FB1AE168B}"/>
              </a:ext>
            </a:extLst>
          </p:cNvPr>
          <p:cNvSpPr/>
          <p:nvPr/>
        </p:nvSpPr>
        <p:spPr>
          <a:xfrm>
            <a:off x="3742401" y="4579999"/>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DB47D91-BFFC-C048-9389-AA55862B68AE}"/>
              </a:ext>
            </a:extLst>
          </p:cNvPr>
          <p:cNvSpPr>
            <a:spLocks noChangeAspect="1"/>
          </p:cNvSpPr>
          <p:nvPr/>
        </p:nvSpPr>
        <p:spPr>
          <a:xfrm>
            <a:off x="4096715" y="4599440"/>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rminator 62">
            <a:extLst>
              <a:ext uri="{FF2B5EF4-FFF2-40B4-BE49-F238E27FC236}">
                <a16:creationId xmlns:a16="http://schemas.microsoft.com/office/drawing/2014/main" id="{E6B4852F-233A-A54A-8AFD-DE947C019747}"/>
              </a:ext>
            </a:extLst>
          </p:cNvPr>
          <p:cNvSpPr/>
          <p:nvPr/>
        </p:nvSpPr>
        <p:spPr>
          <a:xfrm>
            <a:off x="3740216" y="2224176"/>
            <a:ext cx="540000" cy="250701"/>
          </a:xfrm>
          <a:prstGeom prst="flowChartTerminator">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D9F88A3-0F1C-0D4F-A3D3-EF98C1468B48}"/>
              </a:ext>
            </a:extLst>
          </p:cNvPr>
          <p:cNvSpPr>
            <a:spLocks noChangeAspect="1"/>
          </p:cNvSpPr>
          <p:nvPr/>
        </p:nvSpPr>
        <p:spPr>
          <a:xfrm>
            <a:off x="3773248" y="2243617"/>
            <a:ext cx="180000" cy="20179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3CB7A839-118C-1844-8A1B-8CEC3EE65CB1}"/>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
        <p:nvSpPr>
          <p:cNvPr id="60" name="Rectangle 59">
            <a:extLst>
              <a:ext uri="{FF2B5EF4-FFF2-40B4-BE49-F238E27FC236}">
                <a16:creationId xmlns:a16="http://schemas.microsoft.com/office/drawing/2014/main" id="{8F253005-C28E-0643-99B6-510A22EB7068}"/>
              </a:ext>
            </a:extLst>
          </p:cNvPr>
          <p:cNvSpPr/>
          <p:nvPr/>
        </p:nvSpPr>
        <p:spPr>
          <a:xfrm>
            <a:off x="4795426" y="380912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a:extLst>
              <a:ext uri="{FF2B5EF4-FFF2-40B4-BE49-F238E27FC236}">
                <a16:creationId xmlns:a16="http://schemas.microsoft.com/office/drawing/2014/main" id="{EF67A96A-93C2-EE47-B61F-53F3FC4A242E}"/>
              </a:ext>
            </a:extLst>
          </p:cNvPr>
          <p:cNvSpPr/>
          <p:nvPr/>
        </p:nvSpPr>
        <p:spPr>
          <a:xfrm>
            <a:off x="2397216" y="5157458"/>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pic>
        <p:nvPicPr>
          <p:cNvPr id="61" name="Graphic 60" descr="Information">
            <a:extLst>
              <a:ext uri="{FF2B5EF4-FFF2-40B4-BE49-F238E27FC236}">
                <a16:creationId xmlns:a16="http://schemas.microsoft.com/office/drawing/2014/main" id="{A879B46B-09FD-8749-B1E2-3A1595328C0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026824" y="4519409"/>
            <a:ext cx="216723" cy="216723"/>
          </a:xfrm>
          <a:prstGeom prst="rect">
            <a:avLst/>
          </a:prstGeom>
        </p:spPr>
      </p:pic>
      <p:pic>
        <p:nvPicPr>
          <p:cNvPr id="66" name="Graphic 65" descr="Add">
            <a:hlinkClick r:id="rId18" action="ppaction://hlinksldjump"/>
            <a:extLst>
              <a:ext uri="{FF2B5EF4-FFF2-40B4-BE49-F238E27FC236}">
                <a16:creationId xmlns:a16="http://schemas.microsoft.com/office/drawing/2014/main" id="{7C49DCF1-DF4A-C941-9511-A9E1BE56B842}"/>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218720" y="5433265"/>
            <a:ext cx="772514" cy="772514"/>
          </a:xfrm>
          <a:prstGeom prst="rect">
            <a:avLst/>
          </a:prstGeom>
        </p:spPr>
      </p:pic>
      <p:pic>
        <p:nvPicPr>
          <p:cNvPr id="67" name="Graphic 66" descr="Bar graph with upward trend">
            <a:hlinkClick r:id="rId21" action="ppaction://hlinksldjump"/>
            <a:extLst>
              <a:ext uri="{FF2B5EF4-FFF2-40B4-BE49-F238E27FC236}">
                <a16:creationId xmlns:a16="http://schemas.microsoft.com/office/drawing/2014/main" id="{AC0A1C8D-2100-AC45-8FC5-E77CCE7CB3B8}"/>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3104111" y="5747782"/>
            <a:ext cx="468001" cy="468001"/>
          </a:xfrm>
          <a:prstGeom prst="rect">
            <a:avLst/>
          </a:prstGeom>
        </p:spPr>
      </p:pic>
      <p:pic>
        <p:nvPicPr>
          <p:cNvPr id="68" name="Graphic 67" descr="Workflow">
            <a:hlinkClick r:id="rId24" action="ppaction://hlinksldjump"/>
            <a:extLst>
              <a:ext uri="{FF2B5EF4-FFF2-40B4-BE49-F238E27FC236}">
                <a16:creationId xmlns:a16="http://schemas.microsoft.com/office/drawing/2014/main" id="{FDF9C78B-CB2C-ED4D-8ACD-343740424B9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601230" y="5748989"/>
            <a:ext cx="468001" cy="468001"/>
          </a:xfrm>
          <a:prstGeom prst="rect">
            <a:avLst/>
          </a:prstGeom>
        </p:spPr>
      </p:pic>
      <p:pic>
        <p:nvPicPr>
          <p:cNvPr id="76" name="Graphic 75" descr="List">
            <a:hlinkClick r:id="rId27" action="ppaction://hlinksldjump"/>
            <a:extLst>
              <a:ext uri="{FF2B5EF4-FFF2-40B4-BE49-F238E27FC236}">
                <a16:creationId xmlns:a16="http://schemas.microsoft.com/office/drawing/2014/main" id="{651B08E5-35F3-3041-A2EF-2C91BE4E1684}"/>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894989" y="5747783"/>
            <a:ext cx="468001" cy="468001"/>
          </a:xfrm>
          <a:prstGeom prst="rect">
            <a:avLst/>
          </a:prstGeom>
        </p:spPr>
      </p:pic>
      <p:pic>
        <p:nvPicPr>
          <p:cNvPr id="77" name="Graphic 76" descr="Single gear">
            <a:hlinkClick r:id="rId30" action="ppaction://hlinksldjump"/>
            <a:extLst>
              <a:ext uri="{FF2B5EF4-FFF2-40B4-BE49-F238E27FC236}">
                <a16:creationId xmlns:a16="http://schemas.microsoft.com/office/drawing/2014/main" id="{A84A2401-8862-8749-B21D-719C529BCCC7}"/>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3898527" y="5729304"/>
            <a:ext cx="468001" cy="468001"/>
          </a:xfrm>
          <a:prstGeom prst="rect">
            <a:avLst/>
          </a:prstGeom>
        </p:spPr>
      </p:pic>
    </p:spTree>
    <p:extLst>
      <p:ext uri="{BB962C8B-B14F-4D97-AF65-F5344CB8AC3E}">
        <p14:creationId xmlns:p14="http://schemas.microsoft.com/office/powerpoint/2010/main" val="3627598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83"/>
                                        </p:tgtEl>
                                      </p:cBhvr>
                                    </p:animEffect>
                                    <p:animScale>
                                      <p:cBhvr>
                                        <p:cTn id="7" dur="250" autoRev="1" fill="hold"/>
                                        <p:tgtEl>
                                          <p:spTgt spid="8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4F0C72E-3809-3F4B-B92D-A4B6A523D88E}"/>
              </a:ext>
            </a:extLst>
          </p:cNvPr>
          <p:cNvSpPr/>
          <p:nvPr/>
        </p:nvSpPr>
        <p:spPr>
          <a:xfrm flipV="1">
            <a:off x="780576" y="1834398"/>
            <a:ext cx="3615720" cy="3819805"/>
          </a:xfrm>
          <a:prstGeom prst="rect">
            <a:avLst/>
          </a:prstGeom>
          <a:gradFill>
            <a:gsLst>
              <a:gs pos="99000">
                <a:srgbClr val="E5E8F0"/>
              </a:gs>
              <a:gs pos="0">
                <a:srgbClr val="86C5F5"/>
              </a:gs>
              <a:gs pos="75000">
                <a:schemeClr val="tx1">
                  <a:lumMod val="85000"/>
                </a:schemeClr>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797442" y="568755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69304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4989" y="5747783"/>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6C5F5"/>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Welcome screen</a:t>
            </a:r>
          </a:p>
        </p:txBody>
      </p:sp>
      <p:sp>
        <p:nvSpPr>
          <p:cNvPr id="5" name="TextBox 4">
            <a:extLst>
              <a:ext uri="{FF2B5EF4-FFF2-40B4-BE49-F238E27FC236}">
                <a16:creationId xmlns:a16="http://schemas.microsoft.com/office/drawing/2014/main" id="{2E18B6E6-8EEC-3E4E-B388-3AB0EF9EA42C}"/>
              </a:ext>
            </a:extLst>
          </p:cNvPr>
          <p:cNvSpPr txBox="1"/>
          <p:nvPr/>
        </p:nvSpPr>
        <p:spPr>
          <a:xfrm>
            <a:off x="796792" y="664389"/>
            <a:ext cx="3569736" cy="1477328"/>
          </a:xfrm>
          <a:prstGeom prst="rect">
            <a:avLst/>
          </a:prstGeom>
          <a:noFill/>
        </p:spPr>
        <p:txBody>
          <a:bodyPr wrap="square" rtlCol="0">
            <a:spAutoFit/>
          </a:bodyPr>
          <a:lstStyle/>
          <a:p>
            <a:pPr algn="ctr"/>
            <a:r>
              <a:rPr lang="en-US" dirty="0">
                <a:solidFill>
                  <a:srgbClr val="055C9F"/>
                </a:solidFill>
              </a:rPr>
              <a:t>Welcome!</a:t>
            </a:r>
          </a:p>
          <a:p>
            <a:pPr algn="ctr"/>
            <a:endParaRPr lang="en-US" dirty="0">
              <a:solidFill>
                <a:srgbClr val="055C9F"/>
              </a:solidFill>
            </a:endParaRPr>
          </a:p>
          <a:p>
            <a:pPr algn="ctr"/>
            <a:r>
              <a:rPr lang="en-US" dirty="0">
                <a:solidFill>
                  <a:srgbClr val="055C9F"/>
                </a:solidFill>
              </a:rPr>
              <a:t>Ready to check off some tasks? </a:t>
            </a:r>
          </a:p>
          <a:p>
            <a:pPr algn="ctr"/>
            <a:r>
              <a:rPr lang="en-US" dirty="0">
                <a:solidFill>
                  <a:srgbClr val="055C9F"/>
                </a:solidFill>
              </a:rPr>
              <a:t>GREAT!</a:t>
            </a:r>
          </a:p>
          <a:p>
            <a:endParaRPr lang="en-US" dirty="0"/>
          </a:p>
        </p:txBody>
      </p:sp>
      <p:sp>
        <p:nvSpPr>
          <p:cNvPr id="28" name="TextBox 27">
            <a:extLst>
              <a:ext uri="{FF2B5EF4-FFF2-40B4-BE49-F238E27FC236}">
                <a16:creationId xmlns:a16="http://schemas.microsoft.com/office/drawing/2014/main" id="{B9A06C5E-8749-1A4A-BDDE-D7FC190BEE3F}"/>
              </a:ext>
            </a:extLst>
          </p:cNvPr>
          <p:cNvSpPr txBox="1"/>
          <p:nvPr/>
        </p:nvSpPr>
        <p:spPr>
          <a:xfrm>
            <a:off x="1380447" y="3891149"/>
            <a:ext cx="2518080" cy="954107"/>
          </a:xfrm>
          <a:prstGeom prst="rect">
            <a:avLst/>
          </a:prstGeom>
          <a:noFill/>
        </p:spPr>
        <p:txBody>
          <a:bodyPr wrap="square" rtlCol="0">
            <a:spAutoFit/>
          </a:bodyPr>
          <a:lstStyle/>
          <a:p>
            <a:pPr algn="ctr"/>
            <a:r>
              <a:rPr lang="en-US" sz="1400" dirty="0">
                <a:solidFill>
                  <a:srgbClr val="055C9F"/>
                </a:solidFill>
              </a:rPr>
              <a:t>This is the Add Task button.</a:t>
            </a:r>
          </a:p>
          <a:p>
            <a:pPr algn="ctr"/>
            <a:r>
              <a:rPr lang="en-US" sz="1400" dirty="0">
                <a:solidFill>
                  <a:srgbClr val="055C9F"/>
                </a:solidFill>
              </a:rPr>
              <a:t>You are working very hard, but you could add some more tasks using this</a:t>
            </a:r>
          </a:p>
        </p:txBody>
      </p:sp>
      <p:pic>
        <p:nvPicPr>
          <p:cNvPr id="21" name="Graphic 20" descr="List">
            <a:hlinkClick r:id="rId10" action="ppaction://hlinksldjump"/>
            <a:extLst>
              <a:ext uri="{FF2B5EF4-FFF2-40B4-BE49-F238E27FC236}">
                <a16:creationId xmlns:a16="http://schemas.microsoft.com/office/drawing/2014/main" id="{1669287A-B9BC-404B-A0A1-80540B832F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6722" y="5746576"/>
            <a:ext cx="468001" cy="468001"/>
          </a:xfrm>
          <a:prstGeom prst="rect">
            <a:avLst/>
          </a:prstGeom>
        </p:spPr>
      </p:pic>
      <p:sp>
        <p:nvSpPr>
          <p:cNvPr id="22" name="TextBox 21">
            <a:extLst>
              <a:ext uri="{FF2B5EF4-FFF2-40B4-BE49-F238E27FC236}">
                <a16:creationId xmlns:a16="http://schemas.microsoft.com/office/drawing/2014/main" id="{EC98DEB9-4AA6-F749-A228-AA0C576F2279}"/>
              </a:ext>
            </a:extLst>
          </p:cNvPr>
          <p:cNvSpPr txBox="1"/>
          <p:nvPr/>
        </p:nvSpPr>
        <p:spPr>
          <a:xfrm>
            <a:off x="876722" y="6152718"/>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29" name="Oval 28">
            <a:extLst>
              <a:ext uri="{FF2B5EF4-FFF2-40B4-BE49-F238E27FC236}">
                <a16:creationId xmlns:a16="http://schemas.microsoft.com/office/drawing/2014/main" id="{11871B53-8A73-A44B-9DBA-0E9E1EED3E5F}"/>
              </a:ext>
            </a:extLst>
          </p:cNvPr>
          <p:cNvSpPr>
            <a:spLocks noChangeAspect="1"/>
          </p:cNvSpPr>
          <p:nvPr/>
        </p:nvSpPr>
        <p:spPr>
          <a:xfrm>
            <a:off x="3222381" y="4976619"/>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hlinkClick r:id="" action="ppaction://hlinkshowjump?jump=nextslide"/>
            <a:extLst>
              <a:ext uri="{FF2B5EF4-FFF2-40B4-BE49-F238E27FC236}">
                <a16:creationId xmlns:a16="http://schemas.microsoft.com/office/drawing/2014/main" id="{BE2310EE-7A02-414F-AB4E-932CAA8C9863}"/>
              </a:ext>
            </a:extLst>
          </p:cNvPr>
          <p:cNvSpPr>
            <a:spLocks noChangeAspect="1"/>
          </p:cNvSpPr>
          <p:nvPr/>
        </p:nvSpPr>
        <p:spPr>
          <a:xfrm>
            <a:off x="2886773" y="4976620"/>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78234B9-A0F3-6045-8449-92BEFD0D1A09}"/>
              </a:ext>
            </a:extLst>
          </p:cNvPr>
          <p:cNvSpPr>
            <a:spLocks noChangeAspect="1"/>
          </p:cNvSpPr>
          <p:nvPr/>
        </p:nvSpPr>
        <p:spPr>
          <a:xfrm>
            <a:off x="2183136" y="4976619"/>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A097C69-6D2A-F442-877A-F13F3DD992A5}"/>
              </a:ext>
            </a:extLst>
          </p:cNvPr>
          <p:cNvSpPr>
            <a:spLocks noChangeAspect="1"/>
          </p:cNvSpPr>
          <p:nvPr/>
        </p:nvSpPr>
        <p:spPr>
          <a:xfrm>
            <a:off x="1879949" y="4976619"/>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Workflow">
            <a:hlinkClick r:id="rId11" action="ppaction://hlinksldjump"/>
            <a:extLst>
              <a:ext uri="{FF2B5EF4-FFF2-40B4-BE49-F238E27FC236}">
                <a16:creationId xmlns:a16="http://schemas.microsoft.com/office/drawing/2014/main" id="{BB893FCB-03BD-134F-86B7-19860C225F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82963" y="5747782"/>
            <a:ext cx="468001" cy="468001"/>
          </a:xfrm>
          <a:prstGeom prst="rect">
            <a:avLst/>
          </a:prstGeom>
        </p:spPr>
      </p:pic>
      <p:sp>
        <p:nvSpPr>
          <p:cNvPr id="36" name="TextBox 35">
            <a:extLst>
              <a:ext uri="{FF2B5EF4-FFF2-40B4-BE49-F238E27FC236}">
                <a16:creationId xmlns:a16="http://schemas.microsoft.com/office/drawing/2014/main" id="{064A6611-E7E9-234A-A651-DBFD0E599F07}"/>
              </a:ext>
            </a:extLst>
          </p:cNvPr>
          <p:cNvSpPr txBox="1"/>
          <p:nvPr/>
        </p:nvSpPr>
        <p:spPr>
          <a:xfrm>
            <a:off x="1515512" y="6152718"/>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37" name="Oval 36">
            <a:extLst>
              <a:ext uri="{FF2B5EF4-FFF2-40B4-BE49-F238E27FC236}">
                <a16:creationId xmlns:a16="http://schemas.microsoft.com/office/drawing/2014/main" id="{EDEE84E5-A3A8-214B-B5F9-3FC8F6780AA8}"/>
              </a:ext>
            </a:extLst>
          </p:cNvPr>
          <p:cNvSpPr>
            <a:spLocks noChangeAspect="1"/>
          </p:cNvSpPr>
          <p:nvPr/>
        </p:nvSpPr>
        <p:spPr>
          <a:xfrm>
            <a:off x="2554543" y="4976619"/>
            <a:ext cx="144000" cy="161435"/>
          </a:xfrm>
          <a:prstGeom prst="ellipse">
            <a:avLst/>
          </a:prstGeom>
          <a:solidFill>
            <a:srgbClr val="002060"/>
          </a:soli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Add">
            <a:hlinkClick r:id="rId12" action="ppaction://hlinksldjump"/>
            <a:extLst>
              <a:ext uri="{FF2B5EF4-FFF2-40B4-BE49-F238E27FC236}">
                <a16:creationId xmlns:a16="http://schemas.microsoft.com/office/drawing/2014/main" id="{64707C14-5D6C-A447-B766-8FFFE159053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23949" y="2655980"/>
            <a:ext cx="1252122" cy="1252122"/>
          </a:xfrm>
          <a:prstGeom prst="rect">
            <a:avLst/>
          </a:prstGeom>
        </p:spPr>
      </p:pic>
      <p:sp>
        <p:nvSpPr>
          <p:cNvPr id="39" name="Rounded Rectangle 38">
            <a:extLst>
              <a:ext uri="{FF2B5EF4-FFF2-40B4-BE49-F238E27FC236}">
                <a16:creationId xmlns:a16="http://schemas.microsoft.com/office/drawing/2014/main" id="{979D112D-0C8E-9B4F-B659-43271000CFE1}"/>
              </a:ext>
            </a:extLst>
          </p:cNvPr>
          <p:cNvSpPr/>
          <p:nvPr/>
        </p:nvSpPr>
        <p:spPr>
          <a:xfrm>
            <a:off x="4868228" y="4758070"/>
            <a:ext cx="3051810" cy="430212"/>
          </a:xfrm>
          <a:prstGeom prst="roundRect">
            <a:avLst/>
          </a:prstGeom>
          <a:solidFill>
            <a:schemeClr val="accent1">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on the next radio button to move to the next screen</a:t>
            </a:r>
          </a:p>
        </p:txBody>
      </p:sp>
      <p:sp>
        <p:nvSpPr>
          <p:cNvPr id="40" name="Oval 39">
            <a:extLst>
              <a:ext uri="{FF2B5EF4-FFF2-40B4-BE49-F238E27FC236}">
                <a16:creationId xmlns:a16="http://schemas.microsoft.com/office/drawing/2014/main" id="{4C32F3A3-E052-ED47-9DEC-1AE4B6888F0B}"/>
              </a:ext>
            </a:extLst>
          </p:cNvPr>
          <p:cNvSpPr>
            <a:spLocks noChangeAspect="1"/>
          </p:cNvSpPr>
          <p:nvPr/>
        </p:nvSpPr>
        <p:spPr>
          <a:xfrm>
            <a:off x="2021038" y="2679785"/>
            <a:ext cx="1252122" cy="1173233"/>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B7D44808-A158-6D43-BDCF-2A43D4E379D6}"/>
              </a:ext>
            </a:extLst>
          </p:cNvPr>
          <p:cNvSpPr txBox="1"/>
          <p:nvPr/>
        </p:nvSpPr>
        <p:spPr>
          <a:xfrm>
            <a:off x="845890" y="1796982"/>
            <a:ext cx="3471539" cy="830997"/>
          </a:xfrm>
          <a:prstGeom prst="rect">
            <a:avLst/>
          </a:prstGeom>
          <a:noFill/>
        </p:spPr>
        <p:txBody>
          <a:bodyPr wrap="square" rtlCol="0">
            <a:spAutoFit/>
          </a:bodyPr>
          <a:lstStyle/>
          <a:p>
            <a:pPr algn="ctr"/>
            <a:r>
              <a:rPr lang="en-US" sz="1600" dirty="0">
                <a:solidFill>
                  <a:srgbClr val="003A84"/>
                </a:solidFill>
              </a:rPr>
              <a:t>Let’s give you an introduction on how to make the best use of this app</a:t>
            </a:r>
          </a:p>
        </p:txBody>
      </p:sp>
    </p:spTree>
    <p:extLst>
      <p:ext uri="{BB962C8B-B14F-4D97-AF65-F5344CB8AC3E}">
        <p14:creationId xmlns:p14="http://schemas.microsoft.com/office/powerpoint/2010/main" val="3108587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3000"/>
                                  </p:stCondLst>
                                  <p:childTnLst>
                                    <p:animScale>
                                      <p:cBhvr>
                                        <p:cTn id="6" dur="500" fill="hold"/>
                                        <p:tgtEl>
                                          <p:spTgt spid="31"/>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5EC6E852-59EF-2D4D-AB8E-4CD62E804435}"/>
              </a:ext>
            </a:extLst>
          </p:cNvPr>
          <p:cNvGrpSpPr/>
          <p:nvPr/>
        </p:nvGrpSpPr>
        <p:grpSpPr>
          <a:xfrm>
            <a:off x="876627" y="5307382"/>
            <a:ext cx="3431517" cy="4304552"/>
            <a:chOff x="842049" y="1291182"/>
            <a:chExt cx="3431517" cy="4304552"/>
          </a:xfrm>
        </p:grpSpPr>
        <p:sp>
          <p:nvSpPr>
            <p:cNvPr id="68" name="Rectangle 67">
              <a:extLst>
                <a:ext uri="{FF2B5EF4-FFF2-40B4-BE49-F238E27FC236}">
                  <a16:creationId xmlns:a16="http://schemas.microsoft.com/office/drawing/2014/main" id="{08029AA7-063C-3E46-90DA-8F21F14E9335}"/>
                </a:ext>
              </a:extLst>
            </p:cNvPr>
            <p:cNvSpPr/>
            <p:nvPr/>
          </p:nvSpPr>
          <p:spPr>
            <a:xfrm>
              <a:off x="872410" y="2235428"/>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Category</a:t>
              </a:r>
            </a:p>
          </p:txBody>
        </p:sp>
        <p:sp>
          <p:nvSpPr>
            <p:cNvPr id="76" name="Rectangle 75">
              <a:extLst>
                <a:ext uri="{FF2B5EF4-FFF2-40B4-BE49-F238E27FC236}">
                  <a16:creationId xmlns:a16="http://schemas.microsoft.com/office/drawing/2014/main" id="{6897F783-650F-6248-9632-F58EB16D65F6}"/>
                </a:ext>
              </a:extLst>
            </p:cNvPr>
            <p:cNvSpPr/>
            <p:nvPr/>
          </p:nvSpPr>
          <p:spPr>
            <a:xfrm>
              <a:off x="1676518" y="2574306"/>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Celebration</a:t>
              </a:r>
            </a:p>
          </p:txBody>
        </p:sp>
        <p:sp>
          <p:nvSpPr>
            <p:cNvPr id="77" name="Rectangle 76">
              <a:extLst>
                <a:ext uri="{FF2B5EF4-FFF2-40B4-BE49-F238E27FC236}">
                  <a16:creationId xmlns:a16="http://schemas.microsoft.com/office/drawing/2014/main" id="{49106BCD-8F62-694A-B816-69C66404F6AB}"/>
                </a:ext>
              </a:extLst>
            </p:cNvPr>
            <p:cNvSpPr/>
            <p:nvPr/>
          </p:nvSpPr>
          <p:spPr>
            <a:xfrm>
              <a:off x="1668376" y="2871966"/>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Education</a:t>
              </a:r>
            </a:p>
          </p:txBody>
        </p:sp>
        <p:sp>
          <p:nvSpPr>
            <p:cNvPr id="81" name="Rectangle 80">
              <a:extLst>
                <a:ext uri="{FF2B5EF4-FFF2-40B4-BE49-F238E27FC236}">
                  <a16:creationId xmlns:a16="http://schemas.microsoft.com/office/drawing/2014/main" id="{1FA135CE-8EDB-9546-AFAB-25FF411E2EF6}"/>
                </a:ext>
              </a:extLst>
            </p:cNvPr>
            <p:cNvSpPr/>
            <p:nvPr/>
          </p:nvSpPr>
          <p:spPr>
            <a:xfrm>
              <a:off x="1668376" y="3194303"/>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Entertainment</a:t>
              </a:r>
            </a:p>
          </p:txBody>
        </p:sp>
        <p:sp>
          <p:nvSpPr>
            <p:cNvPr id="90" name="Rectangle 89">
              <a:extLst>
                <a:ext uri="{FF2B5EF4-FFF2-40B4-BE49-F238E27FC236}">
                  <a16:creationId xmlns:a16="http://schemas.microsoft.com/office/drawing/2014/main" id="{5B939FDD-7933-954A-BBB3-912395B3DFD2}"/>
                </a:ext>
              </a:extLst>
            </p:cNvPr>
            <p:cNvSpPr/>
            <p:nvPr/>
          </p:nvSpPr>
          <p:spPr>
            <a:xfrm>
              <a:off x="3013566" y="2552460"/>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Travel</a:t>
              </a:r>
            </a:p>
          </p:txBody>
        </p:sp>
        <p:sp>
          <p:nvSpPr>
            <p:cNvPr id="91" name="Rectangle 90">
              <a:extLst>
                <a:ext uri="{FF2B5EF4-FFF2-40B4-BE49-F238E27FC236}">
                  <a16:creationId xmlns:a16="http://schemas.microsoft.com/office/drawing/2014/main" id="{581FD3B0-EBBB-9B40-B179-C27E2FFA7951}"/>
                </a:ext>
              </a:extLst>
            </p:cNvPr>
            <p:cNvSpPr/>
            <p:nvPr/>
          </p:nvSpPr>
          <p:spPr>
            <a:xfrm>
              <a:off x="3005424" y="2850120"/>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Groceries</a:t>
              </a:r>
            </a:p>
          </p:txBody>
        </p:sp>
        <p:sp>
          <p:nvSpPr>
            <p:cNvPr id="94" name="Rectangle 93">
              <a:extLst>
                <a:ext uri="{FF2B5EF4-FFF2-40B4-BE49-F238E27FC236}">
                  <a16:creationId xmlns:a16="http://schemas.microsoft.com/office/drawing/2014/main" id="{7576C2E5-D5D4-CF4B-A2B3-831133F6DD2E}"/>
                </a:ext>
              </a:extLst>
            </p:cNvPr>
            <p:cNvSpPr/>
            <p:nvPr/>
          </p:nvSpPr>
          <p:spPr>
            <a:xfrm>
              <a:off x="3005424" y="3172457"/>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Others</a:t>
              </a:r>
            </a:p>
          </p:txBody>
        </p:sp>
        <p:sp>
          <p:nvSpPr>
            <p:cNvPr id="99" name="Rectangle 98">
              <a:extLst>
                <a:ext uri="{FF2B5EF4-FFF2-40B4-BE49-F238E27FC236}">
                  <a16:creationId xmlns:a16="http://schemas.microsoft.com/office/drawing/2014/main" id="{F3FD92D6-2155-AC4A-B41B-4A364453A783}"/>
                </a:ext>
              </a:extLst>
            </p:cNvPr>
            <p:cNvSpPr/>
            <p:nvPr/>
          </p:nvSpPr>
          <p:spPr>
            <a:xfrm>
              <a:off x="842049" y="357711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Effort</a:t>
              </a:r>
            </a:p>
          </p:txBody>
        </p:sp>
        <p:sp>
          <p:nvSpPr>
            <p:cNvPr id="100" name="Rectangle 99">
              <a:extLst>
                <a:ext uri="{FF2B5EF4-FFF2-40B4-BE49-F238E27FC236}">
                  <a16:creationId xmlns:a16="http://schemas.microsoft.com/office/drawing/2014/main" id="{869D9183-0E6D-834A-BF3A-A24BD0FC0D0C}"/>
                </a:ext>
              </a:extLst>
            </p:cNvPr>
            <p:cNvSpPr/>
            <p:nvPr/>
          </p:nvSpPr>
          <p:spPr>
            <a:xfrm>
              <a:off x="1668376" y="389673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01" name="Rectangle 100">
              <a:extLst>
                <a:ext uri="{FF2B5EF4-FFF2-40B4-BE49-F238E27FC236}">
                  <a16:creationId xmlns:a16="http://schemas.microsoft.com/office/drawing/2014/main" id="{8066ECEC-5158-7F4C-901F-B2762CD7C8E0}"/>
                </a:ext>
              </a:extLst>
            </p:cNvPr>
            <p:cNvSpPr/>
            <p:nvPr/>
          </p:nvSpPr>
          <p:spPr>
            <a:xfrm>
              <a:off x="2059725" y="388804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09" name="Rectangle 108">
              <a:extLst>
                <a:ext uri="{FF2B5EF4-FFF2-40B4-BE49-F238E27FC236}">
                  <a16:creationId xmlns:a16="http://schemas.microsoft.com/office/drawing/2014/main" id="{F2C87000-D13C-EA46-96C7-9449694DD0A7}"/>
                </a:ext>
              </a:extLst>
            </p:cNvPr>
            <p:cNvSpPr/>
            <p:nvPr/>
          </p:nvSpPr>
          <p:spPr>
            <a:xfrm>
              <a:off x="875186" y="1386762"/>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102" name="Rectangle 101">
              <a:extLst>
                <a:ext uri="{FF2B5EF4-FFF2-40B4-BE49-F238E27FC236}">
                  <a16:creationId xmlns:a16="http://schemas.microsoft.com/office/drawing/2014/main" id="{8A7B9AC7-8770-8D4B-939C-EF640FA4AA29}"/>
                </a:ext>
              </a:extLst>
            </p:cNvPr>
            <p:cNvSpPr/>
            <p:nvPr/>
          </p:nvSpPr>
          <p:spPr>
            <a:xfrm>
              <a:off x="2596990" y="3889779"/>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03" name="Rectangle 102">
              <a:extLst>
                <a:ext uri="{FF2B5EF4-FFF2-40B4-BE49-F238E27FC236}">
                  <a16:creationId xmlns:a16="http://schemas.microsoft.com/office/drawing/2014/main" id="{464BE323-10A6-8048-BF45-06F499FC9255}"/>
                </a:ext>
              </a:extLst>
            </p:cNvPr>
            <p:cNvSpPr/>
            <p:nvPr/>
          </p:nvSpPr>
          <p:spPr>
            <a:xfrm>
              <a:off x="2988339" y="389344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04" name="Rectangle 103">
              <a:extLst>
                <a:ext uri="{FF2B5EF4-FFF2-40B4-BE49-F238E27FC236}">
                  <a16:creationId xmlns:a16="http://schemas.microsoft.com/office/drawing/2014/main" id="{6AB65449-C105-FB40-9B74-BA35F9A58ADF}"/>
                </a:ext>
              </a:extLst>
            </p:cNvPr>
            <p:cNvSpPr/>
            <p:nvPr/>
          </p:nvSpPr>
          <p:spPr>
            <a:xfrm>
              <a:off x="3458557" y="3887091"/>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05" name="Rectangle 104">
              <a:extLst>
                <a:ext uri="{FF2B5EF4-FFF2-40B4-BE49-F238E27FC236}">
                  <a16:creationId xmlns:a16="http://schemas.microsoft.com/office/drawing/2014/main" id="{1A9820EB-913B-DC49-B8A3-9A6F584AFD5D}"/>
                </a:ext>
              </a:extLst>
            </p:cNvPr>
            <p:cNvSpPr/>
            <p:nvPr/>
          </p:nvSpPr>
          <p:spPr>
            <a:xfrm>
              <a:off x="3849906" y="3890758"/>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06" name="Rectangle 105">
              <a:extLst>
                <a:ext uri="{FF2B5EF4-FFF2-40B4-BE49-F238E27FC236}">
                  <a16:creationId xmlns:a16="http://schemas.microsoft.com/office/drawing/2014/main" id="{D9F475FE-A384-B740-B93B-E9B3BFD38437}"/>
                </a:ext>
              </a:extLst>
            </p:cNvPr>
            <p:cNvSpPr/>
            <p:nvPr/>
          </p:nvSpPr>
          <p:spPr>
            <a:xfrm>
              <a:off x="872410" y="4397218"/>
              <a:ext cx="3393014" cy="74353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Description</a:t>
              </a:r>
            </a:p>
          </p:txBody>
        </p:sp>
        <p:sp>
          <p:nvSpPr>
            <p:cNvPr id="107" name="Rectangle 106">
              <a:extLst>
                <a:ext uri="{FF2B5EF4-FFF2-40B4-BE49-F238E27FC236}">
                  <a16:creationId xmlns:a16="http://schemas.microsoft.com/office/drawing/2014/main" id="{1F8B41B1-B7A9-6949-9DFA-5A052D37DCDB}"/>
                </a:ext>
              </a:extLst>
            </p:cNvPr>
            <p:cNvSpPr/>
            <p:nvPr/>
          </p:nvSpPr>
          <p:spPr>
            <a:xfrm>
              <a:off x="896049" y="5348599"/>
              <a:ext cx="1260000" cy="2471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Exit</a:t>
              </a:r>
            </a:p>
          </p:txBody>
        </p:sp>
        <p:sp>
          <p:nvSpPr>
            <p:cNvPr id="108" name="Rectangle 107">
              <a:extLst>
                <a:ext uri="{FF2B5EF4-FFF2-40B4-BE49-F238E27FC236}">
                  <a16:creationId xmlns:a16="http://schemas.microsoft.com/office/drawing/2014/main" id="{49EDFF8A-FD7A-AD46-9495-5FAA7A8880D2}"/>
                </a:ext>
              </a:extLst>
            </p:cNvPr>
            <p:cNvSpPr/>
            <p:nvPr/>
          </p:nvSpPr>
          <p:spPr>
            <a:xfrm>
              <a:off x="3011543" y="5348414"/>
              <a:ext cx="1260000" cy="24713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Save</a:t>
              </a:r>
            </a:p>
          </p:txBody>
        </p:sp>
        <p:sp>
          <p:nvSpPr>
            <p:cNvPr id="110" name="Terminator 109">
              <a:extLst>
                <a:ext uri="{FF2B5EF4-FFF2-40B4-BE49-F238E27FC236}">
                  <a16:creationId xmlns:a16="http://schemas.microsoft.com/office/drawing/2014/main" id="{3B0271CC-F607-FC46-BF2D-3D40C11FD34B}"/>
                </a:ext>
              </a:extLst>
            </p:cNvPr>
            <p:cNvSpPr/>
            <p:nvPr/>
          </p:nvSpPr>
          <p:spPr>
            <a:xfrm>
              <a:off x="3731110" y="1392036"/>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045F379-E0CE-1F42-B036-FBD741B28D8B}"/>
                </a:ext>
              </a:extLst>
            </p:cNvPr>
            <p:cNvSpPr>
              <a:spLocks noChangeAspect="1"/>
            </p:cNvSpPr>
            <p:nvPr/>
          </p:nvSpPr>
          <p:spPr>
            <a:xfrm>
              <a:off x="4085424" y="1411477"/>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A9000616-D558-D944-9AD1-D0D83D5169FB}"/>
                </a:ext>
              </a:extLst>
            </p:cNvPr>
            <p:cNvSpPr>
              <a:spLocks noChangeAspect="1"/>
            </p:cNvSpPr>
            <p:nvPr/>
          </p:nvSpPr>
          <p:spPr>
            <a:xfrm>
              <a:off x="1701232" y="2601868"/>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F8B8DBE7-ABC5-6643-AC90-C71096F1C6A3}"/>
                </a:ext>
              </a:extLst>
            </p:cNvPr>
            <p:cNvSpPr>
              <a:spLocks noChangeAspect="1"/>
            </p:cNvSpPr>
            <p:nvPr/>
          </p:nvSpPr>
          <p:spPr>
            <a:xfrm>
              <a:off x="1701232" y="2903714"/>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5F163AA2-DDE5-F24B-9ADB-5A679DD38734}"/>
                </a:ext>
              </a:extLst>
            </p:cNvPr>
            <p:cNvSpPr>
              <a:spLocks noChangeAspect="1"/>
            </p:cNvSpPr>
            <p:nvPr/>
          </p:nvSpPr>
          <p:spPr>
            <a:xfrm>
              <a:off x="1701232" y="3222501"/>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0D3F34AD-EB0E-5646-8FF1-BB6AE6673642}"/>
                </a:ext>
              </a:extLst>
            </p:cNvPr>
            <p:cNvSpPr>
              <a:spLocks noChangeAspect="1"/>
            </p:cNvSpPr>
            <p:nvPr/>
          </p:nvSpPr>
          <p:spPr>
            <a:xfrm>
              <a:off x="3039882" y="2593627"/>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B46859E7-D1F6-2148-8B5C-0C5BF5C6DAC9}"/>
                </a:ext>
              </a:extLst>
            </p:cNvPr>
            <p:cNvSpPr>
              <a:spLocks noChangeAspect="1"/>
            </p:cNvSpPr>
            <p:nvPr/>
          </p:nvSpPr>
          <p:spPr>
            <a:xfrm>
              <a:off x="3052176" y="2906932"/>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155E9574-63E5-C54E-930C-9CAA6BD1DEF1}"/>
                </a:ext>
              </a:extLst>
            </p:cNvPr>
            <p:cNvSpPr>
              <a:spLocks noChangeAspect="1"/>
            </p:cNvSpPr>
            <p:nvPr/>
          </p:nvSpPr>
          <p:spPr>
            <a:xfrm>
              <a:off x="3039882" y="3214260"/>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a:hlinkClick r:id="" action="ppaction://hlinkshowjump?jump=nextslide"/>
              <a:extLst>
                <a:ext uri="{FF2B5EF4-FFF2-40B4-BE49-F238E27FC236}">
                  <a16:creationId xmlns:a16="http://schemas.microsoft.com/office/drawing/2014/main" id="{BBAAF098-9D9A-914C-BDD4-39CE2B323E7E}"/>
                </a:ext>
              </a:extLst>
            </p:cNvPr>
            <p:cNvSpPr/>
            <p:nvPr/>
          </p:nvSpPr>
          <p:spPr>
            <a:xfrm>
              <a:off x="2343163" y="1631587"/>
              <a:ext cx="1025999" cy="248400"/>
            </a:xfrm>
            <a:prstGeom prst="roundRect">
              <a:avLst/>
            </a:prstGeom>
            <a:solidFill>
              <a:schemeClr val="accent5">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Set up dining area</a:t>
              </a:r>
            </a:p>
          </p:txBody>
        </p:sp>
        <p:sp>
          <p:nvSpPr>
            <p:cNvPr id="119" name="Rounded Rectangle 118">
              <a:extLst>
                <a:ext uri="{FF2B5EF4-FFF2-40B4-BE49-F238E27FC236}">
                  <a16:creationId xmlns:a16="http://schemas.microsoft.com/office/drawing/2014/main" id="{04CB9AE1-75CF-E348-9A60-DC6E30B261D4}"/>
                </a:ext>
              </a:extLst>
            </p:cNvPr>
            <p:cNvSpPr/>
            <p:nvPr/>
          </p:nvSpPr>
          <p:spPr>
            <a:xfrm>
              <a:off x="2343162" y="1920117"/>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pic>
          <p:nvPicPr>
            <p:cNvPr id="120" name="Graphic 119" descr="Information">
              <a:hlinkClick r:id="" action="ppaction://hlinkshowjump?jump=nextslide"/>
              <a:extLst>
                <a:ext uri="{FF2B5EF4-FFF2-40B4-BE49-F238E27FC236}">
                  <a16:creationId xmlns:a16="http://schemas.microsoft.com/office/drawing/2014/main" id="{86BEA7CE-3A6D-9E4C-A615-DBB1A813D6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15550" y="1291182"/>
              <a:ext cx="216723" cy="216723"/>
            </a:xfrm>
            <a:prstGeom prst="rect">
              <a:avLst/>
            </a:prstGeom>
          </p:spPr>
        </p:pic>
        <p:pic>
          <p:nvPicPr>
            <p:cNvPr id="121" name="Graphic 120" descr="Information">
              <a:extLst>
                <a:ext uri="{FF2B5EF4-FFF2-40B4-BE49-F238E27FC236}">
                  <a16:creationId xmlns:a16="http://schemas.microsoft.com/office/drawing/2014/main" id="{4F420FA5-36E1-A34F-A196-A92591592D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0869" y="3504759"/>
              <a:ext cx="216723" cy="216723"/>
            </a:xfrm>
            <a:prstGeom prst="rect">
              <a:avLst/>
            </a:prstGeom>
          </p:spPr>
        </p:pic>
      </p:grpSp>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16951" y="5457353"/>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93233" y="5747459"/>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all day</a:t>
            </a:r>
          </a:p>
        </p:txBody>
      </p:sp>
      <p:sp>
        <p:nvSpPr>
          <p:cNvPr id="83" name="Rounded Rectangle 82">
            <a:hlinkClick r:id="rId14"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60" name="Rectangle 59">
            <a:extLst>
              <a:ext uri="{FF2B5EF4-FFF2-40B4-BE49-F238E27FC236}">
                <a16:creationId xmlns:a16="http://schemas.microsoft.com/office/drawing/2014/main" id="{8F253005-C28E-0643-99B6-510A22EB7068}"/>
              </a:ext>
            </a:extLst>
          </p:cNvPr>
          <p:cNvSpPr/>
          <p:nvPr/>
        </p:nvSpPr>
        <p:spPr>
          <a:xfrm>
            <a:off x="4759379" y="252619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5638485A-DF96-F146-B89D-AD37AAB87D63}"/>
              </a:ext>
            </a:extLst>
          </p:cNvPr>
          <p:cNvGrpSpPr/>
          <p:nvPr/>
        </p:nvGrpSpPr>
        <p:grpSpPr>
          <a:xfrm>
            <a:off x="886477" y="1377532"/>
            <a:ext cx="3408763" cy="4028326"/>
            <a:chOff x="886477" y="1377532"/>
            <a:chExt cx="3408763" cy="4028326"/>
          </a:xfrm>
        </p:grpSpPr>
        <p:grpSp>
          <p:nvGrpSpPr>
            <p:cNvPr id="5" name="Group 4">
              <a:extLst>
                <a:ext uri="{FF2B5EF4-FFF2-40B4-BE49-F238E27FC236}">
                  <a16:creationId xmlns:a16="http://schemas.microsoft.com/office/drawing/2014/main" id="{FA4B9AB1-28ED-B446-90A1-9C61CBF89C9B}"/>
                </a:ext>
              </a:extLst>
            </p:cNvPr>
            <p:cNvGrpSpPr/>
            <p:nvPr/>
          </p:nvGrpSpPr>
          <p:grpSpPr>
            <a:xfrm>
              <a:off x="886477" y="1377532"/>
              <a:ext cx="3408763" cy="4028326"/>
              <a:chOff x="886477" y="1377532"/>
              <a:chExt cx="3408763" cy="4028326"/>
            </a:xfrm>
          </p:grpSpPr>
          <p:sp>
            <p:nvSpPr>
              <p:cNvPr id="4" name="Rectangle 3">
                <a:extLst>
                  <a:ext uri="{FF2B5EF4-FFF2-40B4-BE49-F238E27FC236}">
                    <a16:creationId xmlns:a16="http://schemas.microsoft.com/office/drawing/2014/main" id="{EF2ACA08-76CE-8642-8807-25514F7BD9D5}"/>
                  </a:ext>
                </a:extLst>
              </p:cNvPr>
              <p:cNvSpPr/>
              <p:nvPr/>
            </p:nvSpPr>
            <p:spPr>
              <a:xfrm>
                <a:off x="893232" y="138395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Title</a:t>
                </a:r>
              </a:p>
            </p:txBody>
          </p:sp>
          <p:sp>
            <p:nvSpPr>
              <p:cNvPr id="70" name="Rectangle 69">
                <a:extLst>
                  <a:ext uri="{FF2B5EF4-FFF2-40B4-BE49-F238E27FC236}">
                    <a16:creationId xmlns:a16="http://schemas.microsoft.com/office/drawing/2014/main" id="{F08C655E-0DAA-5F4B-9541-0BB679593BA4}"/>
                  </a:ext>
                </a:extLst>
              </p:cNvPr>
              <p:cNvSpPr/>
              <p:nvPr/>
            </p:nvSpPr>
            <p:spPr>
              <a:xfrm>
                <a:off x="893804" y="166659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71" name="Rectangle 70">
                <a:extLst>
                  <a:ext uri="{FF2B5EF4-FFF2-40B4-BE49-F238E27FC236}">
                    <a16:creationId xmlns:a16="http://schemas.microsoft.com/office/drawing/2014/main" id="{B7AD1414-FBD0-6D4A-B00A-16909C426B42}"/>
                  </a:ext>
                </a:extLst>
              </p:cNvPr>
              <p:cNvSpPr/>
              <p:nvPr/>
            </p:nvSpPr>
            <p:spPr>
              <a:xfrm>
                <a:off x="893232" y="222801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All-day</a:t>
                </a:r>
              </a:p>
            </p:txBody>
          </p:sp>
          <p:sp>
            <p:nvSpPr>
              <p:cNvPr id="72" name="Rectangle 71">
                <a:extLst>
                  <a:ext uri="{FF2B5EF4-FFF2-40B4-BE49-F238E27FC236}">
                    <a16:creationId xmlns:a16="http://schemas.microsoft.com/office/drawing/2014/main" id="{D846BF3C-8D49-CA49-AE77-7D60F250D392}"/>
                  </a:ext>
                </a:extLst>
              </p:cNvPr>
              <p:cNvSpPr/>
              <p:nvPr/>
            </p:nvSpPr>
            <p:spPr>
              <a:xfrm>
                <a:off x="893232" y="253391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Starts</a:t>
                </a:r>
              </a:p>
            </p:txBody>
          </p:sp>
          <p:sp>
            <p:nvSpPr>
              <p:cNvPr id="73" name="Rectangle 72">
                <a:hlinkClick r:id="" action="ppaction://hlinkshowjump?jump=nextslide"/>
                <a:extLst>
                  <a:ext uri="{FF2B5EF4-FFF2-40B4-BE49-F238E27FC236}">
                    <a16:creationId xmlns:a16="http://schemas.microsoft.com/office/drawing/2014/main" id="{B49B1436-F632-B540-A5D1-97AAB3380609}"/>
                  </a:ext>
                </a:extLst>
              </p:cNvPr>
              <p:cNvSpPr/>
              <p:nvPr/>
            </p:nvSpPr>
            <p:spPr>
              <a:xfrm>
                <a:off x="2401625"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19/07/19</a:t>
                </a:r>
              </a:p>
            </p:txBody>
          </p:sp>
          <p:sp>
            <p:nvSpPr>
              <p:cNvPr id="74" name="Rectangle 73">
                <a:extLst>
                  <a:ext uri="{FF2B5EF4-FFF2-40B4-BE49-F238E27FC236}">
                    <a16:creationId xmlns:a16="http://schemas.microsoft.com/office/drawing/2014/main" id="{9CA966D6-51DB-A342-B516-AE5260544A74}"/>
                  </a:ext>
                </a:extLst>
              </p:cNvPr>
              <p:cNvSpPr/>
              <p:nvPr/>
            </p:nvSpPr>
            <p:spPr>
              <a:xfrm>
                <a:off x="3372592" y="2533915"/>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09:30</a:t>
                </a:r>
              </a:p>
            </p:txBody>
          </p:sp>
          <p:sp>
            <p:nvSpPr>
              <p:cNvPr id="75" name="Rectangle 74">
                <a:extLst>
                  <a:ext uri="{FF2B5EF4-FFF2-40B4-BE49-F238E27FC236}">
                    <a16:creationId xmlns:a16="http://schemas.microsoft.com/office/drawing/2014/main" id="{49CB6040-5030-684F-808D-3A9E61AFF0CE}"/>
                  </a:ext>
                </a:extLst>
              </p:cNvPr>
              <p:cNvSpPr/>
              <p:nvPr/>
            </p:nvSpPr>
            <p:spPr>
              <a:xfrm>
                <a:off x="893232" y="28354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Ends</a:t>
                </a:r>
              </a:p>
            </p:txBody>
          </p:sp>
          <p:sp>
            <p:nvSpPr>
              <p:cNvPr id="78" name="Rectangle 77">
                <a:extLst>
                  <a:ext uri="{FF2B5EF4-FFF2-40B4-BE49-F238E27FC236}">
                    <a16:creationId xmlns:a16="http://schemas.microsoft.com/office/drawing/2014/main" id="{BD7E05B0-B588-9E4A-B857-1F0E3335A1BF}"/>
                  </a:ext>
                </a:extLst>
              </p:cNvPr>
              <p:cNvSpPr/>
              <p:nvPr/>
            </p:nvSpPr>
            <p:spPr>
              <a:xfrm>
                <a:off x="893232" y="313793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Repeat</a:t>
                </a:r>
              </a:p>
            </p:txBody>
          </p:sp>
          <p:sp>
            <p:nvSpPr>
              <p:cNvPr id="79" name="Rectangle 78">
                <a:extLst>
                  <a:ext uri="{FF2B5EF4-FFF2-40B4-BE49-F238E27FC236}">
                    <a16:creationId xmlns:a16="http://schemas.microsoft.com/office/drawing/2014/main" id="{67985636-5CB9-274A-A56C-E0DF172A50D6}"/>
                  </a:ext>
                </a:extLst>
              </p:cNvPr>
              <p:cNvSpPr/>
              <p:nvPr/>
            </p:nvSpPr>
            <p:spPr>
              <a:xfrm>
                <a:off x="886477" y="370236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Alert</a:t>
                </a:r>
              </a:p>
            </p:txBody>
          </p:sp>
          <p:sp>
            <p:nvSpPr>
              <p:cNvPr id="80" name="Rectangle 79">
                <a:extLst>
                  <a:ext uri="{FF2B5EF4-FFF2-40B4-BE49-F238E27FC236}">
                    <a16:creationId xmlns:a16="http://schemas.microsoft.com/office/drawing/2014/main" id="{956761CC-47CC-1A4E-9C29-1C803548ADB1}"/>
                  </a:ext>
                </a:extLst>
              </p:cNvPr>
              <p:cNvSpPr/>
              <p:nvPr/>
            </p:nvSpPr>
            <p:spPr>
              <a:xfrm>
                <a:off x="893232" y="4260869"/>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Status</a:t>
                </a:r>
              </a:p>
            </p:txBody>
          </p:sp>
          <p:sp>
            <p:nvSpPr>
              <p:cNvPr id="82" name="Rectangle 81">
                <a:extLst>
                  <a:ext uri="{FF2B5EF4-FFF2-40B4-BE49-F238E27FC236}">
                    <a16:creationId xmlns:a16="http://schemas.microsoft.com/office/drawing/2014/main" id="{0D6DBD23-8B68-2941-A5B0-30EBD5978B64}"/>
                  </a:ext>
                </a:extLst>
              </p:cNvPr>
              <p:cNvSpPr/>
              <p:nvPr/>
            </p:nvSpPr>
            <p:spPr>
              <a:xfrm>
                <a:off x="886477" y="4574725"/>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10" name="Rounded Rectangle 9">
                <a:hlinkClick r:id="" action="ppaction://hlinkshowjump?jump=nextslide"/>
                <a:extLst>
                  <a:ext uri="{FF2B5EF4-FFF2-40B4-BE49-F238E27FC236}">
                    <a16:creationId xmlns:a16="http://schemas.microsoft.com/office/drawing/2014/main" id="{9C8B487E-A525-1A4C-BB4C-0F0275E04BCF}"/>
                  </a:ext>
                </a:extLst>
              </p:cNvPr>
              <p:cNvSpPr/>
              <p:nvPr/>
            </p:nvSpPr>
            <p:spPr>
              <a:xfrm>
                <a:off x="2397217" y="4868928"/>
                <a:ext cx="1025999" cy="248400"/>
              </a:xfrm>
              <a:prstGeom prst="roundRect">
                <a:avLst/>
              </a:prstGeom>
              <a:solidFill>
                <a:schemeClr val="accent5">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Set up dining area</a:t>
                </a:r>
              </a:p>
            </p:txBody>
          </p:sp>
          <p:sp>
            <p:nvSpPr>
              <p:cNvPr id="84" name="Rectangle 83">
                <a:extLst>
                  <a:ext uri="{FF2B5EF4-FFF2-40B4-BE49-F238E27FC236}">
                    <a16:creationId xmlns:a16="http://schemas.microsoft.com/office/drawing/2014/main" id="{F445A48D-AEA0-C14A-AFF3-C21974AA80C9}"/>
                  </a:ext>
                </a:extLst>
              </p:cNvPr>
              <p:cNvSpPr/>
              <p:nvPr/>
            </p:nvSpPr>
            <p:spPr>
              <a:xfrm>
                <a:off x="2401625"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19/07/19</a:t>
                </a:r>
              </a:p>
            </p:txBody>
          </p:sp>
          <p:sp>
            <p:nvSpPr>
              <p:cNvPr id="85" name="Rectangle 84">
                <a:extLst>
                  <a:ext uri="{FF2B5EF4-FFF2-40B4-BE49-F238E27FC236}">
                    <a16:creationId xmlns:a16="http://schemas.microsoft.com/office/drawing/2014/main" id="{6B3C9C1A-EDFD-9E48-9708-7F0B9F1B7D51}"/>
                  </a:ext>
                </a:extLst>
              </p:cNvPr>
              <p:cNvSpPr/>
              <p:nvPr/>
            </p:nvSpPr>
            <p:spPr>
              <a:xfrm>
                <a:off x="3372592" y="2835469"/>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10:00</a:t>
                </a:r>
              </a:p>
            </p:txBody>
          </p:sp>
          <p:pic>
            <p:nvPicPr>
              <p:cNvPr id="18" name="Graphic 17" descr="Clock">
                <a:hlinkClick r:id="" action="ppaction://hlinkshowjump?jump=nextslide"/>
                <a:extLst>
                  <a:ext uri="{FF2B5EF4-FFF2-40B4-BE49-F238E27FC236}">
                    <a16:creationId xmlns:a16="http://schemas.microsoft.com/office/drawing/2014/main" id="{A6E17639-2680-C248-903E-2DCBF20748A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010216" y="2515119"/>
                <a:ext cx="278687" cy="278687"/>
              </a:xfrm>
              <a:prstGeom prst="rect">
                <a:avLst/>
              </a:prstGeom>
            </p:spPr>
          </p:pic>
          <p:pic>
            <p:nvPicPr>
              <p:cNvPr id="86" name="Graphic 85" descr="Clock">
                <a:extLst>
                  <a:ext uri="{FF2B5EF4-FFF2-40B4-BE49-F238E27FC236}">
                    <a16:creationId xmlns:a16="http://schemas.microsoft.com/office/drawing/2014/main" id="{89CCD874-0306-DF49-962D-FC4991B20F4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016553" y="2815514"/>
                <a:ext cx="278687" cy="278687"/>
              </a:xfrm>
              <a:prstGeom prst="rect">
                <a:avLst/>
              </a:prstGeom>
            </p:spPr>
          </p:pic>
          <p:pic>
            <p:nvPicPr>
              <p:cNvPr id="21" name="Graphic 20" descr="Flip calendar">
                <a:hlinkClick r:id="" action="ppaction://hlinkshowjump?jump=nextslide"/>
                <a:extLst>
                  <a:ext uri="{FF2B5EF4-FFF2-40B4-BE49-F238E27FC236}">
                    <a16:creationId xmlns:a16="http://schemas.microsoft.com/office/drawing/2014/main" id="{2CCA5E09-A085-F54A-A41A-19FD73582B9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flipH="1">
                <a:off x="3033895" y="2492462"/>
                <a:ext cx="324000" cy="324000"/>
              </a:xfrm>
              <a:prstGeom prst="rect">
                <a:avLst/>
              </a:prstGeom>
            </p:spPr>
          </p:pic>
          <p:pic>
            <p:nvPicPr>
              <p:cNvPr id="87" name="Graphic 86" descr="Flip calendar">
                <a:extLst>
                  <a:ext uri="{FF2B5EF4-FFF2-40B4-BE49-F238E27FC236}">
                    <a16:creationId xmlns:a16="http://schemas.microsoft.com/office/drawing/2014/main" id="{3FAD09C5-318C-2B41-88B3-613AA722E79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flipH="1">
                <a:off x="3038321" y="2792631"/>
                <a:ext cx="324000" cy="324000"/>
              </a:xfrm>
              <a:prstGeom prst="rect">
                <a:avLst/>
              </a:prstGeom>
            </p:spPr>
          </p:pic>
          <p:sp>
            <p:nvSpPr>
              <p:cNvPr id="88" name="Rectangle 87">
                <a:extLst>
                  <a:ext uri="{FF2B5EF4-FFF2-40B4-BE49-F238E27FC236}">
                    <a16:creationId xmlns:a16="http://schemas.microsoft.com/office/drawing/2014/main" id="{25F012FD-7813-5A4B-ABF3-2669405DF98C}"/>
                  </a:ext>
                </a:extLst>
              </p:cNvPr>
              <p:cNvSpPr/>
              <p:nvPr/>
            </p:nvSpPr>
            <p:spPr>
              <a:xfrm>
                <a:off x="2255194" y="1377532"/>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Order Bento</a:t>
                </a:r>
              </a:p>
            </p:txBody>
          </p:sp>
          <p:sp>
            <p:nvSpPr>
              <p:cNvPr id="89" name="Rectangle 88">
                <a:extLst>
                  <a:ext uri="{FF2B5EF4-FFF2-40B4-BE49-F238E27FC236}">
                    <a16:creationId xmlns:a16="http://schemas.microsoft.com/office/drawing/2014/main" id="{8D189BDF-432D-6945-8CFC-42C9CB49C24C}"/>
                  </a:ext>
                </a:extLst>
              </p:cNvPr>
              <p:cNvSpPr/>
              <p:nvPr/>
            </p:nvSpPr>
            <p:spPr>
              <a:xfrm>
                <a:off x="2261264" y="1652634"/>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Function Hall</a:t>
                </a:r>
              </a:p>
            </p:txBody>
          </p:sp>
          <p:sp>
            <p:nvSpPr>
              <p:cNvPr id="92" name="Rectangle 91">
                <a:extLst>
                  <a:ext uri="{FF2B5EF4-FFF2-40B4-BE49-F238E27FC236}">
                    <a16:creationId xmlns:a16="http://schemas.microsoft.com/office/drawing/2014/main" id="{E7FA0D09-A3C1-4449-B33A-C04C4AC1B8CB}"/>
                  </a:ext>
                </a:extLst>
              </p:cNvPr>
              <p:cNvSpPr/>
              <p:nvPr/>
            </p:nvSpPr>
            <p:spPr>
              <a:xfrm>
                <a:off x="3358964" y="3701048"/>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chirp</a:t>
                </a:r>
              </a:p>
            </p:txBody>
          </p:sp>
          <p:sp>
            <p:nvSpPr>
              <p:cNvPr id="93" name="Triangle 92">
                <a:extLst>
                  <a:ext uri="{FF2B5EF4-FFF2-40B4-BE49-F238E27FC236}">
                    <a16:creationId xmlns:a16="http://schemas.microsoft.com/office/drawing/2014/main" id="{8C394385-A0BE-1743-B173-3B430CBC4F39}"/>
                  </a:ext>
                </a:extLst>
              </p:cNvPr>
              <p:cNvSpPr>
                <a:spLocks noChangeAspect="1"/>
              </p:cNvSpPr>
              <p:nvPr/>
            </p:nvSpPr>
            <p:spPr>
              <a:xfrm rot="10800000">
                <a:off x="4050662" y="3766606"/>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5" name="Rectangle 94">
                <a:extLst>
                  <a:ext uri="{FF2B5EF4-FFF2-40B4-BE49-F238E27FC236}">
                    <a16:creationId xmlns:a16="http://schemas.microsoft.com/office/drawing/2014/main" id="{5271AAF4-287E-DA4A-9B88-15A1B12DCE7C}"/>
                  </a:ext>
                </a:extLst>
              </p:cNvPr>
              <p:cNvSpPr/>
              <p:nvPr/>
            </p:nvSpPr>
            <p:spPr>
              <a:xfrm>
                <a:off x="3357895" y="313667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never</a:t>
                </a:r>
              </a:p>
            </p:txBody>
          </p:sp>
          <p:sp>
            <p:nvSpPr>
              <p:cNvPr id="96" name="Triangle 95">
                <a:extLst>
                  <a:ext uri="{FF2B5EF4-FFF2-40B4-BE49-F238E27FC236}">
                    <a16:creationId xmlns:a16="http://schemas.microsoft.com/office/drawing/2014/main" id="{A70655EA-581A-F145-97E7-552F40DEC6AC}"/>
                  </a:ext>
                </a:extLst>
              </p:cNvPr>
              <p:cNvSpPr>
                <a:spLocks noChangeAspect="1"/>
              </p:cNvSpPr>
              <p:nvPr/>
            </p:nvSpPr>
            <p:spPr>
              <a:xfrm rot="10800000">
                <a:off x="4050661" y="3191613"/>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7" name="Rectangle 96">
                <a:extLst>
                  <a:ext uri="{FF2B5EF4-FFF2-40B4-BE49-F238E27FC236}">
                    <a16:creationId xmlns:a16="http://schemas.microsoft.com/office/drawing/2014/main" id="{B90035C1-8E59-7943-94DF-F9678DCA6AE8}"/>
                  </a:ext>
                </a:extLst>
              </p:cNvPr>
              <p:cNvSpPr/>
              <p:nvPr/>
            </p:nvSpPr>
            <p:spPr>
              <a:xfrm>
                <a:off x="3376546" y="4261566"/>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To-do</a:t>
                </a:r>
              </a:p>
            </p:txBody>
          </p:sp>
          <p:sp>
            <p:nvSpPr>
              <p:cNvPr id="98" name="Triangle 97">
                <a:extLst>
                  <a:ext uri="{FF2B5EF4-FFF2-40B4-BE49-F238E27FC236}">
                    <a16:creationId xmlns:a16="http://schemas.microsoft.com/office/drawing/2014/main" id="{195A55BD-F42C-4043-A6E5-4F6E6968A926}"/>
                  </a:ext>
                </a:extLst>
              </p:cNvPr>
              <p:cNvSpPr>
                <a:spLocks noChangeAspect="1"/>
              </p:cNvSpPr>
              <p:nvPr/>
            </p:nvSpPr>
            <p:spPr>
              <a:xfrm rot="10800000">
                <a:off x="4068244" y="4327124"/>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Terminator 21">
                <a:extLst>
                  <a:ext uri="{FF2B5EF4-FFF2-40B4-BE49-F238E27FC236}">
                    <a16:creationId xmlns:a16="http://schemas.microsoft.com/office/drawing/2014/main" id="{C493D0C4-70C4-0147-90FD-FC8FB1AE168B}"/>
                  </a:ext>
                </a:extLst>
              </p:cNvPr>
              <p:cNvSpPr/>
              <p:nvPr/>
            </p:nvSpPr>
            <p:spPr>
              <a:xfrm>
                <a:off x="3742401" y="4579999"/>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DB47D91-BFFC-C048-9389-AA55862B68AE}"/>
                  </a:ext>
                </a:extLst>
              </p:cNvPr>
              <p:cNvSpPr>
                <a:spLocks noChangeAspect="1"/>
              </p:cNvSpPr>
              <p:nvPr/>
            </p:nvSpPr>
            <p:spPr>
              <a:xfrm>
                <a:off x="4096715" y="4599440"/>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rminator 62">
                <a:extLst>
                  <a:ext uri="{FF2B5EF4-FFF2-40B4-BE49-F238E27FC236}">
                    <a16:creationId xmlns:a16="http://schemas.microsoft.com/office/drawing/2014/main" id="{E6B4852F-233A-A54A-8AFD-DE947C019747}"/>
                  </a:ext>
                </a:extLst>
              </p:cNvPr>
              <p:cNvSpPr/>
              <p:nvPr/>
            </p:nvSpPr>
            <p:spPr>
              <a:xfrm>
                <a:off x="3740216" y="2224176"/>
                <a:ext cx="540000" cy="250701"/>
              </a:xfrm>
              <a:prstGeom prst="flowChartTerminator">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a:extLst>
                  <a:ext uri="{FF2B5EF4-FFF2-40B4-BE49-F238E27FC236}">
                    <a16:creationId xmlns:a16="http://schemas.microsoft.com/office/drawing/2014/main" id="{EF67A96A-93C2-EE47-B61F-53F3FC4A242E}"/>
                  </a:ext>
                </a:extLst>
              </p:cNvPr>
              <p:cNvSpPr/>
              <p:nvPr/>
            </p:nvSpPr>
            <p:spPr>
              <a:xfrm>
                <a:off x="2397216" y="5157458"/>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grpSp>
        <p:sp>
          <p:nvSpPr>
            <p:cNvPr id="65" name="Oval 64">
              <a:extLst>
                <a:ext uri="{FF2B5EF4-FFF2-40B4-BE49-F238E27FC236}">
                  <a16:creationId xmlns:a16="http://schemas.microsoft.com/office/drawing/2014/main" id="{8D9F88A3-0F1C-0D4F-A3D3-EF98C1468B48}"/>
                </a:ext>
              </a:extLst>
            </p:cNvPr>
            <p:cNvSpPr>
              <a:spLocks noChangeAspect="1"/>
            </p:cNvSpPr>
            <p:nvPr/>
          </p:nvSpPr>
          <p:spPr>
            <a:xfrm>
              <a:off x="3773248" y="2243617"/>
              <a:ext cx="180000" cy="20179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Graphic 60" descr="Information">
              <a:extLst>
                <a:ext uri="{FF2B5EF4-FFF2-40B4-BE49-F238E27FC236}">
                  <a16:creationId xmlns:a16="http://schemas.microsoft.com/office/drawing/2014/main" id="{A879B46B-09FD-8749-B1E2-3A1595328C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26824" y="4519409"/>
              <a:ext cx="216723" cy="216723"/>
            </a:xfrm>
            <a:prstGeom prst="rect">
              <a:avLst/>
            </a:prstGeom>
          </p:spPr>
        </p:pic>
      </p:grpSp>
      <p:sp>
        <p:nvSpPr>
          <p:cNvPr id="66" name="Rounded Rectangle 65">
            <a:extLst>
              <a:ext uri="{FF2B5EF4-FFF2-40B4-BE49-F238E27FC236}">
                <a16:creationId xmlns:a16="http://schemas.microsoft.com/office/drawing/2014/main" id="{E025C787-349A-374A-B464-2EE08E19B4BC}"/>
              </a:ext>
            </a:extLst>
          </p:cNvPr>
          <p:cNvSpPr/>
          <p:nvPr/>
        </p:nvSpPr>
        <p:spPr>
          <a:xfrm>
            <a:off x="762308" y="312026"/>
            <a:ext cx="3672000" cy="361411"/>
          </a:xfrm>
          <a:prstGeom prst="roundRect">
            <a:avLst>
              <a:gd name="adj" fmla="val 50000"/>
            </a:avLst>
          </a:prstGeom>
          <a:solidFill>
            <a:srgbClr val="E8EAEF"/>
          </a:solid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8" tIns="43924" rIns="87848" bIns="43924" numCol="1" spcCol="0" rtlCol="0" fromWordArt="0" anchor="ctr" anchorCtr="0" forceAA="0" compatLnSpc="1">
            <a:prstTxWarp prst="textNoShape">
              <a:avLst/>
            </a:prstTxWarp>
            <a:noAutofit/>
          </a:bodyPr>
          <a:lstStyle/>
          <a:p>
            <a:pPr algn="ctr"/>
            <a:endParaRPr lang="en-US" sz="1729"/>
          </a:p>
        </p:txBody>
      </p:sp>
      <p:sp>
        <p:nvSpPr>
          <p:cNvPr id="3" name="Rectangle 2">
            <a:extLst>
              <a:ext uri="{FF2B5EF4-FFF2-40B4-BE49-F238E27FC236}">
                <a16:creationId xmlns:a16="http://schemas.microsoft.com/office/drawing/2014/main" id="{853F1EFC-9D95-9A42-A94E-19AA42AB36D7}"/>
              </a:ext>
            </a:extLst>
          </p:cNvPr>
          <p:cNvSpPr/>
          <p:nvPr/>
        </p:nvSpPr>
        <p:spPr>
          <a:xfrm>
            <a:off x="808872" y="579034"/>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pic>
        <p:nvPicPr>
          <p:cNvPr id="64" name="Graphic 63" descr="Filter">
            <a:hlinkClick r:id="rId23"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4052512" y="677435"/>
            <a:ext cx="360000" cy="360000"/>
          </a:xfrm>
          <a:prstGeom prst="rect">
            <a:avLst/>
          </a:prstGeom>
        </p:spPr>
      </p:pic>
      <p:pic>
        <p:nvPicPr>
          <p:cNvPr id="69" name="Graphic 68" descr="Radio microphone">
            <a:hlinkClick r:id="rId26"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184342" y="677435"/>
            <a:ext cx="360000" cy="360000"/>
          </a:xfrm>
          <a:prstGeom prst="rect">
            <a:avLst/>
          </a:prstGeom>
        </p:spPr>
      </p:pic>
      <p:pic>
        <p:nvPicPr>
          <p:cNvPr id="9" name="Picture 8">
            <a:extLst>
              <a:ext uri="{FF2B5EF4-FFF2-40B4-BE49-F238E27FC236}">
                <a16:creationId xmlns:a16="http://schemas.microsoft.com/office/drawing/2014/main" id="{523CC485-200D-114A-802B-7429CF2BE426}"/>
              </a:ext>
            </a:extLst>
          </p:cNvPr>
          <p:cNvPicPr>
            <a:picLocks noChangeAspect="1"/>
          </p:cNvPicPr>
          <p:nvPr/>
        </p:nvPicPr>
        <p:blipFill>
          <a:blip r:embed="rId29"/>
          <a:stretch>
            <a:fillRect/>
          </a:stretch>
        </p:blipFill>
        <p:spPr>
          <a:xfrm>
            <a:off x="663574" y="-109564"/>
            <a:ext cx="3884400" cy="1298349"/>
          </a:xfrm>
          <a:prstGeom prst="rect">
            <a:avLst/>
          </a:prstGeom>
        </p:spPr>
      </p:pic>
      <p:pic>
        <p:nvPicPr>
          <p:cNvPr id="122" name="Picture 121">
            <a:extLst>
              <a:ext uri="{FF2B5EF4-FFF2-40B4-BE49-F238E27FC236}">
                <a16:creationId xmlns:a16="http://schemas.microsoft.com/office/drawing/2014/main" id="{8254A240-06AD-774F-8A2E-1AC3872FA716}"/>
              </a:ext>
            </a:extLst>
          </p:cNvPr>
          <p:cNvPicPr>
            <a:picLocks noChangeAspect="1"/>
          </p:cNvPicPr>
          <p:nvPr/>
        </p:nvPicPr>
        <p:blipFill>
          <a:blip r:embed="rId30"/>
          <a:stretch>
            <a:fillRect/>
          </a:stretch>
        </p:blipFill>
        <p:spPr>
          <a:xfrm>
            <a:off x="306124" y="5651649"/>
            <a:ext cx="4518000" cy="1324426"/>
          </a:xfrm>
          <a:prstGeom prst="rect">
            <a:avLst/>
          </a:prstGeom>
        </p:spPr>
      </p:pic>
      <p:pic>
        <p:nvPicPr>
          <p:cNvPr id="123" name="Graphic 122" descr="Information">
            <a:hlinkClick r:id="" action="ppaction://hlinkshowjump?jump=nextslide"/>
            <a:extLst>
              <a:ext uri="{FF2B5EF4-FFF2-40B4-BE49-F238E27FC236}">
                <a16:creationId xmlns:a16="http://schemas.microsoft.com/office/drawing/2014/main" id="{AB41FF46-049E-B24C-AA01-626A903D9B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48555" y="1258734"/>
            <a:ext cx="216723" cy="216723"/>
          </a:xfrm>
          <a:prstGeom prst="rect">
            <a:avLst/>
          </a:prstGeom>
        </p:spPr>
      </p:pic>
      <p:sp>
        <p:nvSpPr>
          <p:cNvPr id="124" name="Rounded Rectangle 123">
            <a:extLst>
              <a:ext uri="{FF2B5EF4-FFF2-40B4-BE49-F238E27FC236}">
                <a16:creationId xmlns:a16="http://schemas.microsoft.com/office/drawing/2014/main" id="{2068FCFC-74E5-9C4B-8095-DD339A5B9ACE}"/>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Tree>
    <p:extLst>
      <p:ext uri="{BB962C8B-B14F-4D97-AF65-F5344CB8AC3E}">
        <p14:creationId xmlns:p14="http://schemas.microsoft.com/office/powerpoint/2010/main" val="24503016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36741E-7 -4.44444E-6 L 0.00922 -0.79375 " pathEditMode="relative" rAng="0" ptsTypes="AA">
                                      <p:cBhvr>
                                        <p:cTn id="6" dur="2000" fill="hold"/>
                                        <p:tgtEl>
                                          <p:spTgt spid="6"/>
                                        </p:tgtEl>
                                        <p:attrNameLst>
                                          <p:attrName>ppt_x</p:attrName>
                                          <p:attrName>ppt_y</p:attrName>
                                        </p:attrNameLst>
                                      </p:cBhvr>
                                      <p:rCtr x="461" y="-39699"/>
                                    </p:animMotion>
                                  </p:childTnLst>
                                </p:cTn>
                              </p:par>
                              <p:par>
                                <p:cTn id="7" presetID="42" presetClass="path" presetSubtype="0" accel="50000" decel="50000" fill="hold" nodeType="withEffect">
                                  <p:stCondLst>
                                    <p:cond delay="0"/>
                                  </p:stCondLst>
                                  <p:childTnLst>
                                    <p:animMotion origin="layout" path="M -1.04229E-7 -1.48148E-6 L -0.0002 -0.59329 " pathEditMode="relative" rAng="0" ptsTypes="AA">
                                      <p:cBhvr>
                                        <p:cTn id="8" dur="2000" fill="hold"/>
                                        <p:tgtEl>
                                          <p:spTgt spid="67"/>
                                        </p:tgtEl>
                                        <p:attrNameLst>
                                          <p:attrName>ppt_x</p:attrName>
                                          <p:attrName>ppt_y</p:attrName>
                                        </p:attrNameLst>
                                      </p:cBhvr>
                                      <p:rCtr x="-621" y="-29398"/>
                                    </p:animMotion>
                                  </p:childTnLst>
                                </p:cTn>
                              </p:par>
                            </p:childTnLst>
                          </p:cTn>
                        </p:par>
                        <p:par>
                          <p:cTn id="9" fill="hold">
                            <p:stCondLst>
                              <p:cond delay="2000"/>
                            </p:stCondLst>
                            <p:childTnLst>
                              <p:par>
                                <p:cTn id="10" presetID="1" presetClass="entr" presetSubtype="0" fill="hold" nodeType="afterEffect">
                                  <p:stCondLst>
                                    <p:cond delay="0"/>
                                  </p:stCondLst>
                                  <p:childTnLst>
                                    <p:set>
                                      <p:cBhvr>
                                        <p:cTn id="11" dur="1" fill="hold">
                                          <p:stCondLst>
                                            <p:cond delay="0"/>
                                          </p:stCondLst>
                                        </p:cTn>
                                        <p:tgtEl>
                                          <p:spTgt spid="123"/>
                                        </p:tgtEl>
                                        <p:attrNameLst>
                                          <p:attrName>style.visibility</p:attrName>
                                        </p:attrNameLst>
                                      </p:cBhvr>
                                      <p:to>
                                        <p:strVal val="visible"/>
                                      </p:to>
                                    </p:set>
                                  </p:childTnLst>
                                </p:cTn>
                              </p:par>
                            </p:childTnLst>
                          </p:cTn>
                        </p:par>
                        <p:par>
                          <p:cTn id="12" fill="hold">
                            <p:stCondLst>
                              <p:cond delay="2000"/>
                            </p:stCondLst>
                            <p:childTnLst>
                              <p:par>
                                <p:cTn id="13" presetID="6" presetClass="emph" presetSubtype="0" repeatCount="2000" fill="hold" nodeType="afterEffect">
                                  <p:stCondLst>
                                    <p:cond delay="0"/>
                                  </p:stCondLst>
                                  <p:childTnLst>
                                    <p:animScale>
                                      <p:cBhvr>
                                        <p:cTn id="14" dur="500" fill="hold"/>
                                        <p:tgtEl>
                                          <p:spTgt spid="123"/>
                                        </p:tgtEl>
                                      </p:cBhvr>
                                      <p:by x="150000" y="150000"/>
                                    </p:animScale>
                                  </p:childTnLst>
                                </p:cTn>
                              </p:par>
                              <p:par>
                                <p:cTn id="15" presetID="6" presetClass="emph" presetSubtype="0" repeatCount="2000" accel="50000" decel="50000" autoRev="1" fill="remove" nodeType="withEffect">
                                  <p:stCondLst>
                                    <p:cond delay="0"/>
                                  </p:stCondLst>
                                  <p:childTnLst>
                                    <p:animScale>
                                      <p:cBhvr>
                                        <p:cTn id="16" dur="500" fill="hold"/>
                                        <p:tgtEl>
                                          <p:spTgt spid="123"/>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16951" y="5457353"/>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3233" y="5747459"/>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Main 2</a:t>
            </a:r>
          </a:p>
        </p:txBody>
      </p:sp>
      <p:pic>
        <p:nvPicPr>
          <p:cNvPr id="64" name="Graphic 63" descr="Filter">
            <a:hlinkClick r:id="rId1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052512" y="677435"/>
            <a:ext cx="360000" cy="360000"/>
          </a:xfrm>
          <a:prstGeom prst="rect">
            <a:avLst/>
          </a:prstGeom>
        </p:spPr>
      </p:pic>
      <p:pic>
        <p:nvPicPr>
          <p:cNvPr id="69" name="Graphic 68" descr="Radio microphone">
            <a:hlinkClick r:id="rId1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sp>
        <p:nvSpPr>
          <p:cNvPr id="83" name="Rounded Rectangle 82">
            <a:hlinkClick r:id="rId22"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42" name="Rectangle 41">
            <a:extLst>
              <a:ext uri="{FF2B5EF4-FFF2-40B4-BE49-F238E27FC236}">
                <a16:creationId xmlns:a16="http://schemas.microsoft.com/office/drawing/2014/main" id="{EB6AA470-AB1F-BE4F-9B3A-BB2661FFB0C5}"/>
              </a:ext>
            </a:extLst>
          </p:cNvPr>
          <p:cNvSpPr/>
          <p:nvPr/>
        </p:nvSpPr>
        <p:spPr>
          <a:xfrm>
            <a:off x="872410" y="2235428"/>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Category</a:t>
            </a:r>
          </a:p>
        </p:txBody>
      </p:sp>
      <p:sp>
        <p:nvSpPr>
          <p:cNvPr id="43" name="Rectangle 42">
            <a:extLst>
              <a:ext uri="{FF2B5EF4-FFF2-40B4-BE49-F238E27FC236}">
                <a16:creationId xmlns:a16="http://schemas.microsoft.com/office/drawing/2014/main" id="{5B46164D-5DD5-414A-9F3D-649421BADB9A}"/>
              </a:ext>
            </a:extLst>
          </p:cNvPr>
          <p:cNvSpPr/>
          <p:nvPr/>
        </p:nvSpPr>
        <p:spPr>
          <a:xfrm>
            <a:off x="1676518" y="2574306"/>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Celebration</a:t>
            </a:r>
          </a:p>
        </p:txBody>
      </p:sp>
      <p:sp>
        <p:nvSpPr>
          <p:cNvPr id="44" name="Rectangle 43">
            <a:extLst>
              <a:ext uri="{FF2B5EF4-FFF2-40B4-BE49-F238E27FC236}">
                <a16:creationId xmlns:a16="http://schemas.microsoft.com/office/drawing/2014/main" id="{CC0F1B93-48CC-CD48-948B-8A83A8DF925E}"/>
              </a:ext>
            </a:extLst>
          </p:cNvPr>
          <p:cNvSpPr/>
          <p:nvPr/>
        </p:nvSpPr>
        <p:spPr>
          <a:xfrm>
            <a:off x="1668376" y="2871966"/>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Education</a:t>
            </a:r>
          </a:p>
        </p:txBody>
      </p:sp>
      <p:sp>
        <p:nvSpPr>
          <p:cNvPr id="45" name="Rectangle 44">
            <a:extLst>
              <a:ext uri="{FF2B5EF4-FFF2-40B4-BE49-F238E27FC236}">
                <a16:creationId xmlns:a16="http://schemas.microsoft.com/office/drawing/2014/main" id="{B627484C-B1E9-1C4C-8420-2266CCF683FD}"/>
              </a:ext>
            </a:extLst>
          </p:cNvPr>
          <p:cNvSpPr/>
          <p:nvPr/>
        </p:nvSpPr>
        <p:spPr>
          <a:xfrm>
            <a:off x="1668376" y="3194303"/>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Entertainment</a:t>
            </a:r>
          </a:p>
        </p:txBody>
      </p:sp>
      <p:sp>
        <p:nvSpPr>
          <p:cNvPr id="46" name="Rectangle 45">
            <a:extLst>
              <a:ext uri="{FF2B5EF4-FFF2-40B4-BE49-F238E27FC236}">
                <a16:creationId xmlns:a16="http://schemas.microsoft.com/office/drawing/2014/main" id="{E583FB7A-3504-4847-97AF-6127DD251324}"/>
              </a:ext>
            </a:extLst>
          </p:cNvPr>
          <p:cNvSpPr/>
          <p:nvPr/>
        </p:nvSpPr>
        <p:spPr>
          <a:xfrm>
            <a:off x="3013566" y="2552460"/>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Travel</a:t>
            </a:r>
          </a:p>
        </p:txBody>
      </p:sp>
      <p:sp>
        <p:nvSpPr>
          <p:cNvPr id="47" name="Rectangle 46">
            <a:extLst>
              <a:ext uri="{FF2B5EF4-FFF2-40B4-BE49-F238E27FC236}">
                <a16:creationId xmlns:a16="http://schemas.microsoft.com/office/drawing/2014/main" id="{F6053F0E-B31D-3F48-999A-AA6FAFF06298}"/>
              </a:ext>
            </a:extLst>
          </p:cNvPr>
          <p:cNvSpPr/>
          <p:nvPr/>
        </p:nvSpPr>
        <p:spPr>
          <a:xfrm>
            <a:off x="3005424" y="2850120"/>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Groceries</a:t>
            </a:r>
          </a:p>
        </p:txBody>
      </p:sp>
      <p:sp>
        <p:nvSpPr>
          <p:cNvPr id="48" name="Rectangle 47">
            <a:extLst>
              <a:ext uri="{FF2B5EF4-FFF2-40B4-BE49-F238E27FC236}">
                <a16:creationId xmlns:a16="http://schemas.microsoft.com/office/drawing/2014/main" id="{4E4141F8-FFA1-9444-8D99-9C3D2842B5B6}"/>
              </a:ext>
            </a:extLst>
          </p:cNvPr>
          <p:cNvSpPr/>
          <p:nvPr/>
        </p:nvSpPr>
        <p:spPr>
          <a:xfrm>
            <a:off x="3005424" y="3172457"/>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Others</a:t>
            </a:r>
          </a:p>
        </p:txBody>
      </p:sp>
      <p:sp>
        <p:nvSpPr>
          <p:cNvPr id="50" name="Rectangle 49">
            <a:extLst>
              <a:ext uri="{FF2B5EF4-FFF2-40B4-BE49-F238E27FC236}">
                <a16:creationId xmlns:a16="http://schemas.microsoft.com/office/drawing/2014/main" id="{DD566CD9-A18B-4149-9AED-B748F2834BDA}"/>
              </a:ext>
            </a:extLst>
          </p:cNvPr>
          <p:cNvSpPr/>
          <p:nvPr/>
        </p:nvSpPr>
        <p:spPr>
          <a:xfrm>
            <a:off x="842049" y="357711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Effort</a:t>
            </a:r>
          </a:p>
        </p:txBody>
      </p:sp>
      <p:sp>
        <p:nvSpPr>
          <p:cNvPr id="59" name="Rectangle 58">
            <a:extLst>
              <a:ext uri="{FF2B5EF4-FFF2-40B4-BE49-F238E27FC236}">
                <a16:creationId xmlns:a16="http://schemas.microsoft.com/office/drawing/2014/main" id="{F3FD3D50-BE83-A449-91FC-FEE0B56F8684}"/>
              </a:ext>
            </a:extLst>
          </p:cNvPr>
          <p:cNvSpPr/>
          <p:nvPr/>
        </p:nvSpPr>
        <p:spPr>
          <a:xfrm>
            <a:off x="1668376" y="389673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0" name="Rectangle 59">
            <a:extLst>
              <a:ext uri="{FF2B5EF4-FFF2-40B4-BE49-F238E27FC236}">
                <a16:creationId xmlns:a16="http://schemas.microsoft.com/office/drawing/2014/main" id="{50A2EECB-90F3-0B4C-95A6-63E2F0F5A1D8}"/>
              </a:ext>
            </a:extLst>
          </p:cNvPr>
          <p:cNvSpPr/>
          <p:nvPr/>
        </p:nvSpPr>
        <p:spPr>
          <a:xfrm>
            <a:off x="2059725" y="388804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5" name="Rectangle 64">
            <a:extLst>
              <a:ext uri="{FF2B5EF4-FFF2-40B4-BE49-F238E27FC236}">
                <a16:creationId xmlns:a16="http://schemas.microsoft.com/office/drawing/2014/main" id="{68131A2E-FE7A-5F4A-B067-214D7847636D}"/>
              </a:ext>
            </a:extLst>
          </p:cNvPr>
          <p:cNvSpPr/>
          <p:nvPr/>
        </p:nvSpPr>
        <p:spPr>
          <a:xfrm>
            <a:off x="2596990" y="3889779"/>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6" name="Rectangle 65">
            <a:extLst>
              <a:ext uri="{FF2B5EF4-FFF2-40B4-BE49-F238E27FC236}">
                <a16:creationId xmlns:a16="http://schemas.microsoft.com/office/drawing/2014/main" id="{FCE42F25-D9B1-5145-8B67-FBF651D87AD2}"/>
              </a:ext>
            </a:extLst>
          </p:cNvPr>
          <p:cNvSpPr/>
          <p:nvPr/>
        </p:nvSpPr>
        <p:spPr>
          <a:xfrm>
            <a:off x="2988339" y="389344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7" name="Rectangle 66">
            <a:extLst>
              <a:ext uri="{FF2B5EF4-FFF2-40B4-BE49-F238E27FC236}">
                <a16:creationId xmlns:a16="http://schemas.microsoft.com/office/drawing/2014/main" id="{D28CDF16-4FE0-DD41-A5EC-086EE86AA80D}"/>
              </a:ext>
            </a:extLst>
          </p:cNvPr>
          <p:cNvSpPr/>
          <p:nvPr/>
        </p:nvSpPr>
        <p:spPr>
          <a:xfrm>
            <a:off x="3458557" y="3887091"/>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8" name="Rectangle 67">
            <a:extLst>
              <a:ext uri="{FF2B5EF4-FFF2-40B4-BE49-F238E27FC236}">
                <a16:creationId xmlns:a16="http://schemas.microsoft.com/office/drawing/2014/main" id="{D92383BA-FE29-F742-9372-58C7E0A88151}"/>
              </a:ext>
            </a:extLst>
          </p:cNvPr>
          <p:cNvSpPr/>
          <p:nvPr/>
        </p:nvSpPr>
        <p:spPr>
          <a:xfrm>
            <a:off x="3849906" y="3890758"/>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84" name="Rectangle 83">
            <a:extLst>
              <a:ext uri="{FF2B5EF4-FFF2-40B4-BE49-F238E27FC236}">
                <a16:creationId xmlns:a16="http://schemas.microsoft.com/office/drawing/2014/main" id="{35FE0D54-231D-954B-9D91-A1FF1C555710}"/>
              </a:ext>
            </a:extLst>
          </p:cNvPr>
          <p:cNvSpPr/>
          <p:nvPr/>
        </p:nvSpPr>
        <p:spPr>
          <a:xfrm>
            <a:off x="872410" y="4397218"/>
            <a:ext cx="3393014" cy="74353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Description</a:t>
            </a:r>
          </a:p>
        </p:txBody>
      </p:sp>
      <p:sp>
        <p:nvSpPr>
          <p:cNvPr id="85" name="Rectangle 84">
            <a:extLst>
              <a:ext uri="{FF2B5EF4-FFF2-40B4-BE49-F238E27FC236}">
                <a16:creationId xmlns:a16="http://schemas.microsoft.com/office/drawing/2014/main" id="{452B34DB-EFA6-D54E-BA07-5C321863AAD2}"/>
              </a:ext>
            </a:extLst>
          </p:cNvPr>
          <p:cNvSpPr/>
          <p:nvPr/>
        </p:nvSpPr>
        <p:spPr>
          <a:xfrm>
            <a:off x="896049" y="5348599"/>
            <a:ext cx="1260000" cy="2471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Exit</a:t>
            </a:r>
          </a:p>
        </p:txBody>
      </p:sp>
      <p:sp>
        <p:nvSpPr>
          <p:cNvPr id="86" name="Rectangle 85">
            <a:extLst>
              <a:ext uri="{FF2B5EF4-FFF2-40B4-BE49-F238E27FC236}">
                <a16:creationId xmlns:a16="http://schemas.microsoft.com/office/drawing/2014/main" id="{4436FD37-FB67-D64E-BE6C-0CFB769F6302}"/>
              </a:ext>
            </a:extLst>
          </p:cNvPr>
          <p:cNvSpPr/>
          <p:nvPr/>
        </p:nvSpPr>
        <p:spPr>
          <a:xfrm>
            <a:off x="3011543" y="5348414"/>
            <a:ext cx="1260000" cy="24713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Save</a:t>
            </a:r>
          </a:p>
        </p:txBody>
      </p:sp>
      <p:sp>
        <p:nvSpPr>
          <p:cNvPr id="87" name="Rectangle 86">
            <a:extLst>
              <a:ext uri="{FF2B5EF4-FFF2-40B4-BE49-F238E27FC236}">
                <a16:creationId xmlns:a16="http://schemas.microsoft.com/office/drawing/2014/main" id="{1DA0F0F3-74E1-3B40-9101-08F0384D50B9}"/>
              </a:ext>
            </a:extLst>
          </p:cNvPr>
          <p:cNvSpPr/>
          <p:nvPr/>
        </p:nvSpPr>
        <p:spPr>
          <a:xfrm>
            <a:off x="875186" y="1386762"/>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89" name="Terminator 88">
            <a:extLst>
              <a:ext uri="{FF2B5EF4-FFF2-40B4-BE49-F238E27FC236}">
                <a16:creationId xmlns:a16="http://schemas.microsoft.com/office/drawing/2014/main" id="{D05BDA1F-7DE0-7D42-A585-979618F5CB4A}"/>
              </a:ext>
            </a:extLst>
          </p:cNvPr>
          <p:cNvSpPr/>
          <p:nvPr/>
        </p:nvSpPr>
        <p:spPr>
          <a:xfrm>
            <a:off x="3731110" y="1392036"/>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E265F957-C773-1749-9580-CA3B804F93C9}"/>
              </a:ext>
            </a:extLst>
          </p:cNvPr>
          <p:cNvSpPr>
            <a:spLocks noChangeAspect="1"/>
          </p:cNvSpPr>
          <p:nvPr/>
        </p:nvSpPr>
        <p:spPr>
          <a:xfrm>
            <a:off x="4085424" y="1411477"/>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89C943C1-E746-514F-BBC3-B6F2EDB3561D}"/>
              </a:ext>
            </a:extLst>
          </p:cNvPr>
          <p:cNvSpPr>
            <a:spLocks noChangeAspect="1"/>
          </p:cNvSpPr>
          <p:nvPr/>
        </p:nvSpPr>
        <p:spPr>
          <a:xfrm>
            <a:off x="1701232" y="2601868"/>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05D04EA9-EC5C-BF46-AA2D-C551C4E79ACB}"/>
              </a:ext>
            </a:extLst>
          </p:cNvPr>
          <p:cNvSpPr>
            <a:spLocks noChangeAspect="1"/>
          </p:cNvSpPr>
          <p:nvPr/>
        </p:nvSpPr>
        <p:spPr>
          <a:xfrm>
            <a:off x="1701232" y="2903714"/>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6CD0403C-9081-2445-BC69-96A2107BC959}"/>
              </a:ext>
            </a:extLst>
          </p:cNvPr>
          <p:cNvSpPr>
            <a:spLocks noChangeAspect="1"/>
          </p:cNvSpPr>
          <p:nvPr/>
        </p:nvSpPr>
        <p:spPr>
          <a:xfrm>
            <a:off x="1701232" y="3222501"/>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C4A311D7-69DB-9547-8A7C-AE2343F609B9}"/>
              </a:ext>
            </a:extLst>
          </p:cNvPr>
          <p:cNvSpPr>
            <a:spLocks noChangeAspect="1"/>
          </p:cNvSpPr>
          <p:nvPr/>
        </p:nvSpPr>
        <p:spPr>
          <a:xfrm>
            <a:off x="3039882" y="2593627"/>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8DA36FF4-073C-BC47-8429-4A9C69C4BB61}"/>
              </a:ext>
            </a:extLst>
          </p:cNvPr>
          <p:cNvSpPr>
            <a:spLocks noChangeAspect="1"/>
          </p:cNvSpPr>
          <p:nvPr/>
        </p:nvSpPr>
        <p:spPr>
          <a:xfrm>
            <a:off x="3052176" y="2906932"/>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326D21CE-9B2E-AC4C-B1B0-B76887EDE340}"/>
              </a:ext>
            </a:extLst>
          </p:cNvPr>
          <p:cNvSpPr>
            <a:spLocks noChangeAspect="1"/>
          </p:cNvSpPr>
          <p:nvPr/>
        </p:nvSpPr>
        <p:spPr>
          <a:xfrm>
            <a:off x="3039882" y="3214260"/>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a:extLst>
              <a:ext uri="{FF2B5EF4-FFF2-40B4-BE49-F238E27FC236}">
                <a16:creationId xmlns:a16="http://schemas.microsoft.com/office/drawing/2014/main" id="{93451892-8556-0549-A389-F1587B1C1C7D}"/>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
        <p:nvSpPr>
          <p:cNvPr id="101" name="Rounded Rectangle 100">
            <a:hlinkClick r:id="" action="ppaction://hlinkshowjump?jump=nextslide"/>
            <a:extLst>
              <a:ext uri="{FF2B5EF4-FFF2-40B4-BE49-F238E27FC236}">
                <a16:creationId xmlns:a16="http://schemas.microsoft.com/office/drawing/2014/main" id="{FDEF6CD3-DE92-474B-93AC-6CB01FD7BA49}"/>
              </a:ext>
            </a:extLst>
          </p:cNvPr>
          <p:cNvSpPr/>
          <p:nvPr/>
        </p:nvSpPr>
        <p:spPr>
          <a:xfrm>
            <a:off x="2343163" y="1631587"/>
            <a:ext cx="1025999" cy="248400"/>
          </a:xfrm>
          <a:prstGeom prst="roundRect">
            <a:avLst/>
          </a:prstGeom>
          <a:solidFill>
            <a:schemeClr val="accent5">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Set up dining area</a:t>
            </a:r>
          </a:p>
        </p:txBody>
      </p:sp>
      <p:sp>
        <p:nvSpPr>
          <p:cNvPr id="102" name="Rounded Rectangle 101">
            <a:extLst>
              <a:ext uri="{FF2B5EF4-FFF2-40B4-BE49-F238E27FC236}">
                <a16:creationId xmlns:a16="http://schemas.microsoft.com/office/drawing/2014/main" id="{6C695D2A-0DF3-3F42-9548-55B2656D0179}"/>
              </a:ext>
            </a:extLst>
          </p:cNvPr>
          <p:cNvSpPr/>
          <p:nvPr/>
        </p:nvSpPr>
        <p:spPr>
          <a:xfrm>
            <a:off x="2343162" y="1920117"/>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pic>
        <p:nvPicPr>
          <p:cNvPr id="7" name="Graphic 6" descr="Information">
            <a:hlinkClick r:id="" action="ppaction://hlinkshowjump?jump=nextslide"/>
            <a:extLst>
              <a:ext uri="{FF2B5EF4-FFF2-40B4-BE49-F238E27FC236}">
                <a16:creationId xmlns:a16="http://schemas.microsoft.com/office/drawing/2014/main" id="{EE0B5361-EF63-B14E-9158-43D4F967C72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015550" y="1291182"/>
            <a:ext cx="216723" cy="216723"/>
          </a:xfrm>
          <a:prstGeom prst="rect">
            <a:avLst/>
          </a:prstGeom>
        </p:spPr>
      </p:pic>
      <p:pic>
        <p:nvPicPr>
          <p:cNvPr id="103" name="Graphic 102" descr="Information">
            <a:extLst>
              <a:ext uri="{FF2B5EF4-FFF2-40B4-BE49-F238E27FC236}">
                <a16:creationId xmlns:a16="http://schemas.microsoft.com/office/drawing/2014/main" id="{89180949-4159-9644-83E7-9F7C5DDEACE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960869" y="3504759"/>
            <a:ext cx="216723" cy="216723"/>
          </a:xfrm>
          <a:prstGeom prst="rect">
            <a:avLst/>
          </a:prstGeom>
        </p:spPr>
      </p:pic>
      <p:sp>
        <p:nvSpPr>
          <p:cNvPr id="58" name="Rectangle 57">
            <a:extLst>
              <a:ext uri="{FF2B5EF4-FFF2-40B4-BE49-F238E27FC236}">
                <a16:creationId xmlns:a16="http://schemas.microsoft.com/office/drawing/2014/main" id="{CDF3822B-C871-0141-996D-7394F7A10EE8}"/>
              </a:ext>
            </a:extLst>
          </p:cNvPr>
          <p:cNvSpPr/>
          <p:nvPr/>
        </p:nvSpPr>
        <p:spPr>
          <a:xfrm>
            <a:off x="374216" y="1145959"/>
            <a:ext cx="4397520" cy="5694962"/>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 Same-side Corner of Rectangle 60">
            <a:extLst>
              <a:ext uri="{FF2B5EF4-FFF2-40B4-BE49-F238E27FC236}">
                <a16:creationId xmlns:a16="http://schemas.microsoft.com/office/drawing/2014/main" id="{025B97A9-42A5-9845-8B93-90756F19B2AF}"/>
              </a:ext>
            </a:extLst>
          </p:cNvPr>
          <p:cNvSpPr/>
          <p:nvPr/>
        </p:nvSpPr>
        <p:spPr>
          <a:xfrm>
            <a:off x="929858" y="2249003"/>
            <a:ext cx="3393014" cy="2566839"/>
          </a:xfrm>
          <a:prstGeom prst="round2Same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bg1"/>
              </a:solidFill>
            </a:endParaRPr>
          </a:p>
          <a:p>
            <a:endParaRPr lang="en-US" sz="1050" dirty="0">
              <a:solidFill>
                <a:schemeClr val="bg1"/>
              </a:solidFill>
            </a:endParaRPr>
          </a:p>
          <a:p>
            <a:endParaRPr lang="en-US" sz="1050" dirty="0">
              <a:solidFill>
                <a:schemeClr val="bg1"/>
              </a:solidFill>
            </a:endParaRPr>
          </a:p>
          <a:p>
            <a:endParaRPr lang="en-US" sz="1050" dirty="0">
              <a:solidFill>
                <a:schemeClr val="bg1"/>
              </a:solidFill>
            </a:endParaRPr>
          </a:p>
          <a:p>
            <a:pPr marL="171450" indent="-171450">
              <a:buFont typeface="Courier New" panose="02070309020205020404" pitchFamily="49" charset="0"/>
              <a:buChar char="o"/>
            </a:pPr>
            <a:r>
              <a:rPr lang="en-US" sz="1050" dirty="0">
                <a:solidFill>
                  <a:schemeClr val="bg1"/>
                </a:solidFill>
              </a:rPr>
              <a:t>Start – start: All specified tasks must have started before this task can start.</a:t>
            </a:r>
          </a:p>
          <a:p>
            <a:endParaRPr lang="en-US" sz="1050" dirty="0">
              <a:solidFill>
                <a:schemeClr val="bg1"/>
              </a:solidFill>
            </a:endParaRPr>
          </a:p>
          <a:p>
            <a:pPr marL="171450" indent="-171450">
              <a:buFont typeface="Courier New" panose="02070309020205020404" pitchFamily="49" charset="0"/>
              <a:buChar char="o"/>
            </a:pPr>
            <a:r>
              <a:rPr lang="en-US" sz="1050" dirty="0">
                <a:solidFill>
                  <a:schemeClr val="bg1"/>
                </a:solidFill>
              </a:rPr>
              <a:t>Start –end: All specified tasks must have ended before this task can start</a:t>
            </a:r>
          </a:p>
          <a:p>
            <a:endParaRPr lang="en-US" sz="1050" dirty="0">
              <a:solidFill>
                <a:schemeClr val="bg1"/>
              </a:solidFill>
            </a:endParaRPr>
          </a:p>
          <a:p>
            <a:pPr marL="171450" indent="-171450">
              <a:buFont typeface="Courier New" panose="02070309020205020404" pitchFamily="49" charset="0"/>
              <a:buChar char="o"/>
            </a:pPr>
            <a:r>
              <a:rPr lang="en-US" sz="1050" dirty="0">
                <a:solidFill>
                  <a:schemeClr val="bg1"/>
                </a:solidFill>
              </a:rPr>
              <a:t>End – start: All specified tasks must have started before this task can end.</a:t>
            </a:r>
          </a:p>
          <a:p>
            <a:endParaRPr lang="en-US" sz="1050" dirty="0">
              <a:solidFill>
                <a:schemeClr val="bg1"/>
              </a:solidFill>
            </a:endParaRPr>
          </a:p>
          <a:p>
            <a:pPr marL="171450" indent="-171450">
              <a:buFont typeface="Courier New" panose="02070309020205020404" pitchFamily="49" charset="0"/>
              <a:buChar char="o"/>
            </a:pPr>
            <a:r>
              <a:rPr lang="en-US" sz="1050" dirty="0">
                <a:solidFill>
                  <a:schemeClr val="bg1"/>
                </a:solidFill>
              </a:rPr>
              <a:t>End – end: All specified tasks must have ended before this task can end.</a:t>
            </a:r>
          </a:p>
          <a:p>
            <a:pPr marL="171450" indent="-171450">
              <a:buFont typeface="Courier New" panose="02070309020205020404" pitchFamily="49" charset="0"/>
              <a:buChar char="o"/>
            </a:pPr>
            <a:endParaRPr lang="en-US" sz="1050" dirty="0">
              <a:solidFill>
                <a:schemeClr val="bg1"/>
              </a:solidFill>
            </a:endParaRPr>
          </a:p>
          <a:p>
            <a:endParaRPr lang="en-US" sz="1050" dirty="0">
              <a:solidFill>
                <a:schemeClr val="bg1"/>
              </a:solidFill>
            </a:endParaRPr>
          </a:p>
          <a:p>
            <a:endParaRPr lang="en-US" sz="1050" dirty="0">
              <a:solidFill>
                <a:schemeClr val="bg1"/>
              </a:solidFill>
            </a:endParaRPr>
          </a:p>
        </p:txBody>
      </p:sp>
      <p:sp>
        <p:nvSpPr>
          <p:cNvPr id="63" name="Round Same-side Corner of Rectangle 62">
            <a:extLst>
              <a:ext uri="{FF2B5EF4-FFF2-40B4-BE49-F238E27FC236}">
                <a16:creationId xmlns:a16="http://schemas.microsoft.com/office/drawing/2014/main" id="{DA5E8547-1EFD-A242-A245-024109F3EAA6}"/>
              </a:ext>
            </a:extLst>
          </p:cNvPr>
          <p:cNvSpPr/>
          <p:nvPr/>
        </p:nvSpPr>
        <p:spPr>
          <a:xfrm>
            <a:off x="938080" y="1962359"/>
            <a:ext cx="3384791" cy="656259"/>
          </a:xfrm>
          <a:prstGeom prst="round2Same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Task Dependency Information</a:t>
            </a:r>
          </a:p>
        </p:txBody>
      </p:sp>
      <p:sp>
        <p:nvSpPr>
          <p:cNvPr id="72" name="Rectangle 71">
            <a:extLst>
              <a:ext uri="{FF2B5EF4-FFF2-40B4-BE49-F238E27FC236}">
                <a16:creationId xmlns:a16="http://schemas.microsoft.com/office/drawing/2014/main" id="{119631B4-FA72-304D-98BA-9C1C12EDB2F2}"/>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a:extLst>
              <a:ext uri="{FF2B5EF4-FFF2-40B4-BE49-F238E27FC236}">
                <a16:creationId xmlns:a16="http://schemas.microsoft.com/office/drawing/2014/main" id="{EC96A2A3-A0F6-B74D-9EA5-197E7E037C82}"/>
              </a:ext>
            </a:extLst>
          </p:cNvPr>
          <p:cNvSpPr/>
          <p:nvPr/>
        </p:nvSpPr>
        <p:spPr>
          <a:xfrm>
            <a:off x="4868228" y="1829211"/>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anywhere to continue</a:t>
            </a:r>
          </a:p>
        </p:txBody>
      </p:sp>
      <p:pic>
        <p:nvPicPr>
          <p:cNvPr id="74" name="Graphic 73" descr="Information">
            <a:extLst>
              <a:ext uri="{FF2B5EF4-FFF2-40B4-BE49-F238E27FC236}">
                <a16:creationId xmlns:a16="http://schemas.microsoft.com/office/drawing/2014/main" id="{27558238-8824-4C44-A1B4-1FD81F00BC3B}"/>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021316" y="2152731"/>
            <a:ext cx="341510" cy="341510"/>
          </a:xfrm>
          <a:prstGeom prst="rect">
            <a:avLst/>
          </a:prstGeom>
        </p:spPr>
      </p:pic>
    </p:spTree>
    <p:extLst>
      <p:ext uri="{BB962C8B-B14F-4D97-AF65-F5344CB8AC3E}">
        <p14:creationId xmlns:p14="http://schemas.microsoft.com/office/powerpoint/2010/main" val="1673440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3000" fill="hold"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par>
                          <p:cTn id="8" fill="hold">
                            <p:stCondLst>
                              <p:cond delay="1500"/>
                            </p:stCondLst>
                            <p:childTnLst>
                              <p:par>
                                <p:cTn id="9" presetID="1" presetClass="entr" presetSubtype="0" fill="hold" grpId="0" nodeType="afterEffect">
                                  <p:stCondLst>
                                    <p:cond delay="150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16951" y="5457353"/>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3233" y="5747459"/>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Main 2</a:t>
            </a:r>
          </a:p>
        </p:txBody>
      </p:sp>
      <p:pic>
        <p:nvPicPr>
          <p:cNvPr id="64" name="Graphic 63" descr="Filter">
            <a:hlinkClick r:id="rId1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052512" y="677435"/>
            <a:ext cx="360000" cy="360000"/>
          </a:xfrm>
          <a:prstGeom prst="rect">
            <a:avLst/>
          </a:prstGeom>
        </p:spPr>
      </p:pic>
      <p:pic>
        <p:nvPicPr>
          <p:cNvPr id="69" name="Graphic 68" descr="Radio microphone">
            <a:hlinkClick r:id="rId1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sp>
        <p:nvSpPr>
          <p:cNvPr id="83" name="Rounded Rectangle 82">
            <a:hlinkClick r:id="rId22"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42" name="Rectangle 41">
            <a:extLst>
              <a:ext uri="{FF2B5EF4-FFF2-40B4-BE49-F238E27FC236}">
                <a16:creationId xmlns:a16="http://schemas.microsoft.com/office/drawing/2014/main" id="{EB6AA470-AB1F-BE4F-9B3A-BB2661FFB0C5}"/>
              </a:ext>
            </a:extLst>
          </p:cNvPr>
          <p:cNvSpPr/>
          <p:nvPr/>
        </p:nvSpPr>
        <p:spPr>
          <a:xfrm>
            <a:off x="872410" y="2235428"/>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Category</a:t>
            </a:r>
          </a:p>
        </p:txBody>
      </p:sp>
      <p:sp>
        <p:nvSpPr>
          <p:cNvPr id="43" name="Rectangle 42">
            <a:extLst>
              <a:ext uri="{FF2B5EF4-FFF2-40B4-BE49-F238E27FC236}">
                <a16:creationId xmlns:a16="http://schemas.microsoft.com/office/drawing/2014/main" id="{5B46164D-5DD5-414A-9F3D-649421BADB9A}"/>
              </a:ext>
            </a:extLst>
          </p:cNvPr>
          <p:cNvSpPr/>
          <p:nvPr/>
        </p:nvSpPr>
        <p:spPr>
          <a:xfrm>
            <a:off x="1676518" y="2574306"/>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Celebration</a:t>
            </a:r>
          </a:p>
        </p:txBody>
      </p:sp>
      <p:sp>
        <p:nvSpPr>
          <p:cNvPr id="44" name="Rectangle 43">
            <a:extLst>
              <a:ext uri="{FF2B5EF4-FFF2-40B4-BE49-F238E27FC236}">
                <a16:creationId xmlns:a16="http://schemas.microsoft.com/office/drawing/2014/main" id="{CC0F1B93-48CC-CD48-948B-8A83A8DF925E}"/>
              </a:ext>
            </a:extLst>
          </p:cNvPr>
          <p:cNvSpPr/>
          <p:nvPr/>
        </p:nvSpPr>
        <p:spPr>
          <a:xfrm>
            <a:off x="1668376" y="2871966"/>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Education</a:t>
            </a:r>
          </a:p>
        </p:txBody>
      </p:sp>
      <p:sp>
        <p:nvSpPr>
          <p:cNvPr id="45" name="Rectangle 44">
            <a:extLst>
              <a:ext uri="{FF2B5EF4-FFF2-40B4-BE49-F238E27FC236}">
                <a16:creationId xmlns:a16="http://schemas.microsoft.com/office/drawing/2014/main" id="{B627484C-B1E9-1C4C-8420-2266CCF683FD}"/>
              </a:ext>
            </a:extLst>
          </p:cNvPr>
          <p:cNvSpPr/>
          <p:nvPr/>
        </p:nvSpPr>
        <p:spPr>
          <a:xfrm>
            <a:off x="1668376" y="3194303"/>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Entertainment</a:t>
            </a:r>
          </a:p>
        </p:txBody>
      </p:sp>
      <p:sp>
        <p:nvSpPr>
          <p:cNvPr id="46" name="Rectangle 45">
            <a:extLst>
              <a:ext uri="{FF2B5EF4-FFF2-40B4-BE49-F238E27FC236}">
                <a16:creationId xmlns:a16="http://schemas.microsoft.com/office/drawing/2014/main" id="{E583FB7A-3504-4847-97AF-6127DD251324}"/>
              </a:ext>
            </a:extLst>
          </p:cNvPr>
          <p:cNvSpPr/>
          <p:nvPr/>
        </p:nvSpPr>
        <p:spPr>
          <a:xfrm>
            <a:off x="3013566" y="2552460"/>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Travel</a:t>
            </a:r>
          </a:p>
        </p:txBody>
      </p:sp>
      <p:sp>
        <p:nvSpPr>
          <p:cNvPr id="47" name="Rectangle 46">
            <a:extLst>
              <a:ext uri="{FF2B5EF4-FFF2-40B4-BE49-F238E27FC236}">
                <a16:creationId xmlns:a16="http://schemas.microsoft.com/office/drawing/2014/main" id="{F6053F0E-B31D-3F48-999A-AA6FAFF06298}"/>
              </a:ext>
            </a:extLst>
          </p:cNvPr>
          <p:cNvSpPr/>
          <p:nvPr/>
        </p:nvSpPr>
        <p:spPr>
          <a:xfrm>
            <a:off x="3005424" y="2850120"/>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Groceries</a:t>
            </a:r>
          </a:p>
        </p:txBody>
      </p:sp>
      <p:sp>
        <p:nvSpPr>
          <p:cNvPr id="48" name="Rectangle 47">
            <a:hlinkClick r:id="" action="ppaction://hlinkshowjump?jump=nextslide"/>
            <a:extLst>
              <a:ext uri="{FF2B5EF4-FFF2-40B4-BE49-F238E27FC236}">
                <a16:creationId xmlns:a16="http://schemas.microsoft.com/office/drawing/2014/main" id="{4E4141F8-FFA1-9444-8D99-9C3D2842B5B6}"/>
              </a:ext>
            </a:extLst>
          </p:cNvPr>
          <p:cNvSpPr/>
          <p:nvPr/>
        </p:nvSpPr>
        <p:spPr>
          <a:xfrm>
            <a:off x="3005424" y="3172457"/>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Others</a:t>
            </a:r>
          </a:p>
        </p:txBody>
      </p:sp>
      <p:sp>
        <p:nvSpPr>
          <p:cNvPr id="50" name="Rectangle 49">
            <a:extLst>
              <a:ext uri="{FF2B5EF4-FFF2-40B4-BE49-F238E27FC236}">
                <a16:creationId xmlns:a16="http://schemas.microsoft.com/office/drawing/2014/main" id="{DD566CD9-A18B-4149-9AED-B748F2834BDA}"/>
              </a:ext>
            </a:extLst>
          </p:cNvPr>
          <p:cNvSpPr/>
          <p:nvPr/>
        </p:nvSpPr>
        <p:spPr>
          <a:xfrm>
            <a:off x="842049" y="357711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Effort</a:t>
            </a:r>
          </a:p>
        </p:txBody>
      </p:sp>
      <p:sp>
        <p:nvSpPr>
          <p:cNvPr id="59" name="Rectangle 58">
            <a:extLst>
              <a:ext uri="{FF2B5EF4-FFF2-40B4-BE49-F238E27FC236}">
                <a16:creationId xmlns:a16="http://schemas.microsoft.com/office/drawing/2014/main" id="{F3FD3D50-BE83-A449-91FC-FEE0B56F8684}"/>
              </a:ext>
            </a:extLst>
          </p:cNvPr>
          <p:cNvSpPr/>
          <p:nvPr/>
        </p:nvSpPr>
        <p:spPr>
          <a:xfrm>
            <a:off x="1668376" y="389673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0" name="Rectangle 59">
            <a:extLst>
              <a:ext uri="{FF2B5EF4-FFF2-40B4-BE49-F238E27FC236}">
                <a16:creationId xmlns:a16="http://schemas.microsoft.com/office/drawing/2014/main" id="{50A2EECB-90F3-0B4C-95A6-63E2F0F5A1D8}"/>
              </a:ext>
            </a:extLst>
          </p:cNvPr>
          <p:cNvSpPr/>
          <p:nvPr/>
        </p:nvSpPr>
        <p:spPr>
          <a:xfrm>
            <a:off x="2059725" y="388804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5" name="Rectangle 64">
            <a:extLst>
              <a:ext uri="{FF2B5EF4-FFF2-40B4-BE49-F238E27FC236}">
                <a16:creationId xmlns:a16="http://schemas.microsoft.com/office/drawing/2014/main" id="{68131A2E-FE7A-5F4A-B067-214D7847636D}"/>
              </a:ext>
            </a:extLst>
          </p:cNvPr>
          <p:cNvSpPr/>
          <p:nvPr/>
        </p:nvSpPr>
        <p:spPr>
          <a:xfrm>
            <a:off x="2596990" y="3889779"/>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6" name="Rectangle 65">
            <a:extLst>
              <a:ext uri="{FF2B5EF4-FFF2-40B4-BE49-F238E27FC236}">
                <a16:creationId xmlns:a16="http://schemas.microsoft.com/office/drawing/2014/main" id="{FCE42F25-D9B1-5145-8B67-FBF651D87AD2}"/>
              </a:ext>
            </a:extLst>
          </p:cNvPr>
          <p:cNvSpPr/>
          <p:nvPr/>
        </p:nvSpPr>
        <p:spPr>
          <a:xfrm>
            <a:off x="2988339" y="389344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7" name="Rectangle 66">
            <a:extLst>
              <a:ext uri="{FF2B5EF4-FFF2-40B4-BE49-F238E27FC236}">
                <a16:creationId xmlns:a16="http://schemas.microsoft.com/office/drawing/2014/main" id="{D28CDF16-4FE0-DD41-A5EC-086EE86AA80D}"/>
              </a:ext>
            </a:extLst>
          </p:cNvPr>
          <p:cNvSpPr/>
          <p:nvPr/>
        </p:nvSpPr>
        <p:spPr>
          <a:xfrm>
            <a:off x="3458557" y="3887091"/>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8" name="Rectangle 67">
            <a:extLst>
              <a:ext uri="{FF2B5EF4-FFF2-40B4-BE49-F238E27FC236}">
                <a16:creationId xmlns:a16="http://schemas.microsoft.com/office/drawing/2014/main" id="{D92383BA-FE29-F742-9372-58C7E0A88151}"/>
              </a:ext>
            </a:extLst>
          </p:cNvPr>
          <p:cNvSpPr/>
          <p:nvPr/>
        </p:nvSpPr>
        <p:spPr>
          <a:xfrm>
            <a:off x="3849906" y="3890758"/>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84" name="Rectangle 83">
            <a:extLst>
              <a:ext uri="{FF2B5EF4-FFF2-40B4-BE49-F238E27FC236}">
                <a16:creationId xmlns:a16="http://schemas.microsoft.com/office/drawing/2014/main" id="{35FE0D54-231D-954B-9D91-A1FF1C555710}"/>
              </a:ext>
            </a:extLst>
          </p:cNvPr>
          <p:cNvSpPr/>
          <p:nvPr/>
        </p:nvSpPr>
        <p:spPr>
          <a:xfrm>
            <a:off x="872410" y="4397218"/>
            <a:ext cx="3393014" cy="74353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Description</a:t>
            </a:r>
          </a:p>
        </p:txBody>
      </p:sp>
      <p:sp>
        <p:nvSpPr>
          <p:cNvPr id="85" name="Rectangle 84">
            <a:extLst>
              <a:ext uri="{FF2B5EF4-FFF2-40B4-BE49-F238E27FC236}">
                <a16:creationId xmlns:a16="http://schemas.microsoft.com/office/drawing/2014/main" id="{452B34DB-EFA6-D54E-BA07-5C321863AAD2}"/>
              </a:ext>
            </a:extLst>
          </p:cNvPr>
          <p:cNvSpPr/>
          <p:nvPr/>
        </p:nvSpPr>
        <p:spPr>
          <a:xfrm>
            <a:off x="896049" y="5348599"/>
            <a:ext cx="1260000" cy="2471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Exit</a:t>
            </a:r>
          </a:p>
        </p:txBody>
      </p:sp>
      <p:sp>
        <p:nvSpPr>
          <p:cNvPr id="86" name="Rectangle 85">
            <a:extLst>
              <a:ext uri="{FF2B5EF4-FFF2-40B4-BE49-F238E27FC236}">
                <a16:creationId xmlns:a16="http://schemas.microsoft.com/office/drawing/2014/main" id="{4436FD37-FB67-D64E-BE6C-0CFB769F6302}"/>
              </a:ext>
            </a:extLst>
          </p:cNvPr>
          <p:cNvSpPr/>
          <p:nvPr/>
        </p:nvSpPr>
        <p:spPr>
          <a:xfrm>
            <a:off x="3011543" y="5348414"/>
            <a:ext cx="1260000" cy="24713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Save</a:t>
            </a:r>
          </a:p>
        </p:txBody>
      </p:sp>
      <p:sp>
        <p:nvSpPr>
          <p:cNvPr id="87" name="Rectangle 86">
            <a:extLst>
              <a:ext uri="{FF2B5EF4-FFF2-40B4-BE49-F238E27FC236}">
                <a16:creationId xmlns:a16="http://schemas.microsoft.com/office/drawing/2014/main" id="{1DA0F0F3-74E1-3B40-9101-08F0384D50B9}"/>
              </a:ext>
            </a:extLst>
          </p:cNvPr>
          <p:cNvSpPr/>
          <p:nvPr/>
        </p:nvSpPr>
        <p:spPr>
          <a:xfrm>
            <a:off x="875186" y="1386762"/>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89" name="Terminator 88">
            <a:extLst>
              <a:ext uri="{FF2B5EF4-FFF2-40B4-BE49-F238E27FC236}">
                <a16:creationId xmlns:a16="http://schemas.microsoft.com/office/drawing/2014/main" id="{D05BDA1F-7DE0-7D42-A585-979618F5CB4A}"/>
              </a:ext>
            </a:extLst>
          </p:cNvPr>
          <p:cNvSpPr/>
          <p:nvPr/>
        </p:nvSpPr>
        <p:spPr>
          <a:xfrm>
            <a:off x="3731110" y="1392036"/>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E265F957-C773-1749-9580-CA3B804F93C9}"/>
              </a:ext>
            </a:extLst>
          </p:cNvPr>
          <p:cNvSpPr>
            <a:spLocks noChangeAspect="1"/>
          </p:cNvSpPr>
          <p:nvPr/>
        </p:nvSpPr>
        <p:spPr>
          <a:xfrm>
            <a:off x="4085424" y="1411477"/>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89C943C1-E746-514F-BBC3-B6F2EDB3561D}"/>
              </a:ext>
            </a:extLst>
          </p:cNvPr>
          <p:cNvSpPr>
            <a:spLocks noChangeAspect="1"/>
          </p:cNvSpPr>
          <p:nvPr/>
        </p:nvSpPr>
        <p:spPr>
          <a:xfrm>
            <a:off x="1701232" y="2601868"/>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05D04EA9-EC5C-BF46-AA2D-C551C4E79ACB}"/>
              </a:ext>
            </a:extLst>
          </p:cNvPr>
          <p:cNvSpPr>
            <a:spLocks noChangeAspect="1"/>
          </p:cNvSpPr>
          <p:nvPr/>
        </p:nvSpPr>
        <p:spPr>
          <a:xfrm>
            <a:off x="1701232" y="2903714"/>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6CD0403C-9081-2445-BC69-96A2107BC959}"/>
              </a:ext>
            </a:extLst>
          </p:cNvPr>
          <p:cNvSpPr>
            <a:spLocks noChangeAspect="1"/>
          </p:cNvSpPr>
          <p:nvPr/>
        </p:nvSpPr>
        <p:spPr>
          <a:xfrm>
            <a:off x="1701232" y="3222501"/>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C4A311D7-69DB-9547-8A7C-AE2343F609B9}"/>
              </a:ext>
            </a:extLst>
          </p:cNvPr>
          <p:cNvSpPr>
            <a:spLocks noChangeAspect="1"/>
          </p:cNvSpPr>
          <p:nvPr/>
        </p:nvSpPr>
        <p:spPr>
          <a:xfrm>
            <a:off x="3039882" y="2593627"/>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8DA36FF4-073C-BC47-8429-4A9C69C4BB61}"/>
              </a:ext>
            </a:extLst>
          </p:cNvPr>
          <p:cNvSpPr>
            <a:spLocks noChangeAspect="1"/>
          </p:cNvSpPr>
          <p:nvPr/>
        </p:nvSpPr>
        <p:spPr>
          <a:xfrm>
            <a:off x="3052176" y="2906932"/>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hlinkClick r:id="" action="ppaction://hlinkshowjump?jump=nextslide"/>
            <a:extLst>
              <a:ext uri="{FF2B5EF4-FFF2-40B4-BE49-F238E27FC236}">
                <a16:creationId xmlns:a16="http://schemas.microsoft.com/office/drawing/2014/main" id="{326D21CE-9B2E-AC4C-B1B0-B76887EDE340}"/>
              </a:ext>
            </a:extLst>
          </p:cNvPr>
          <p:cNvSpPr>
            <a:spLocks noChangeAspect="1"/>
          </p:cNvSpPr>
          <p:nvPr/>
        </p:nvSpPr>
        <p:spPr>
          <a:xfrm>
            <a:off x="3039882" y="3214260"/>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a:hlinkClick r:id="" action="ppaction://hlinkshowjump?jump=nextslide"/>
            <a:extLst>
              <a:ext uri="{FF2B5EF4-FFF2-40B4-BE49-F238E27FC236}">
                <a16:creationId xmlns:a16="http://schemas.microsoft.com/office/drawing/2014/main" id="{FDEF6CD3-DE92-474B-93AC-6CB01FD7BA49}"/>
              </a:ext>
            </a:extLst>
          </p:cNvPr>
          <p:cNvSpPr/>
          <p:nvPr/>
        </p:nvSpPr>
        <p:spPr>
          <a:xfrm>
            <a:off x="2343163" y="1631587"/>
            <a:ext cx="1025999" cy="248400"/>
          </a:xfrm>
          <a:prstGeom prst="roundRect">
            <a:avLst/>
          </a:prstGeom>
          <a:solidFill>
            <a:schemeClr val="accent5">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Set up dining area</a:t>
            </a:r>
          </a:p>
        </p:txBody>
      </p:sp>
      <p:sp>
        <p:nvSpPr>
          <p:cNvPr id="102" name="Rounded Rectangle 101">
            <a:extLst>
              <a:ext uri="{FF2B5EF4-FFF2-40B4-BE49-F238E27FC236}">
                <a16:creationId xmlns:a16="http://schemas.microsoft.com/office/drawing/2014/main" id="{6C695D2A-0DF3-3F42-9548-55B2656D0179}"/>
              </a:ext>
            </a:extLst>
          </p:cNvPr>
          <p:cNvSpPr/>
          <p:nvPr/>
        </p:nvSpPr>
        <p:spPr>
          <a:xfrm>
            <a:off x="2343162" y="1920117"/>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pic>
        <p:nvPicPr>
          <p:cNvPr id="7" name="Graphic 6" descr="Information">
            <a:hlinkClick r:id="" action="ppaction://hlinkshowjump?jump=nextslide"/>
            <a:extLst>
              <a:ext uri="{FF2B5EF4-FFF2-40B4-BE49-F238E27FC236}">
                <a16:creationId xmlns:a16="http://schemas.microsoft.com/office/drawing/2014/main" id="{EE0B5361-EF63-B14E-9158-43D4F967C72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015550" y="1291182"/>
            <a:ext cx="216723" cy="216723"/>
          </a:xfrm>
          <a:prstGeom prst="rect">
            <a:avLst/>
          </a:prstGeom>
        </p:spPr>
      </p:pic>
      <p:pic>
        <p:nvPicPr>
          <p:cNvPr id="103" name="Graphic 102" descr="Information">
            <a:extLst>
              <a:ext uri="{FF2B5EF4-FFF2-40B4-BE49-F238E27FC236}">
                <a16:creationId xmlns:a16="http://schemas.microsoft.com/office/drawing/2014/main" id="{89180949-4159-9644-83E7-9F7C5DDEACE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960869" y="3504759"/>
            <a:ext cx="216723" cy="216723"/>
          </a:xfrm>
          <a:prstGeom prst="rect">
            <a:avLst/>
          </a:prstGeom>
        </p:spPr>
      </p:pic>
      <p:sp>
        <p:nvSpPr>
          <p:cNvPr id="58" name="Rectangle 57">
            <a:extLst>
              <a:ext uri="{FF2B5EF4-FFF2-40B4-BE49-F238E27FC236}">
                <a16:creationId xmlns:a16="http://schemas.microsoft.com/office/drawing/2014/main" id="{CD6516E8-504E-6B4A-8325-A9296F14D4E5}"/>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a:extLst>
              <a:ext uri="{FF2B5EF4-FFF2-40B4-BE49-F238E27FC236}">
                <a16:creationId xmlns:a16="http://schemas.microsoft.com/office/drawing/2014/main" id="{90B13380-B56A-2448-BE64-7863DE75E808}"/>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Tree>
    <p:extLst>
      <p:ext uri="{BB962C8B-B14F-4D97-AF65-F5344CB8AC3E}">
        <p14:creationId xmlns:p14="http://schemas.microsoft.com/office/powerpoint/2010/main" val="171145830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0"/>
                                  </p:stCondLst>
                                  <p:childTnLst>
                                    <p:animScale>
                                      <p:cBhvr>
                                        <p:cTn id="6" dur="500" fill="hold"/>
                                        <p:tgtEl>
                                          <p:spTgt spid="48"/>
                                        </p:tgtEl>
                                      </p:cBhvr>
                                      <p:by x="50000" y="50000"/>
                                    </p:animScale>
                                  </p:childTnLst>
                                </p:cTn>
                              </p:par>
                              <p:par>
                                <p:cTn id="7" presetID="6" presetClass="emph" presetSubtype="0" repeatCount="2000" accel="50000" decel="50000" autoRev="1" fill="remove" grpId="0" nodeType="withEffect">
                                  <p:stCondLst>
                                    <p:cond delay="0"/>
                                  </p:stCondLst>
                                  <p:childTnLst>
                                    <p:animScale>
                                      <p:cBhvr>
                                        <p:cTn id="8" dur="500" fill="hold"/>
                                        <p:tgtEl>
                                          <p:spTgt spid="98"/>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9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16951" y="5457353"/>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3233" y="5747459"/>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Main 2</a:t>
            </a:r>
          </a:p>
        </p:txBody>
      </p:sp>
      <p:pic>
        <p:nvPicPr>
          <p:cNvPr id="64" name="Graphic 63" descr="Filter">
            <a:hlinkClick r:id="rId1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052512" y="677435"/>
            <a:ext cx="360000" cy="360000"/>
          </a:xfrm>
          <a:prstGeom prst="rect">
            <a:avLst/>
          </a:prstGeom>
        </p:spPr>
      </p:pic>
      <p:pic>
        <p:nvPicPr>
          <p:cNvPr id="69" name="Graphic 68" descr="Radio microphone">
            <a:hlinkClick r:id="rId1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sp>
        <p:nvSpPr>
          <p:cNvPr id="83" name="Rounded Rectangle 82">
            <a:hlinkClick r:id="rId22"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43" name="Rectangle 42">
            <a:extLst>
              <a:ext uri="{FF2B5EF4-FFF2-40B4-BE49-F238E27FC236}">
                <a16:creationId xmlns:a16="http://schemas.microsoft.com/office/drawing/2014/main" id="{5B46164D-5DD5-414A-9F3D-649421BADB9A}"/>
              </a:ext>
            </a:extLst>
          </p:cNvPr>
          <p:cNvSpPr/>
          <p:nvPr/>
        </p:nvSpPr>
        <p:spPr>
          <a:xfrm>
            <a:off x="1676518" y="2574306"/>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Celebration</a:t>
            </a:r>
          </a:p>
        </p:txBody>
      </p:sp>
      <p:sp>
        <p:nvSpPr>
          <p:cNvPr id="44" name="Rectangle 43">
            <a:extLst>
              <a:ext uri="{FF2B5EF4-FFF2-40B4-BE49-F238E27FC236}">
                <a16:creationId xmlns:a16="http://schemas.microsoft.com/office/drawing/2014/main" id="{CC0F1B93-48CC-CD48-948B-8A83A8DF925E}"/>
              </a:ext>
            </a:extLst>
          </p:cNvPr>
          <p:cNvSpPr/>
          <p:nvPr/>
        </p:nvSpPr>
        <p:spPr>
          <a:xfrm>
            <a:off x="1668376" y="2871966"/>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Education</a:t>
            </a:r>
          </a:p>
        </p:txBody>
      </p:sp>
      <p:sp>
        <p:nvSpPr>
          <p:cNvPr id="45" name="Rectangle 44">
            <a:extLst>
              <a:ext uri="{FF2B5EF4-FFF2-40B4-BE49-F238E27FC236}">
                <a16:creationId xmlns:a16="http://schemas.microsoft.com/office/drawing/2014/main" id="{B627484C-B1E9-1C4C-8420-2266CCF683FD}"/>
              </a:ext>
            </a:extLst>
          </p:cNvPr>
          <p:cNvSpPr/>
          <p:nvPr/>
        </p:nvSpPr>
        <p:spPr>
          <a:xfrm>
            <a:off x="1668376" y="3194303"/>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Entertainment</a:t>
            </a:r>
          </a:p>
        </p:txBody>
      </p:sp>
      <p:sp>
        <p:nvSpPr>
          <p:cNvPr id="46" name="Rectangle 45">
            <a:extLst>
              <a:ext uri="{FF2B5EF4-FFF2-40B4-BE49-F238E27FC236}">
                <a16:creationId xmlns:a16="http://schemas.microsoft.com/office/drawing/2014/main" id="{E583FB7A-3504-4847-97AF-6127DD251324}"/>
              </a:ext>
            </a:extLst>
          </p:cNvPr>
          <p:cNvSpPr/>
          <p:nvPr/>
        </p:nvSpPr>
        <p:spPr>
          <a:xfrm>
            <a:off x="3013566" y="2552460"/>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Travel</a:t>
            </a:r>
          </a:p>
        </p:txBody>
      </p:sp>
      <p:sp>
        <p:nvSpPr>
          <p:cNvPr id="47" name="Rectangle 46">
            <a:extLst>
              <a:ext uri="{FF2B5EF4-FFF2-40B4-BE49-F238E27FC236}">
                <a16:creationId xmlns:a16="http://schemas.microsoft.com/office/drawing/2014/main" id="{F6053F0E-B31D-3F48-999A-AA6FAFF06298}"/>
              </a:ext>
            </a:extLst>
          </p:cNvPr>
          <p:cNvSpPr/>
          <p:nvPr/>
        </p:nvSpPr>
        <p:spPr>
          <a:xfrm>
            <a:off x="3005424" y="2850120"/>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Groceries</a:t>
            </a:r>
          </a:p>
        </p:txBody>
      </p:sp>
      <p:sp>
        <p:nvSpPr>
          <p:cNvPr id="50" name="Rectangle 49">
            <a:extLst>
              <a:ext uri="{FF2B5EF4-FFF2-40B4-BE49-F238E27FC236}">
                <a16:creationId xmlns:a16="http://schemas.microsoft.com/office/drawing/2014/main" id="{DD566CD9-A18B-4149-9AED-B748F2834BDA}"/>
              </a:ext>
            </a:extLst>
          </p:cNvPr>
          <p:cNvSpPr/>
          <p:nvPr/>
        </p:nvSpPr>
        <p:spPr>
          <a:xfrm>
            <a:off x="842049" y="357711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Effort</a:t>
            </a:r>
          </a:p>
        </p:txBody>
      </p:sp>
      <p:sp>
        <p:nvSpPr>
          <p:cNvPr id="59" name="Rectangle 58">
            <a:extLst>
              <a:ext uri="{FF2B5EF4-FFF2-40B4-BE49-F238E27FC236}">
                <a16:creationId xmlns:a16="http://schemas.microsoft.com/office/drawing/2014/main" id="{F3FD3D50-BE83-A449-91FC-FEE0B56F8684}"/>
              </a:ext>
            </a:extLst>
          </p:cNvPr>
          <p:cNvSpPr/>
          <p:nvPr/>
        </p:nvSpPr>
        <p:spPr>
          <a:xfrm>
            <a:off x="1668376" y="389673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0" name="Rectangle 59">
            <a:extLst>
              <a:ext uri="{FF2B5EF4-FFF2-40B4-BE49-F238E27FC236}">
                <a16:creationId xmlns:a16="http://schemas.microsoft.com/office/drawing/2014/main" id="{50A2EECB-90F3-0B4C-95A6-63E2F0F5A1D8}"/>
              </a:ext>
            </a:extLst>
          </p:cNvPr>
          <p:cNvSpPr/>
          <p:nvPr/>
        </p:nvSpPr>
        <p:spPr>
          <a:xfrm>
            <a:off x="2059725" y="388804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5" name="Rectangle 64">
            <a:extLst>
              <a:ext uri="{FF2B5EF4-FFF2-40B4-BE49-F238E27FC236}">
                <a16:creationId xmlns:a16="http://schemas.microsoft.com/office/drawing/2014/main" id="{68131A2E-FE7A-5F4A-B067-214D7847636D}"/>
              </a:ext>
            </a:extLst>
          </p:cNvPr>
          <p:cNvSpPr/>
          <p:nvPr/>
        </p:nvSpPr>
        <p:spPr>
          <a:xfrm>
            <a:off x="2596990" y="3889779"/>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6" name="Rectangle 65">
            <a:extLst>
              <a:ext uri="{FF2B5EF4-FFF2-40B4-BE49-F238E27FC236}">
                <a16:creationId xmlns:a16="http://schemas.microsoft.com/office/drawing/2014/main" id="{FCE42F25-D9B1-5145-8B67-FBF651D87AD2}"/>
              </a:ext>
            </a:extLst>
          </p:cNvPr>
          <p:cNvSpPr/>
          <p:nvPr/>
        </p:nvSpPr>
        <p:spPr>
          <a:xfrm>
            <a:off x="2988339" y="389344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7" name="Rectangle 66">
            <a:extLst>
              <a:ext uri="{FF2B5EF4-FFF2-40B4-BE49-F238E27FC236}">
                <a16:creationId xmlns:a16="http://schemas.microsoft.com/office/drawing/2014/main" id="{D28CDF16-4FE0-DD41-A5EC-086EE86AA80D}"/>
              </a:ext>
            </a:extLst>
          </p:cNvPr>
          <p:cNvSpPr/>
          <p:nvPr/>
        </p:nvSpPr>
        <p:spPr>
          <a:xfrm>
            <a:off x="3458557" y="3887091"/>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8" name="Rectangle 67">
            <a:extLst>
              <a:ext uri="{FF2B5EF4-FFF2-40B4-BE49-F238E27FC236}">
                <a16:creationId xmlns:a16="http://schemas.microsoft.com/office/drawing/2014/main" id="{D92383BA-FE29-F742-9372-58C7E0A88151}"/>
              </a:ext>
            </a:extLst>
          </p:cNvPr>
          <p:cNvSpPr/>
          <p:nvPr/>
        </p:nvSpPr>
        <p:spPr>
          <a:xfrm>
            <a:off x="3849906" y="3890758"/>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84" name="Rectangle 83">
            <a:extLst>
              <a:ext uri="{FF2B5EF4-FFF2-40B4-BE49-F238E27FC236}">
                <a16:creationId xmlns:a16="http://schemas.microsoft.com/office/drawing/2014/main" id="{35FE0D54-231D-954B-9D91-A1FF1C555710}"/>
              </a:ext>
            </a:extLst>
          </p:cNvPr>
          <p:cNvSpPr/>
          <p:nvPr/>
        </p:nvSpPr>
        <p:spPr>
          <a:xfrm>
            <a:off x="872410" y="4397218"/>
            <a:ext cx="3393014" cy="74353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Description</a:t>
            </a:r>
          </a:p>
        </p:txBody>
      </p:sp>
      <p:sp>
        <p:nvSpPr>
          <p:cNvPr id="85" name="Rectangle 84">
            <a:extLst>
              <a:ext uri="{FF2B5EF4-FFF2-40B4-BE49-F238E27FC236}">
                <a16:creationId xmlns:a16="http://schemas.microsoft.com/office/drawing/2014/main" id="{452B34DB-EFA6-D54E-BA07-5C321863AAD2}"/>
              </a:ext>
            </a:extLst>
          </p:cNvPr>
          <p:cNvSpPr/>
          <p:nvPr/>
        </p:nvSpPr>
        <p:spPr>
          <a:xfrm>
            <a:off x="896049" y="5348599"/>
            <a:ext cx="1260000" cy="2471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Exit</a:t>
            </a:r>
          </a:p>
        </p:txBody>
      </p:sp>
      <p:sp>
        <p:nvSpPr>
          <p:cNvPr id="86" name="Rectangle 85">
            <a:extLst>
              <a:ext uri="{FF2B5EF4-FFF2-40B4-BE49-F238E27FC236}">
                <a16:creationId xmlns:a16="http://schemas.microsoft.com/office/drawing/2014/main" id="{4436FD37-FB67-D64E-BE6C-0CFB769F6302}"/>
              </a:ext>
            </a:extLst>
          </p:cNvPr>
          <p:cNvSpPr/>
          <p:nvPr/>
        </p:nvSpPr>
        <p:spPr>
          <a:xfrm>
            <a:off x="3011543" y="5348414"/>
            <a:ext cx="1260000" cy="24713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Save</a:t>
            </a:r>
          </a:p>
        </p:txBody>
      </p:sp>
      <p:sp>
        <p:nvSpPr>
          <p:cNvPr id="87" name="Rectangle 86">
            <a:extLst>
              <a:ext uri="{FF2B5EF4-FFF2-40B4-BE49-F238E27FC236}">
                <a16:creationId xmlns:a16="http://schemas.microsoft.com/office/drawing/2014/main" id="{1DA0F0F3-74E1-3B40-9101-08F0384D50B9}"/>
              </a:ext>
            </a:extLst>
          </p:cNvPr>
          <p:cNvSpPr/>
          <p:nvPr/>
        </p:nvSpPr>
        <p:spPr>
          <a:xfrm>
            <a:off x="875186" y="1386762"/>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89" name="Terminator 88">
            <a:extLst>
              <a:ext uri="{FF2B5EF4-FFF2-40B4-BE49-F238E27FC236}">
                <a16:creationId xmlns:a16="http://schemas.microsoft.com/office/drawing/2014/main" id="{D05BDA1F-7DE0-7D42-A585-979618F5CB4A}"/>
              </a:ext>
            </a:extLst>
          </p:cNvPr>
          <p:cNvSpPr/>
          <p:nvPr/>
        </p:nvSpPr>
        <p:spPr>
          <a:xfrm>
            <a:off x="3731110" y="1392036"/>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E265F957-C773-1749-9580-CA3B804F93C9}"/>
              </a:ext>
            </a:extLst>
          </p:cNvPr>
          <p:cNvSpPr>
            <a:spLocks noChangeAspect="1"/>
          </p:cNvSpPr>
          <p:nvPr/>
        </p:nvSpPr>
        <p:spPr>
          <a:xfrm>
            <a:off x="4085424" y="1411477"/>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89C943C1-E746-514F-BBC3-B6F2EDB3561D}"/>
              </a:ext>
            </a:extLst>
          </p:cNvPr>
          <p:cNvSpPr>
            <a:spLocks noChangeAspect="1"/>
          </p:cNvSpPr>
          <p:nvPr/>
        </p:nvSpPr>
        <p:spPr>
          <a:xfrm>
            <a:off x="1701232" y="2601868"/>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05D04EA9-EC5C-BF46-AA2D-C551C4E79ACB}"/>
              </a:ext>
            </a:extLst>
          </p:cNvPr>
          <p:cNvSpPr>
            <a:spLocks noChangeAspect="1"/>
          </p:cNvSpPr>
          <p:nvPr/>
        </p:nvSpPr>
        <p:spPr>
          <a:xfrm>
            <a:off x="1701232" y="2903714"/>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6CD0403C-9081-2445-BC69-96A2107BC959}"/>
              </a:ext>
            </a:extLst>
          </p:cNvPr>
          <p:cNvSpPr>
            <a:spLocks noChangeAspect="1"/>
          </p:cNvSpPr>
          <p:nvPr/>
        </p:nvSpPr>
        <p:spPr>
          <a:xfrm>
            <a:off x="1701232" y="3222501"/>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C4A311D7-69DB-9547-8A7C-AE2343F609B9}"/>
              </a:ext>
            </a:extLst>
          </p:cNvPr>
          <p:cNvSpPr>
            <a:spLocks noChangeAspect="1"/>
          </p:cNvSpPr>
          <p:nvPr/>
        </p:nvSpPr>
        <p:spPr>
          <a:xfrm>
            <a:off x="3039882" y="2593627"/>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8DA36FF4-073C-BC47-8429-4A9C69C4BB61}"/>
              </a:ext>
            </a:extLst>
          </p:cNvPr>
          <p:cNvSpPr>
            <a:spLocks noChangeAspect="1"/>
          </p:cNvSpPr>
          <p:nvPr/>
        </p:nvSpPr>
        <p:spPr>
          <a:xfrm>
            <a:off x="3052176" y="2906932"/>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a:hlinkClick r:id="" action="ppaction://hlinkshowjump?jump=nextslide"/>
            <a:extLst>
              <a:ext uri="{FF2B5EF4-FFF2-40B4-BE49-F238E27FC236}">
                <a16:creationId xmlns:a16="http://schemas.microsoft.com/office/drawing/2014/main" id="{FDEF6CD3-DE92-474B-93AC-6CB01FD7BA49}"/>
              </a:ext>
            </a:extLst>
          </p:cNvPr>
          <p:cNvSpPr/>
          <p:nvPr/>
        </p:nvSpPr>
        <p:spPr>
          <a:xfrm>
            <a:off x="2343163" y="1631587"/>
            <a:ext cx="1025999" cy="248400"/>
          </a:xfrm>
          <a:prstGeom prst="roundRect">
            <a:avLst/>
          </a:prstGeom>
          <a:solidFill>
            <a:schemeClr val="accent5">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Set up dining area</a:t>
            </a:r>
          </a:p>
        </p:txBody>
      </p:sp>
      <p:sp>
        <p:nvSpPr>
          <p:cNvPr id="102" name="Rounded Rectangle 101">
            <a:extLst>
              <a:ext uri="{FF2B5EF4-FFF2-40B4-BE49-F238E27FC236}">
                <a16:creationId xmlns:a16="http://schemas.microsoft.com/office/drawing/2014/main" id="{6C695D2A-0DF3-3F42-9548-55B2656D0179}"/>
              </a:ext>
            </a:extLst>
          </p:cNvPr>
          <p:cNvSpPr/>
          <p:nvPr/>
        </p:nvSpPr>
        <p:spPr>
          <a:xfrm>
            <a:off x="2343162" y="1920117"/>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pic>
        <p:nvPicPr>
          <p:cNvPr id="7" name="Graphic 6" descr="Information">
            <a:hlinkClick r:id="" action="ppaction://hlinkshowjump?jump=nextslide"/>
            <a:extLst>
              <a:ext uri="{FF2B5EF4-FFF2-40B4-BE49-F238E27FC236}">
                <a16:creationId xmlns:a16="http://schemas.microsoft.com/office/drawing/2014/main" id="{EE0B5361-EF63-B14E-9158-43D4F967C72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015550" y="1291182"/>
            <a:ext cx="216723" cy="216723"/>
          </a:xfrm>
          <a:prstGeom prst="rect">
            <a:avLst/>
          </a:prstGeom>
        </p:spPr>
      </p:pic>
      <p:pic>
        <p:nvPicPr>
          <p:cNvPr id="103" name="Graphic 102" descr="Information">
            <a:extLst>
              <a:ext uri="{FF2B5EF4-FFF2-40B4-BE49-F238E27FC236}">
                <a16:creationId xmlns:a16="http://schemas.microsoft.com/office/drawing/2014/main" id="{89180949-4159-9644-83E7-9F7C5DDEACE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960869" y="3504759"/>
            <a:ext cx="216723" cy="216723"/>
          </a:xfrm>
          <a:prstGeom prst="rect">
            <a:avLst/>
          </a:prstGeom>
        </p:spPr>
      </p:pic>
      <p:sp>
        <p:nvSpPr>
          <p:cNvPr id="58" name="Rectangle 57">
            <a:extLst>
              <a:ext uri="{FF2B5EF4-FFF2-40B4-BE49-F238E27FC236}">
                <a16:creationId xmlns:a16="http://schemas.microsoft.com/office/drawing/2014/main" id="{4E5DEB89-7A6C-524A-B71C-77F1D98D515E}"/>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31853CAA-81E5-944F-B84C-97931B23EFA8}"/>
              </a:ext>
            </a:extLst>
          </p:cNvPr>
          <p:cNvSpPr/>
          <p:nvPr/>
        </p:nvSpPr>
        <p:spPr>
          <a:xfrm>
            <a:off x="210478" y="1161682"/>
            <a:ext cx="4657750" cy="5548033"/>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hlinkClick r:id="" action="ppaction://hlinkshowjump?jump=nextslide"/>
            <a:extLst>
              <a:ext uri="{FF2B5EF4-FFF2-40B4-BE49-F238E27FC236}">
                <a16:creationId xmlns:a16="http://schemas.microsoft.com/office/drawing/2014/main" id="{4E4141F8-FFA1-9444-8D99-9C3D2842B5B6}"/>
              </a:ext>
            </a:extLst>
          </p:cNvPr>
          <p:cNvSpPr/>
          <p:nvPr/>
        </p:nvSpPr>
        <p:spPr>
          <a:xfrm>
            <a:off x="3005424" y="3172457"/>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Others</a:t>
            </a:r>
          </a:p>
        </p:txBody>
      </p:sp>
      <p:sp>
        <p:nvSpPr>
          <p:cNvPr id="98" name="Oval 97">
            <a:hlinkClick r:id="" action="ppaction://hlinkshowjump?jump=nextslide"/>
            <a:extLst>
              <a:ext uri="{FF2B5EF4-FFF2-40B4-BE49-F238E27FC236}">
                <a16:creationId xmlns:a16="http://schemas.microsoft.com/office/drawing/2014/main" id="{326D21CE-9B2E-AC4C-B1B0-B76887EDE340}"/>
              </a:ext>
            </a:extLst>
          </p:cNvPr>
          <p:cNvSpPr>
            <a:spLocks noChangeAspect="1"/>
          </p:cNvSpPr>
          <p:nvPr/>
        </p:nvSpPr>
        <p:spPr>
          <a:xfrm>
            <a:off x="3039882" y="3214260"/>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B6AA470-AB1F-BE4F-9B3A-BB2661FFB0C5}"/>
              </a:ext>
            </a:extLst>
          </p:cNvPr>
          <p:cNvSpPr/>
          <p:nvPr/>
        </p:nvSpPr>
        <p:spPr>
          <a:xfrm>
            <a:off x="872410" y="2235428"/>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Category</a:t>
            </a:r>
          </a:p>
        </p:txBody>
      </p:sp>
      <p:sp>
        <p:nvSpPr>
          <p:cNvPr id="63" name="Rectangle 62">
            <a:hlinkClick r:id="" action="ppaction://hlinkshowjump?jump=nextslide"/>
            <a:extLst>
              <a:ext uri="{FF2B5EF4-FFF2-40B4-BE49-F238E27FC236}">
                <a16:creationId xmlns:a16="http://schemas.microsoft.com/office/drawing/2014/main" id="{12AFFEE0-B745-3048-8932-73B8AFA5DCF2}"/>
              </a:ext>
            </a:extLst>
          </p:cNvPr>
          <p:cNvSpPr/>
          <p:nvPr/>
        </p:nvSpPr>
        <p:spPr>
          <a:xfrm>
            <a:off x="3005425" y="3481323"/>
            <a:ext cx="1260000" cy="23767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&lt;type here&gt;</a:t>
            </a:r>
          </a:p>
        </p:txBody>
      </p:sp>
      <p:sp>
        <p:nvSpPr>
          <p:cNvPr id="70" name="Rounded Rectangle 69">
            <a:extLst>
              <a:ext uri="{FF2B5EF4-FFF2-40B4-BE49-F238E27FC236}">
                <a16:creationId xmlns:a16="http://schemas.microsoft.com/office/drawing/2014/main" id="{AB0568E0-BB38-BA46-A8E0-4D75B235F5E7}"/>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Tree>
    <p:extLst>
      <p:ext uri="{BB962C8B-B14F-4D97-AF65-F5344CB8AC3E}">
        <p14:creationId xmlns:p14="http://schemas.microsoft.com/office/powerpoint/2010/main" val="36672499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0"/>
                                  </p:stCondLst>
                                  <p:childTnLst>
                                    <p:animScale>
                                      <p:cBhvr>
                                        <p:cTn id="6" dur="500" fill="hold"/>
                                        <p:tgtEl>
                                          <p:spTgt spid="63"/>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16951" y="5457353"/>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3233" y="5747459"/>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Main 2</a:t>
            </a:r>
          </a:p>
        </p:txBody>
      </p:sp>
      <p:pic>
        <p:nvPicPr>
          <p:cNvPr id="64" name="Graphic 63" descr="Filter">
            <a:hlinkClick r:id="rId1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052512" y="677435"/>
            <a:ext cx="360000" cy="360000"/>
          </a:xfrm>
          <a:prstGeom prst="rect">
            <a:avLst/>
          </a:prstGeom>
        </p:spPr>
      </p:pic>
      <p:pic>
        <p:nvPicPr>
          <p:cNvPr id="69" name="Graphic 68" descr="Radio microphone">
            <a:hlinkClick r:id="rId1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sp>
        <p:nvSpPr>
          <p:cNvPr id="83" name="Rounded Rectangle 82">
            <a:hlinkClick r:id="rId22"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43" name="Rectangle 42">
            <a:extLst>
              <a:ext uri="{FF2B5EF4-FFF2-40B4-BE49-F238E27FC236}">
                <a16:creationId xmlns:a16="http://schemas.microsoft.com/office/drawing/2014/main" id="{5B46164D-5DD5-414A-9F3D-649421BADB9A}"/>
              </a:ext>
            </a:extLst>
          </p:cNvPr>
          <p:cNvSpPr/>
          <p:nvPr/>
        </p:nvSpPr>
        <p:spPr>
          <a:xfrm>
            <a:off x="1676518" y="2574306"/>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Celebration</a:t>
            </a:r>
          </a:p>
        </p:txBody>
      </p:sp>
      <p:sp>
        <p:nvSpPr>
          <p:cNvPr id="44" name="Rectangle 43">
            <a:extLst>
              <a:ext uri="{FF2B5EF4-FFF2-40B4-BE49-F238E27FC236}">
                <a16:creationId xmlns:a16="http://schemas.microsoft.com/office/drawing/2014/main" id="{CC0F1B93-48CC-CD48-948B-8A83A8DF925E}"/>
              </a:ext>
            </a:extLst>
          </p:cNvPr>
          <p:cNvSpPr/>
          <p:nvPr/>
        </p:nvSpPr>
        <p:spPr>
          <a:xfrm>
            <a:off x="1668376" y="2871966"/>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Education</a:t>
            </a:r>
          </a:p>
        </p:txBody>
      </p:sp>
      <p:sp>
        <p:nvSpPr>
          <p:cNvPr id="45" name="Rectangle 44">
            <a:extLst>
              <a:ext uri="{FF2B5EF4-FFF2-40B4-BE49-F238E27FC236}">
                <a16:creationId xmlns:a16="http://schemas.microsoft.com/office/drawing/2014/main" id="{B627484C-B1E9-1C4C-8420-2266CCF683FD}"/>
              </a:ext>
            </a:extLst>
          </p:cNvPr>
          <p:cNvSpPr/>
          <p:nvPr/>
        </p:nvSpPr>
        <p:spPr>
          <a:xfrm>
            <a:off x="1668376" y="3194303"/>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Entertainment</a:t>
            </a:r>
          </a:p>
        </p:txBody>
      </p:sp>
      <p:sp>
        <p:nvSpPr>
          <p:cNvPr id="46" name="Rectangle 45">
            <a:extLst>
              <a:ext uri="{FF2B5EF4-FFF2-40B4-BE49-F238E27FC236}">
                <a16:creationId xmlns:a16="http://schemas.microsoft.com/office/drawing/2014/main" id="{E583FB7A-3504-4847-97AF-6127DD251324}"/>
              </a:ext>
            </a:extLst>
          </p:cNvPr>
          <p:cNvSpPr/>
          <p:nvPr/>
        </p:nvSpPr>
        <p:spPr>
          <a:xfrm>
            <a:off x="3013566" y="2552460"/>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Travel</a:t>
            </a:r>
          </a:p>
        </p:txBody>
      </p:sp>
      <p:sp>
        <p:nvSpPr>
          <p:cNvPr id="47" name="Rectangle 46">
            <a:extLst>
              <a:ext uri="{FF2B5EF4-FFF2-40B4-BE49-F238E27FC236}">
                <a16:creationId xmlns:a16="http://schemas.microsoft.com/office/drawing/2014/main" id="{F6053F0E-B31D-3F48-999A-AA6FAFF06298}"/>
              </a:ext>
            </a:extLst>
          </p:cNvPr>
          <p:cNvSpPr/>
          <p:nvPr/>
        </p:nvSpPr>
        <p:spPr>
          <a:xfrm>
            <a:off x="3005424" y="2850120"/>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Groceries</a:t>
            </a:r>
          </a:p>
        </p:txBody>
      </p:sp>
      <p:sp>
        <p:nvSpPr>
          <p:cNvPr id="50" name="Rectangle 49">
            <a:extLst>
              <a:ext uri="{FF2B5EF4-FFF2-40B4-BE49-F238E27FC236}">
                <a16:creationId xmlns:a16="http://schemas.microsoft.com/office/drawing/2014/main" id="{DD566CD9-A18B-4149-9AED-B748F2834BDA}"/>
              </a:ext>
            </a:extLst>
          </p:cNvPr>
          <p:cNvSpPr/>
          <p:nvPr/>
        </p:nvSpPr>
        <p:spPr>
          <a:xfrm>
            <a:off x="842049" y="357711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Effort</a:t>
            </a:r>
          </a:p>
        </p:txBody>
      </p:sp>
      <p:sp>
        <p:nvSpPr>
          <p:cNvPr id="59" name="Rectangle 58">
            <a:extLst>
              <a:ext uri="{FF2B5EF4-FFF2-40B4-BE49-F238E27FC236}">
                <a16:creationId xmlns:a16="http://schemas.microsoft.com/office/drawing/2014/main" id="{F3FD3D50-BE83-A449-91FC-FEE0B56F8684}"/>
              </a:ext>
            </a:extLst>
          </p:cNvPr>
          <p:cNvSpPr/>
          <p:nvPr/>
        </p:nvSpPr>
        <p:spPr>
          <a:xfrm>
            <a:off x="1668376" y="389673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0" name="Rectangle 59">
            <a:extLst>
              <a:ext uri="{FF2B5EF4-FFF2-40B4-BE49-F238E27FC236}">
                <a16:creationId xmlns:a16="http://schemas.microsoft.com/office/drawing/2014/main" id="{50A2EECB-90F3-0B4C-95A6-63E2F0F5A1D8}"/>
              </a:ext>
            </a:extLst>
          </p:cNvPr>
          <p:cNvSpPr/>
          <p:nvPr/>
        </p:nvSpPr>
        <p:spPr>
          <a:xfrm>
            <a:off x="2059725" y="388804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5" name="Rectangle 64">
            <a:extLst>
              <a:ext uri="{FF2B5EF4-FFF2-40B4-BE49-F238E27FC236}">
                <a16:creationId xmlns:a16="http://schemas.microsoft.com/office/drawing/2014/main" id="{68131A2E-FE7A-5F4A-B067-214D7847636D}"/>
              </a:ext>
            </a:extLst>
          </p:cNvPr>
          <p:cNvSpPr/>
          <p:nvPr/>
        </p:nvSpPr>
        <p:spPr>
          <a:xfrm>
            <a:off x="2596990" y="3889779"/>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6" name="Rectangle 65">
            <a:extLst>
              <a:ext uri="{FF2B5EF4-FFF2-40B4-BE49-F238E27FC236}">
                <a16:creationId xmlns:a16="http://schemas.microsoft.com/office/drawing/2014/main" id="{FCE42F25-D9B1-5145-8B67-FBF651D87AD2}"/>
              </a:ext>
            </a:extLst>
          </p:cNvPr>
          <p:cNvSpPr/>
          <p:nvPr/>
        </p:nvSpPr>
        <p:spPr>
          <a:xfrm>
            <a:off x="2988339" y="389344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7" name="Rectangle 66">
            <a:extLst>
              <a:ext uri="{FF2B5EF4-FFF2-40B4-BE49-F238E27FC236}">
                <a16:creationId xmlns:a16="http://schemas.microsoft.com/office/drawing/2014/main" id="{D28CDF16-4FE0-DD41-A5EC-086EE86AA80D}"/>
              </a:ext>
            </a:extLst>
          </p:cNvPr>
          <p:cNvSpPr/>
          <p:nvPr/>
        </p:nvSpPr>
        <p:spPr>
          <a:xfrm>
            <a:off x="3458557" y="3887091"/>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8" name="Rectangle 67">
            <a:extLst>
              <a:ext uri="{FF2B5EF4-FFF2-40B4-BE49-F238E27FC236}">
                <a16:creationId xmlns:a16="http://schemas.microsoft.com/office/drawing/2014/main" id="{D92383BA-FE29-F742-9372-58C7E0A88151}"/>
              </a:ext>
            </a:extLst>
          </p:cNvPr>
          <p:cNvSpPr/>
          <p:nvPr/>
        </p:nvSpPr>
        <p:spPr>
          <a:xfrm>
            <a:off x="3849906" y="3890758"/>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84" name="Rectangle 83">
            <a:extLst>
              <a:ext uri="{FF2B5EF4-FFF2-40B4-BE49-F238E27FC236}">
                <a16:creationId xmlns:a16="http://schemas.microsoft.com/office/drawing/2014/main" id="{35FE0D54-231D-954B-9D91-A1FF1C555710}"/>
              </a:ext>
            </a:extLst>
          </p:cNvPr>
          <p:cNvSpPr/>
          <p:nvPr/>
        </p:nvSpPr>
        <p:spPr>
          <a:xfrm>
            <a:off x="872410" y="4397218"/>
            <a:ext cx="3393014" cy="74353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Description</a:t>
            </a:r>
          </a:p>
        </p:txBody>
      </p:sp>
      <p:sp>
        <p:nvSpPr>
          <p:cNvPr id="85" name="Rectangle 84">
            <a:extLst>
              <a:ext uri="{FF2B5EF4-FFF2-40B4-BE49-F238E27FC236}">
                <a16:creationId xmlns:a16="http://schemas.microsoft.com/office/drawing/2014/main" id="{452B34DB-EFA6-D54E-BA07-5C321863AAD2}"/>
              </a:ext>
            </a:extLst>
          </p:cNvPr>
          <p:cNvSpPr/>
          <p:nvPr/>
        </p:nvSpPr>
        <p:spPr>
          <a:xfrm>
            <a:off x="896049" y="5348599"/>
            <a:ext cx="1260000" cy="2471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Exit</a:t>
            </a:r>
          </a:p>
        </p:txBody>
      </p:sp>
      <p:sp>
        <p:nvSpPr>
          <p:cNvPr id="86" name="Rectangle 85">
            <a:extLst>
              <a:ext uri="{FF2B5EF4-FFF2-40B4-BE49-F238E27FC236}">
                <a16:creationId xmlns:a16="http://schemas.microsoft.com/office/drawing/2014/main" id="{4436FD37-FB67-D64E-BE6C-0CFB769F6302}"/>
              </a:ext>
            </a:extLst>
          </p:cNvPr>
          <p:cNvSpPr/>
          <p:nvPr/>
        </p:nvSpPr>
        <p:spPr>
          <a:xfrm>
            <a:off x="3011543" y="5348414"/>
            <a:ext cx="1260000" cy="24713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Save</a:t>
            </a:r>
          </a:p>
        </p:txBody>
      </p:sp>
      <p:sp>
        <p:nvSpPr>
          <p:cNvPr id="87" name="Rectangle 86">
            <a:extLst>
              <a:ext uri="{FF2B5EF4-FFF2-40B4-BE49-F238E27FC236}">
                <a16:creationId xmlns:a16="http://schemas.microsoft.com/office/drawing/2014/main" id="{1DA0F0F3-74E1-3B40-9101-08F0384D50B9}"/>
              </a:ext>
            </a:extLst>
          </p:cNvPr>
          <p:cNvSpPr/>
          <p:nvPr/>
        </p:nvSpPr>
        <p:spPr>
          <a:xfrm>
            <a:off x="875186" y="1386762"/>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89" name="Terminator 88">
            <a:extLst>
              <a:ext uri="{FF2B5EF4-FFF2-40B4-BE49-F238E27FC236}">
                <a16:creationId xmlns:a16="http://schemas.microsoft.com/office/drawing/2014/main" id="{D05BDA1F-7DE0-7D42-A585-979618F5CB4A}"/>
              </a:ext>
            </a:extLst>
          </p:cNvPr>
          <p:cNvSpPr/>
          <p:nvPr/>
        </p:nvSpPr>
        <p:spPr>
          <a:xfrm>
            <a:off x="3731110" y="1392036"/>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E265F957-C773-1749-9580-CA3B804F93C9}"/>
              </a:ext>
            </a:extLst>
          </p:cNvPr>
          <p:cNvSpPr>
            <a:spLocks noChangeAspect="1"/>
          </p:cNvSpPr>
          <p:nvPr/>
        </p:nvSpPr>
        <p:spPr>
          <a:xfrm>
            <a:off x="4085424" y="1411477"/>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89C943C1-E746-514F-BBC3-B6F2EDB3561D}"/>
              </a:ext>
            </a:extLst>
          </p:cNvPr>
          <p:cNvSpPr>
            <a:spLocks noChangeAspect="1"/>
          </p:cNvSpPr>
          <p:nvPr/>
        </p:nvSpPr>
        <p:spPr>
          <a:xfrm>
            <a:off x="1701232" y="2601868"/>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05D04EA9-EC5C-BF46-AA2D-C551C4E79ACB}"/>
              </a:ext>
            </a:extLst>
          </p:cNvPr>
          <p:cNvSpPr>
            <a:spLocks noChangeAspect="1"/>
          </p:cNvSpPr>
          <p:nvPr/>
        </p:nvSpPr>
        <p:spPr>
          <a:xfrm>
            <a:off x="1701232" y="2903714"/>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6CD0403C-9081-2445-BC69-96A2107BC959}"/>
              </a:ext>
            </a:extLst>
          </p:cNvPr>
          <p:cNvSpPr>
            <a:spLocks noChangeAspect="1"/>
          </p:cNvSpPr>
          <p:nvPr/>
        </p:nvSpPr>
        <p:spPr>
          <a:xfrm>
            <a:off x="1701232" y="3222501"/>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C4A311D7-69DB-9547-8A7C-AE2343F609B9}"/>
              </a:ext>
            </a:extLst>
          </p:cNvPr>
          <p:cNvSpPr>
            <a:spLocks noChangeAspect="1"/>
          </p:cNvSpPr>
          <p:nvPr/>
        </p:nvSpPr>
        <p:spPr>
          <a:xfrm>
            <a:off x="3039882" y="2593627"/>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8DA36FF4-073C-BC47-8429-4A9C69C4BB61}"/>
              </a:ext>
            </a:extLst>
          </p:cNvPr>
          <p:cNvSpPr>
            <a:spLocks noChangeAspect="1"/>
          </p:cNvSpPr>
          <p:nvPr/>
        </p:nvSpPr>
        <p:spPr>
          <a:xfrm>
            <a:off x="3052176" y="2906932"/>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a:hlinkClick r:id="" action="ppaction://hlinkshowjump?jump=nextslide"/>
            <a:extLst>
              <a:ext uri="{FF2B5EF4-FFF2-40B4-BE49-F238E27FC236}">
                <a16:creationId xmlns:a16="http://schemas.microsoft.com/office/drawing/2014/main" id="{FDEF6CD3-DE92-474B-93AC-6CB01FD7BA49}"/>
              </a:ext>
            </a:extLst>
          </p:cNvPr>
          <p:cNvSpPr/>
          <p:nvPr/>
        </p:nvSpPr>
        <p:spPr>
          <a:xfrm>
            <a:off x="2343163" y="1631587"/>
            <a:ext cx="1025999" cy="248400"/>
          </a:xfrm>
          <a:prstGeom prst="roundRect">
            <a:avLst/>
          </a:prstGeom>
          <a:solidFill>
            <a:schemeClr val="accent5">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Set up dining area</a:t>
            </a:r>
          </a:p>
        </p:txBody>
      </p:sp>
      <p:sp>
        <p:nvSpPr>
          <p:cNvPr id="102" name="Rounded Rectangle 101">
            <a:extLst>
              <a:ext uri="{FF2B5EF4-FFF2-40B4-BE49-F238E27FC236}">
                <a16:creationId xmlns:a16="http://schemas.microsoft.com/office/drawing/2014/main" id="{6C695D2A-0DF3-3F42-9548-55B2656D0179}"/>
              </a:ext>
            </a:extLst>
          </p:cNvPr>
          <p:cNvSpPr/>
          <p:nvPr/>
        </p:nvSpPr>
        <p:spPr>
          <a:xfrm>
            <a:off x="2343162" y="1920117"/>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pic>
        <p:nvPicPr>
          <p:cNvPr id="7" name="Graphic 6" descr="Information">
            <a:hlinkClick r:id="" action="ppaction://hlinkshowjump?jump=nextslide"/>
            <a:extLst>
              <a:ext uri="{FF2B5EF4-FFF2-40B4-BE49-F238E27FC236}">
                <a16:creationId xmlns:a16="http://schemas.microsoft.com/office/drawing/2014/main" id="{EE0B5361-EF63-B14E-9158-43D4F967C72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015550" y="1291182"/>
            <a:ext cx="216723" cy="216723"/>
          </a:xfrm>
          <a:prstGeom prst="rect">
            <a:avLst/>
          </a:prstGeom>
        </p:spPr>
      </p:pic>
      <p:pic>
        <p:nvPicPr>
          <p:cNvPr id="103" name="Graphic 102" descr="Information">
            <a:hlinkClick r:id="" action="ppaction://hlinkshowjump?jump=nextslide"/>
            <a:extLst>
              <a:ext uri="{FF2B5EF4-FFF2-40B4-BE49-F238E27FC236}">
                <a16:creationId xmlns:a16="http://schemas.microsoft.com/office/drawing/2014/main" id="{89180949-4159-9644-83E7-9F7C5DDEACE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960869" y="3504759"/>
            <a:ext cx="216723" cy="216723"/>
          </a:xfrm>
          <a:prstGeom prst="rect">
            <a:avLst/>
          </a:prstGeom>
        </p:spPr>
      </p:pic>
      <p:sp>
        <p:nvSpPr>
          <p:cNvPr id="58" name="Rectangle 57">
            <a:extLst>
              <a:ext uri="{FF2B5EF4-FFF2-40B4-BE49-F238E27FC236}">
                <a16:creationId xmlns:a16="http://schemas.microsoft.com/office/drawing/2014/main" id="{4E5DEB89-7A6C-524A-B71C-77F1D98D515E}"/>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31853CAA-81E5-944F-B84C-97931B23EFA8}"/>
              </a:ext>
            </a:extLst>
          </p:cNvPr>
          <p:cNvSpPr/>
          <p:nvPr/>
        </p:nvSpPr>
        <p:spPr>
          <a:xfrm>
            <a:off x="126988" y="1179696"/>
            <a:ext cx="4657750" cy="5548033"/>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hlinkClick r:id="" action="ppaction://hlinkshowjump?jump=nextslide"/>
            <a:extLst>
              <a:ext uri="{FF2B5EF4-FFF2-40B4-BE49-F238E27FC236}">
                <a16:creationId xmlns:a16="http://schemas.microsoft.com/office/drawing/2014/main" id="{4E4141F8-FFA1-9444-8D99-9C3D2842B5B6}"/>
              </a:ext>
            </a:extLst>
          </p:cNvPr>
          <p:cNvSpPr/>
          <p:nvPr/>
        </p:nvSpPr>
        <p:spPr>
          <a:xfrm>
            <a:off x="3005424" y="3172457"/>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Others</a:t>
            </a:r>
          </a:p>
        </p:txBody>
      </p:sp>
      <p:sp>
        <p:nvSpPr>
          <p:cNvPr id="98" name="Oval 97">
            <a:hlinkClick r:id="" action="ppaction://hlinkshowjump?jump=nextslide"/>
            <a:extLst>
              <a:ext uri="{FF2B5EF4-FFF2-40B4-BE49-F238E27FC236}">
                <a16:creationId xmlns:a16="http://schemas.microsoft.com/office/drawing/2014/main" id="{326D21CE-9B2E-AC4C-B1B0-B76887EDE340}"/>
              </a:ext>
            </a:extLst>
          </p:cNvPr>
          <p:cNvSpPr>
            <a:spLocks noChangeAspect="1"/>
          </p:cNvSpPr>
          <p:nvPr/>
        </p:nvSpPr>
        <p:spPr>
          <a:xfrm>
            <a:off x="3039882" y="3214260"/>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B6AA470-AB1F-BE4F-9B3A-BB2661FFB0C5}"/>
              </a:ext>
            </a:extLst>
          </p:cNvPr>
          <p:cNvSpPr/>
          <p:nvPr/>
        </p:nvSpPr>
        <p:spPr>
          <a:xfrm>
            <a:off x="872410" y="2235428"/>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Category</a:t>
            </a:r>
          </a:p>
        </p:txBody>
      </p:sp>
      <p:sp>
        <p:nvSpPr>
          <p:cNvPr id="63" name="Rectangle 62">
            <a:hlinkClick r:id="" action="ppaction://hlinkshowjump?jump=nextslide"/>
            <a:extLst>
              <a:ext uri="{FF2B5EF4-FFF2-40B4-BE49-F238E27FC236}">
                <a16:creationId xmlns:a16="http://schemas.microsoft.com/office/drawing/2014/main" id="{12AFFEE0-B745-3048-8932-73B8AFA5DCF2}"/>
              </a:ext>
            </a:extLst>
          </p:cNvPr>
          <p:cNvSpPr/>
          <p:nvPr/>
        </p:nvSpPr>
        <p:spPr>
          <a:xfrm>
            <a:off x="3005425" y="3481322"/>
            <a:ext cx="1260000" cy="34667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Gardens by the Bay</a:t>
            </a:r>
          </a:p>
        </p:txBody>
      </p:sp>
      <p:sp>
        <p:nvSpPr>
          <p:cNvPr id="70" name="Rounded Rectangle 69">
            <a:extLst>
              <a:ext uri="{FF2B5EF4-FFF2-40B4-BE49-F238E27FC236}">
                <a16:creationId xmlns:a16="http://schemas.microsoft.com/office/drawing/2014/main" id="{C1E525FA-2BCE-CC4F-A264-98D18896A32E}"/>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Tree>
    <p:extLst>
      <p:ext uri="{BB962C8B-B14F-4D97-AF65-F5344CB8AC3E}">
        <p14:creationId xmlns:p14="http://schemas.microsoft.com/office/powerpoint/2010/main" val="14330661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withEffect">
                                  <p:stCondLst>
                                    <p:cond delay="0"/>
                                  </p:stCondLst>
                                  <p:iterate type="lt">
                                    <p:tmPct val="10000"/>
                                  </p:iterate>
                                  <p:childTnLst>
                                    <p:set>
                                      <p:cBhvr>
                                        <p:cTn id="6" dur="1" fill="hold">
                                          <p:stCondLst>
                                            <p:cond delay="0"/>
                                          </p:stCondLst>
                                        </p:cTn>
                                        <p:tgtEl>
                                          <p:spTgt spid="63">
                                            <p:txEl>
                                              <p:pRg st="0" end="0"/>
                                            </p:txEl>
                                          </p:spTgt>
                                        </p:tgtEl>
                                        <p:attrNameLst>
                                          <p:attrName>style.visibility</p:attrName>
                                        </p:attrNameLst>
                                      </p:cBhvr>
                                      <p:to>
                                        <p:strVal val="visible"/>
                                      </p:to>
                                    </p:set>
                                    <p:anim calcmode="lin" valueType="num">
                                      <p:cBhvr>
                                        <p:cTn id="7" dur="200" fill="hold"/>
                                        <p:tgtEl>
                                          <p:spTgt spid="6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 fill="hold"/>
                                        <p:tgtEl>
                                          <p:spTgt spid="63">
                                            <p:txEl>
                                              <p:pRg st="0" end="0"/>
                                            </p:txEl>
                                          </p:spTgt>
                                        </p:tgtEl>
                                        <p:attrNameLst>
                                          <p:attrName>ppt_y</p:attrName>
                                        </p:attrNameLst>
                                      </p:cBhvr>
                                      <p:tavLst>
                                        <p:tav tm="0">
                                          <p:val>
                                            <p:strVal val="#ppt_y"/>
                                          </p:val>
                                        </p:tav>
                                        <p:tav tm="100000">
                                          <p:val>
                                            <p:strVal val="#ppt_y"/>
                                          </p:val>
                                        </p:tav>
                                      </p:tavLst>
                                    </p:anim>
                                    <p:anim calcmode="lin" valueType="num">
                                      <p:cBhvr>
                                        <p:cTn id="9" dur="200" fill="hold"/>
                                        <p:tgtEl>
                                          <p:spTgt spid="6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 fill="hold"/>
                                        <p:tgtEl>
                                          <p:spTgt spid="6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 tmFilter="0,0; .5, 1; 1, 1"/>
                                        <p:tgtEl>
                                          <p:spTgt spid="63">
                                            <p:txEl>
                                              <p:pRg st="0" end="0"/>
                                            </p:txEl>
                                          </p:spTgt>
                                        </p:tgtEl>
                                      </p:cBhvr>
                                    </p:animEffect>
                                  </p:childTnLst>
                                </p:cTn>
                              </p:par>
                            </p:childTnLst>
                          </p:cTn>
                        </p:par>
                        <p:par>
                          <p:cTn id="12" fill="hold">
                            <p:stCondLst>
                              <p:cond delay="480"/>
                            </p:stCondLst>
                            <p:childTnLst>
                              <p:par>
                                <p:cTn id="13" presetID="1" presetClass="exit" presetSubtype="0" fill="hold" grpId="0" nodeType="afterEffect">
                                  <p:stCondLst>
                                    <p:cond delay="1500"/>
                                  </p:stCondLst>
                                  <p:childTnLst>
                                    <p:set>
                                      <p:cBhvr>
                                        <p:cTn id="14" dur="1" fill="hold">
                                          <p:stCondLst>
                                            <p:cond delay="0"/>
                                          </p:stCondLst>
                                        </p:cTn>
                                        <p:tgtEl>
                                          <p:spTgt spid="61"/>
                                        </p:tgtEl>
                                        <p:attrNameLst>
                                          <p:attrName>style.visibility</p:attrName>
                                        </p:attrNameLst>
                                      </p:cBhvr>
                                      <p:to>
                                        <p:strVal val="hidden"/>
                                      </p:to>
                                    </p:set>
                                  </p:childTnLst>
                                </p:cTn>
                              </p:par>
                            </p:childTnLst>
                          </p:cTn>
                        </p:par>
                        <p:par>
                          <p:cTn id="15" fill="hold">
                            <p:stCondLst>
                              <p:cond delay="1980"/>
                            </p:stCondLst>
                            <p:childTnLst>
                              <p:par>
                                <p:cTn id="16" presetID="6" presetClass="emph" presetSubtype="0" repeatCount="2000" accel="50000" decel="50000" autoRev="1" fill="remove" nodeType="afterEffect">
                                  <p:stCondLst>
                                    <p:cond delay="1000"/>
                                  </p:stCondLst>
                                  <p:childTnLst>
                                    <p:animScale>
                                      <p:cBhvr>
                                        <p:cTn id="17" dur="500" fill="hold"/>
                                        <p:tgtEl>
                                          <p:spTgt spid="103"/>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16951" y="5457353"/>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3233" y="5747459"/>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Main 2</a:t>
            </a:r>
          </a:p>
        </p:txBody>
      </p:sp>
      <p:pic>
        <p:nvPicPr>
          <p:cNvPr id="64" name="Graphic 63" descr="Filter">
            <a:hlinkClick r:id="rId1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052512" y="677435"/>
            <a:ext cx="360000" cy="360000"/>
          </a:xfrm>
          <a:prstGeom prst="rect">
            <a:avLst/>
          </a:prstGeom>
        </p:spPr>
      </p:pic>
      <p:pic>
        <p:nvPicPr>
          <p:cNvPr id="69" name="Graphic 68" descr="Radio microphone">
            <a:hlinkClick r:id="rId1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sp>
        <p:nvSpPr>
          <p:cNvPr id="83" name="Rounded Rectangle 82">
            <a:hlinkClick r:id="rId22"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42" name="Rectangle 41">
            <a:extLst>
              <a:ext uri="{FF2B5EF4-FFF2-40B4-BE49-F238E27FC236}">
                <a16:creationId xmlns:a16="http://schemas.microsoft.com/office/drawing/2014/main" id="{EB6AA470-AB1F-BE4F-9B3A-BB2661FFB0C5}"/>
              </a:ext>
            </a:extLst>
          </p:cNvPr>
          <p:cNvSpPr/>
          <p:nvPr/>
        </p:nvSpPr>
        <p:spPr>
          <a:xfrm>
            <a:off x="872410" y="2235428"/>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Category</a:t>
            </a:r>
          </a:p>
        </p:txBody>
      </p:sp>
      <p:sp>
        <p:nvSpPr>
          <p:cNvPr id="43" name="Rectangle 42">
            <a:extLst>
              <a:ext uri="{FF2B5EF4-FFF2-40B4-BE49-F238E27FC236}">
                <a16:creationId xmlns:a16="http://schemas.microsoft.com/office/drawing/2014/main" id="{5B46164D-5DD5-414A-9F3D-649421BADB9A}"/>
              </a:ext>
            </a:extLst>
          </p:cNvPr>
          <p:cNvSpPr/>
          <p:nvPr/>
        </p:nvSpPr>
        <p:spPr>
          <a:xfrm>
            <a:off x="1676518" y="2574306"/>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Celebration</a:t>
            </a:r>
          </a:p>
        </p:txBody>
      </p:sp>
      <p:sp>
        <p:nvSpPr>
          <p:cNvPr id="44" name="Rectangle 43">
            <a:extLst>
              <a:ext uri="{FF2B5EF4-FFF2-40B4-BE49-F238E27FC236}">
                <a16:creationId xmlns:a16="http://schemas.microsoft.com/office/drawing/2014/main" id="{CC0F1B93-48CC-CD48-948B-8A83A8DF925E}"/>
              </a:ext>
            </a:extLst>
          </p:cNvPr>
          <p:cNvSpPr/>
          <p:nvPr/>
        </p:nvSpPr>
        <p:spPr>
          <a:xfrm>
            <a:off x="1668376" y="2871966"/>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Education</a:t>
            </a:r>
          </a:p>
        </p:txBody>
      </p:sp>
      <p:sp>
        <p:nvSpPr>
          <p:cNvPr id="45" name="Rectangle 44">
            <a:extLst>
              <a:ext uri="{FF2B5EF4-FFF2-40B4-BE49-F238E27FC236}">
                <a16:creationId xmlns:a16="http://schemas.microsoft.com/office/drawing/2014/main" id="{B627484C-B1E9-1C4C-8420-2266CCF683FD}"/>
              </a:ext>
            </a:extLst>
          </p:cNvPr>
          <p:cNvSpPr/>
          <p:nvPr/>
        </p:nvSpPr>
        <p:spPr>
          <a:xfrm>
            <a:off x="1668376" y="3194303"/>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Entertainment</a:t>
            </a:r>
          </a:p>
        </p:txBody>
      </p:sp>
      <p:sp>
        <p:nvSpPr>
          <p:cNvPr id="46" name="Rectangle 45">
            <a:extLst>
              <a:ext uri="{FF2B5EF4-FFF2-40B4-BE49-F238E27FC236}">
                <a16:creationId xmlns:a16="http://schemas.microsoft.com/office/drawing/2014/main" id="{E583FB7A-3504-4847-97AF-6127DD251324}"/>
              </a:ext>
            </a:extLst>
          </p:cNvPr>
          <p:cNvSpPr/>
          <p:nvPr/>
        </p:nvSpPr>
        <p:spPr>
          <a:xfrm>
            <a:off x="3013566" y="2552460"/>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Travel</a:t>
            </a:r>
          </a:p>
        </p:txBody>
      </p:sp>
      <p:sp>
        <p:nvSpPr>
          <p:cNvPr id="47" name="Rectangle 46">
            <a:extLst>
              <a:ext uri="{FF2B5EF4-FFF2-40B4-BE49-F238E27FC236}">
                <a16:creationId xmlns:a16="http://schemas.microsoft.com/office/drawing/2014/main" id="{F6053F0E-B31D-3F48-999A-AA6FAFF06298}"/>
              </a:ext>
            </a:extLst>
          </p:cNvPr>
          <p:cNvSpPr/>
          <p:nvPr/>
        </p:nvSpPr>
        <p:spPr>
          <a:xfrm>
            <a:off x="3005424" y="2850120"/>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Groceries</a:t>
            </a:r>
          </a:p>
        </p:txBody>
      </p:sp>
      <p:sp>
        <p:nvSpPr>
          <p:cNvPr id="48" name="Rectangle 47">
            <a:extLst>
              <a:ext uri="{FF2B5EF4-FFF2-40B4-BE49-F238E27FC236}">
                <a16:creationId xmlns:a16="http://schemas.microsoft.com/office/drawing/2014/main" id="{4E4141F8-FFA1-9444-8D99-9C3D2842B5B6}"/>
              </a:ext>
            </a:extLst>
          </p:cNvPr>
          <p:cNvSpPr/>
          <p:nvPr/>
        </p:nvSpPr>
        <p:spPr>
          <a:xfrm>
            <a:off x="3005424" y="3172457"/>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Others</a:t>
            </a:r>
          </a:p>
        </p:txBody>
      </p:sp>
      <p:sp>
        <p:nvSpPr>
          <p:cNvPr id="50" name="Rectangle 49">
            <a:extLst>
              <a:ext uri="{FF2B5EF4-FFF2-40B4-BE49-F238E27FC236}">
                <a16:creationId xmlns:a16="http://schemas.microsoft.com/office/drawing/2014/main" id="{DD566CD9-A18B-4149-9AED-B748F2834BDA}"/>
              </a:ext>
            </a:extLst>
          </p:cNvPr>
          <p:cNvSpPr/>
          <p:nvPr/>
        </p:nvSpPr>
        <p:spPr>
          <a:xfrm>
            <a:off x="842049" y="357711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Effort</a:t>
            </a:r>
          </a:p>
        </p:txBody>
      </p:sp>
      <p:sp>
        <p:nvSpPr>
          <p:cNvPr id="59" name="Rectangle 58">
            <a:extLst>
              <a:ext uri="{FF2B5EF4-FFF2-40B4-BE49-F238E27FC236}">
                <a16:creationId xmlns:a16="http://schemas.microsoft.com/office/drawing/2014/main" id="{F3FD3D50-BE83-A449-91FC-FEE0B56F8684}"/>
              </a:ext>
            </a:extLst>
          </p:cNvPr>
          <p:cNvSpPr/>
          <p:nvPr/>
        </p:nvSpPr>
        <p:spPr>
          <a:xfrm>
            <a:off x="1668376" y="389673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0" name="Rectangle 59">
            <a:extLst>
              <a:ext uri="{FF2B5EF4-FFF2-40B4-BE49-F238E27FC236}">
                <a16:creationId xmlns:a16="http://schemas.microsoft.com/office/drawing/2014/main" id="{50A2EECB-90F3-0B4C-95A6-63E2F0F5A1D8}"/>
              </a:ext>
            </a:extLst>
          </p:cNvPr>
          <p:cNvSpPr/>
          <p:nvPr/>
        </p:nvSpPr>
        <p:spPr>
          <a:xfrm>
            <a:off x="2059725" y="388804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5" name="Rectangle 64">
            <a:extLst>
              <a:ext uri="{FF2B5EF4-FFF2-40B4-BE49-F238E27FC236}">
                <a16:creationId xmlns:a16="http://schemas.microsoft.com/office/drawing/2014/main" id="{68131A2E-FE7A-5F4A-B067-214D7847636D}"/>
              </a:ext>
            </a:extLst>
          </p:cNvPr>
          <p:cNvSpPr/>
          <p:nvPr/>
        </p:nvSpPr>
        <p:spPr>
          <a:xfrm>
            <a:off x="2596990" y="3889779"/>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6" name="Rectangle 65">
            <a:extLst>
              <a:ext uri="{FF2B5EF4-FFF2-40B4-BE49-F238E27FC236}">
                <a16:creationId xmlns:a16="http://schemas.microsoft.com/office/drawing/2014/main" id="{FCE42F25-D9B1-5145-8B67-FBF651D87AD2}"/>
              </a:ext>
            </a:extLst>
          </p:cNvPr>
          <p:cNvSpPr/>
          <p:nvPr/>
        </p:nvSpPr>
        <p:spPr>
          <a:xfrm>
            <a:off x="2988339" y="389344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7" name="Rectangle 66">
            <a:extLst>
              <a:ext uri="{FF2B5EF4-FFF2-40B4-BE49-F238E27FC236}">
                <a16:creationId xmlns:a16="http://schemas.microsoft.com/office/drawing/2014/main" id="{D28CDF16-4FE0-DD41-A5EC-086EE86AA80D}"/>
              </a:ext>
            </a:extLst>
          </p:cNvPr>
          <p:cNvSpPr/>
          <p:nvPr/>
        </p:nvSpPr>
        <p:spPr>
          <a:xfrm>
            <a:off x="3458557" y="3887091"/>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8" name="Rectangle 67">
            <a:extLst>
              <a:ext uri="{FF2B5EF4-FFF2-40B4-BE49-F238E27FC236}">
                <a16:creationId xmlns:a16="http://schemas.microsoft.com/office/drawing/2014/main" id="{D92383BA-FE29-F742-9372-58C7E0A88151}"/>
              </a:ext>
            </a:extLst>
          </p:cNvPr>
          <p:cNvSpPr/>
          <p:nvPr/>
        </p:nvSpPr>
        <p:spPr>
          <a:xfrm>
            <a:off x="3849906" y="3890758"/>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84" name="Rectangle 83">
            <a:extLst>
              <a:ext uri="{FF2B5EF4-FFF2-40B4-BE49-F238E27FC236}">
                <a16:creationId xmlns:a16="http://schemas.microsoft.com/office/drawing/2014/main" id="{35FE0D54-231D-954B-9D91-A1FF1C555710}"/>
              </a:ext>
            </a:extLst>
          </p:cNvPr>
          <p:cNvSpPr/>
          <p:nvPr/>
        </p:nvSpPr>
        <p:spPr>
          <a:xfrm>
            <a:off x="872410" y="4397218"/>
            <a:ext cx="3393014" cy="74353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Description</a:t>
            </a:r>
          </a:p>
        </p:txBody>
      </p:sp>
      <p:sp>
        <p:nvSpPr>
          <p:cNvPr id="85" name="Rectangle 84">
            <a:extLst>
              <a:ext uri="{FF2B5EF4-FFF2-40B4-BE49-F238E27FC236}">
                <a16:creationId xmlns:a16="http://schemas.microsoft.com/office/drawing/2014/main" id="{452B34DB-EFA6-D54E-BA07-5C321863AAD2}"/>
              </a:ext>
            </a:extLst>
          </p:cNvPr>
          <p:cNvSpPr/>
          <p:nvPr/>
        </p:nvSpPr>
        <p:spPr>
          <a:xfrm>
            <a:off x="896049" y="5348599"/>
            <a:ext cx="1260000" cy="2471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Exit</a:t>
            </a:r>
          </a:p>
        </p:txBody>
      </p:sp>
      <p:sp>
        <p:nvSpPr>
          <p:cNvPr id="86" name="Rectangle 85">
            <a:extLst>
              <a:ext uri="{FF2B5EF4-FFF2-40B4-BE49-F238E27FC236}">
                <a16:creationId xmlns:a16="http://schemas.microsoft.com/office/drawing/2014/main" id="{4436FD37-FB67-D64E-BE6C-0CFB769F6302}"/>
              </a:ext>
            </a:extLst>
          </p:cNvPr>
          <p:cNvSpPr/>
          <p:nvPr/>
        </p:nvSpPr>
        <p:spPr>
          <a:xfrm>
            <a:off x="3011543" y="5348414"/>
            <a:ext cx="1260000" cy="24713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Save</a:t>
            </a:r>
          </a:p>
        </p:txBody>
      </p:sp>
      <p:sp>
        <p:nvSpPr>
          <p:cNvPr id="87" name="Rectangle 86">
            <a:extLst>
              <a:ext uri="{FF2B5EF4-FFF2-40B4-BE49-F238E27FC236}">
                <a16:creationId xmlns:a16="http://schemas.microsoft.com/office/drawing/2014/main" id="{1DA0F0F3-74E1-3B40-9101-08F0384D50B9}"/>
              </a:ext>
            </a:extLst>
          </p:cNvPr>
          <p:cNvSpPr/>
          <p:nvPr/>
        </p:nvSpPr>
        <p:spPr>
          <a:xfrm>
            <a:off x="875186" y="1386762"/>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89" name="Terminator 88">
            <a:extLst>
              <a:ext uri="{FF2B5EF4-FFF2-40B4-BE49-F238E27FC236}">
                <a16:creationId xmlns:a16="http://schemas.microsoft.com/office/drawing/2014/main" id="{D05BDA1F-7DE0-7D42-A585-979618F5CB4A}"/>
              </a:ext>
            </a:extLst>
          </p:cNvPr>
          <p:cNvSpPr/>
          <p:nvPr/>
        </p:nvSpPr>
        <p:spPr>
          <a:xfrm>
            <a:off x="3731110" y="1392036"/>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E265F957-C773-1749-9580-CA3B804F93C9}"/>
              </a:ext>
            </a:extLst>
          </p:cNvPr>
          <p:cNvSpPr>
            <a:spLocks noChangeAspect="1"/>
          </p:cNvSpPr>
          <p:nvPr/>
        </p:nvSpPr>
        <p:spPr>
          <a:xfrm>
            <a:off x="4085424" y="1411477"/>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89C943C1-E746-514F-BBC3-B6F2EDB3561D}"/>
              </a:ext>
            </a:extLst>
          </p:cNvPr>
          <p:cNvSpPr>
            <a:spLocks noChangeAspect="1"/>
          </p:cNvSpPr>
          <p:nvPr/>
        </p:nvSpPr>
        <p:spPr>
          <a:xfrm>
            <a:off x="1701232" y="2601868"/>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05D04EA9-EC5C-BF46-AA2D-C551C4E79ACB}"/>
              </a:ext>
            </a:extLst>
          </p:cNvPr>
          <p:cNvSpPr>
            <a:spLocks noChangeAspect="1"/>
          </p:cNvSpPr>
          <p:nvPr/>
        </p:nvSpPr>
        <p:spPr>
          <a:xfrm>
            <a:off x="1701232" y="2903714"/>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6CD0403C-9081-2445-BC69-96A2107BC959}"/>
              </a:ext>
            </a:extLst>
          </p:cNvPr>
          <p:cNvSpPr>
            <a:spLocks noChangeAspect="1"/>
          </p:cNvSpPr>
          <p:nvPr/>
        </p:nvSpPr>
        <p:spPr>
          <a:xfrm>
            <a:off x="1701232" y="3222501"/>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C4A311D7-69DB-9547-8A7C-AE2343F609B9}"/>
              </a:ext>
            </a:extLst>
          </p:cNvPr>
          <p:cNvSpPr>
            <a:spLocks noChangeAspect="1"/>
          </p:cNvSpPr>
          <p:nvPr/>
        </p:nvSpPr>
        <p:spPr>
          <a:xfrm>
            <a:off x="3039882" y="2593627"/>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8DA36FF4-073C-BC47-8429-4A9C69C4BB61}"/>
              </a:ext>
            </a:extLst>
          </p:cNvPr>
          <p:cNvSpPr>
            <a:spLocks noChangeAspect="1"/>
          </p:cNvSpPr>
          <p:nvPr/>
        </p:nvSpPr>
        <p:spPr>
          <a:xfrm>
            <a:off x="3052176" y="2906932"/>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326D21CE-9B2E-AC4C-B1B0-B76887EDE340}"/>
              </a:ext>
            </a:extLst>
          </p:cNvPr>
          <p:cNvSpPr>
            <a:spLocks noChangeAspect="1"/>
          </p:cNvSpPr>
          <p:nvPr/>
        </p:nvSpPr>
        <p:spPr>
          <a:xfrm>
            <a:off x="3039882" y="3214260"/>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a:hlinkClick r:id="" action="ppaction://hlinkshowjump?jump=nextslide"/>
            <a:extLst>
              <a:ext uri="{FF2B5EF4-FFF2-40B4-BE49-F238E27FC236}">
                <a16:creationId xmlns:a16="http://schemas.microsoft.com/office/drawing/2014/main" id="{FDEF6CD3-DE92-474B-93AC-6CB01FD7BA49}"/>
              </a:ext>
            </a:extLst>
          </p:cNvPr>
          <p:cNvSpPr/>
          <p:nvPr/>
        </p:nvSpPr>
        <p:spPr>
          <a:xfrm>
            <a:off x="2343163" y="1631587"/>
            <a:ext cx="1025999" cy="248400"/>
          </a:xfrm>
          <a:prstGeom prst="roundRect">
            <a:avLst/>
          </a:prstGeom>
          <a:solidFill>
            <a:schemeClr val="accent5">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Set up dining area</a:t>
            </a:r>
          </a:p>
        </p:txBody>
      </p:sp>
      <p:sp>
        <p:nvSpPr>
          <p:cNvPr id="102" name="Rounded Rectangle 101">
            <a:extLst>
              <a:ext uri="{FF2B5EF4-FFF2-40B4-BE49-F238E27FC236}">
                <a16:creationId xmlns:a16="http://schemas.microsoft.com/office/drawing/2014/main" id="{6C695D2A-0DF3-3F42-9548-55B2656D0179}"/>
              </a:ext>
            </a:extLst>
          </p:cNvPr>
          <p:cNvSpPr/>
          <p:nvPr/>
        </p:nvSpPr>
        <p:spPr>
          <a:xfrm>
            <a:off x="2343162" y="1920117"/>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pic>
        <p:nvPicPr>
          <p:cNvPr id="7" name="Graphic 6" descr="Information">
            <a:hlinkClick r:id="" action="ppaction://hlinkshowjump?jump=nextslide"/>
            <a:extLst>
              <a:ext uri="{FF2B5EF4-FFF2-40B4-BE49-F238E27FC236}">
                <a16:creationId xmlns:a16="http://schemas.microsoft.com/office/drawing/2014/main" id="{EE0B5361-EF63-B14E-9158-43D4F967C72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015550" y="1291182"/>
            <a:ext cx="216723" cy="216723"/>
          </a:xfrm>
          <a:prstGeom prst="rect">
            <a:avLst/>
          </a:prstGeom>
        </p:spPr>
      </p:pic>
      <p:pic>
        <p:nvPicPr>
          <p:cNvPr id="103" name="Graphic 102" descr="Information">
            <a:extLst>
              <a:ext uri="{FF2B5EF4-FFF2-40B4-BE49-F238E27FC236}">
                <a16:creationId xmlns:a16="http://schemas.microsoft.com/office/drawing/2014/main" id="{89180949-4159-9644-83E7-9F7C5DDEACE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960869" y="3504759"/>
            <a:ext cx="216723" cy="216723"/>
          </a:xfrm>
          <a:prstGeom prst="rect">
            <a:avLst/>
          </a:prstGeom>
        </p:spPr>
      </p:pic>
      <p:sp>
        <p:nvSpPr>
          <p:cNvPr id="58" name="Rectangle 57">
            <a:extLst>
              <a:ext uri="{FF2B5EF4-FFF2-40B4-BE49-F238E27FC236}">
                <a16:creationId xmlns:a16="http://schemas.microsoft.com/office/drawing/2014/main" id="{CDF3822B-C871-0141-996D-7394F7A10EE8}"/>
              </a:ext>
            </a:extLst>
          </p:cNvPr>
          <p:cNvSpPr/>
          <p:nvPr/>
        </p:nvSpPr>
        <p:spPr>
          <a:xfrm>
            <a:off x="374216" y="1145959"/>
            <a:ext cx="4397520" cy="5694962"/>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 Same-side Corner of Rectangle 60">
            <a:extLst>
              <a:ext uri="{FF2B5EF4-FFF2-40B4-BE49-F238E27FC236}">
                <a16:creationId xmlns:a16="http://schemas.microsoft.com/office/drawing/2014/main" id="{025B97A9-42A5-9845-8B93-90756F19B2AF}"/>
              </a:ext>
            </a:extLst>
          </p:cNvPr>
          <p:cNvSpPr/>
          <p:nvPr/>
        </p:nvSpPr>
        <p:spPr>
          <a:xfrm>
            <a:off x="929858" y="2249003"/>
            <a:ext cx="3393014" cy="2566839"/>
          </a:xfrm>
          <a:prstGeom prst="round2Same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bg1"/>
              </a:solidFill>
            </a:endParaRPr>
          </a:p>
          <a:p>
            <a:endParaRPr lang="en-US" sz="1050" dirty="0">
              <a:solidFill>
                <a:schemeClr val="bg1"/>
              </a:solidFill>
            </a:endParaRPr>
          </a:p>
          <a:p>
            <a:r>
              <a:rPr lang="en-US" sz="1050" dirty="0">
                <a:solidFill>
                  <a:schemeClr val="bg1"/>
                </a:solidFill>
              </a:rPr>
              <a:t>Effort essentially refers to the amount of time it will take the user to complete the specified task. </a:t>
            </a:r>
          </a:p>
          <a:p>
            <a:r>
              <a:rPr lang="en-US" sz="1050" dirty="0">
                <a:solidFill>
                  <a:schemeClr val="bg1"/>
                </a:solidFill>
              </a:rPr>
              <a:t>Here, every box refers to half an hour, therefore with every grouped box of two signifying one hour. </a:t>
            </a:r>
          </a:p>
          <a:p>
            <a:r>
              <a:rPr lang="en-US" sz="1050" dirty="0">
                <a:solidFill>
                  <a:schemeClr val="bg1"/>
                </a:solidFill>
              </a:rPr>
              <a:t>This is useful for the user as one can compare between the time remaining to complete the task, and the time it will take to complete the task. This comparison can be explicitly viewed in the Progress View</a:t>
            </a:r>
          </a:p>
          <a:p>
            <a:endParaRPr lang="en-US" sz="1050" dirty="0">
              <a:solidFill>
                <a:schemeClr val="bg1"/>
              </a:solidFill>
            </a:endParaRPr>
          </a:p>
        </p:txBody>
      </p:sp>
      <p:sp>
        <p:nvSpPr>
          <p:cNvPr id="63" name="Round Same-side Corner of Rectangle 62">
            <a:extLst>
              <a:ext uri="{FF2B5EF4-FFF2-40B4-BE49-F238E27FC236}">
                <a16:creationId xmlns:a16="http://schemas.microsoft.com/office/drawing/2014/main" id="{DA5E8547-1EFD-A242-A245-024109F3EAA6}"/>
              </a:ext>
            </a:extLst>
          </p:cNvPr>
          <p:cNvSpPr/>
          <p:nvPr/>
        </p:nvSpPr>
        <p:spPr>
          <a:xfrm>
            <a:off x="938080" y="1962359"/>
            <a:ext cx="3384791" cy="656259"/>
          </a:xfrm>
          <a:prstGeom prst="round2Same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Effort Calculation Information</a:t>
            </a:r>
          </a:p>
        </p:txBody>
      </p:sp>
      <p:sp>
        <p:nvSpPr>
          <p:cNvPr id="72" name="Rectangle 71">
            <a:extLst>
              <a:ext uri="{FF2B5EF4-FFF2-40B4-BE49-F238E27FC236}">
                <a16:creationId xmlns:a16="http://schemas.microsoft.com/office/drawing/2014/main" id="{119631B4-FA72-304D-98BA-9C1C12EDB2F2}"/>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a:extLst>
              <a:ext uri="{FF2B5EF4-FFF2-40B4-BE49-F238E27FC236}">
                <a16:creationId xmlns:a16="http://schemas.microsoft.com/office/drawing/2014/main" id="{EC96A2A3-A0F6-B74D-9EA5-197E7E037C82}"/>
              </a:ext>
            </a:extLst>
          </p:cNvPr>
          <p:cNvSpPr/>
          <p:nvPr/>
        </p:nvSpPr>
        <p:spPr>
          <a:xfrm>
            <a:off x="4868228" y="1829211"/>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anywhere to continue</a:t>
            </a:r>
          </a:p>
        </p:txBody>
      </p:sp>
      <p:pic>
        <p:nvPicPr>
          <p:cNvPr id="71" name="Graphic 70" descr="Information">
            <a:extLst>
              <a:ext uri="{FF2B5EF4-FFF2-40B4-BE49-F238E27FC236}">
                <a16:creationId xmlns:a16="http://schemas.microsoft.com/office/drawing/2014/main" id="{C5799A16-DB5E-8B40-ABC5-61C343EB69DB}"/>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021316" y="2152731"/>
            <a:ext cx="341510" cy="341510"/>
          </a:xfrm>
          <a:prstGeom prst="rect">
            <a:avLst/>
          </a:prstGeom>
        </p:spPr>
      </p:pic>
      <p:sp>
        <p:nvSpPr>
          <p:cNvPr id="70" name="Rounded Rectangle 69">
            <a:extLst>
              <a:ext uri="{FF2B5EF4-FFF2-40B4-BE49-F238E27FC236}">
                <a16:creationId xmlns:a16="http://schemas.microsoft.com/office/drawing/2014/main" id="{4283689C-43EC-5F4D-A621-CD1740796603}"/>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Tree>
    <p:extLst>
      <p:ext uri="{BB962C8B-B14F-4D97-AF65-F5344CB8AC3E}">
        <p14:creationId xmlns:p14="http://schemas.microsoft.com/office/powerpoint/2010/main" val="2641098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2000"/>
                                  </p:stCondLst>
                                  <p:childTnLst>
                                    <p:animEffect transition="out" filter="fade">
                                      <p:cBhvr>
                                        <p:cTn id="6" dur="500" tmFilter="0, 0; .2, .5; .8, .5; 1, 0"/>
                                        <p:tgtEl>
                                          <p:spTgt spid="73"/>
                                        </p:tgtEl>
                                      </p:cBhvr>
                                    </p:animEffect>
                                    <p:animScale>
                                      <p:cBhvr>
                                        <p:cTn id="7" dur="250" autoRev="1" fill="hold"/>
                                        <p:tgtEl>
                                          <p:spTgt spid="7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Main 2</a:t>
            </a:r>
          </a:p>
        </p:txBody>
      </p:sp>
      <p:pic>
        <p:nvPicPr>
          <p:cNvPr id="64" name="Graphic 63" descr="Filter">
            <a:hlinkClick r:id="rId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52512" y="677435"/>
            <a:ext cx="360000" cy="360000"/>
          </a:xfrm>
          <a:prstGeom prst="rect">
            <a:avLst/>
          </a:prstGeom>
        </p:spPr>
      </p:pic>
      <p:pic>
        <p:nvPicPr>
          <p:cNvPr id="69" name="Graphic 68" descr="Radio microphone">
            <a:hlinkClick r:id="rId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84342" y="677435"/>
            <a:ext cx="360000" cy="360000"/>
          </a:xfrm>
          <a:prstGeom prst="rect">
            <a:avLst/>
          </a:prstGeom>
        </p:spPr>
      </p:pic>
      <p:sp>
        <p:nvSpPr>
          <p:cNvPr id="83" name="Rounded Rectangle 82">
            <a:hlinkClick r:id="rId12"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42" name="Rectangle 41">
            <a:extLst>
              <a:ext uri="{FF2B5EF4-FFF2-40B4-BE49-F238E27FC236}">
                <a16:creationId xmlns:a16="http://schemas.microsoft.com/office/drawing/2014/main" id="{EB6AA470-AB1F-BE4F-9B3A-BB2661FFB0C5}"/>
              </a:ext>
            </a:extLst>
          </p:cNvPr>
          <p:cNvSpPr/>
          <p:nvPr/>
        </p:nvSpPr>
        <p:spPr>
          <a:xfrm>
            <a:off x="872410" y="2235428"/>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Category</a:t>
            </a:r>
          </a:p>
        </p:txBody>
      </p:sp>
      <p:sp>
        <p:nvSpPr>
          <p:cNvPr id="43" name="Rectangle 42">
            <a:extLst>
              <a:ext uri="{FF2B5EF4-FFF2-40B4-BE49-F238E27FC236}">
                <a16:creationId xmlns:a16="http://schemas.microsoft.com/office/drawing/2014/main" id="{5B46164D-5DD5-414A-9F3D-649421BADB9A}"/>
              </a:ext>
            </a:extLst>
          </p:cNvPr>
          <p:cNvSpPr/>
          <p:nvPr/>
        </p:nvSpPr>
        <p:spPr>
          <a:xfrm>
            <a:off x="1676518" y="2574306"/>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Celebration</a:t>
            </a:r>
          </a:p>
        </p:txBody>
      </p:sp>
      <p:sp>
        <p:nvSpPr>
          <p:cNvPr id="44" name="Rectangle 43">
            <a:extLst>
              <a:ext uri="{FF2B5EF4-FFF2-40B4-BE49-F238E27FC236}">
                <a16:creationId xmlns:a16="http://schemas.microsoft.com/office/drawing/2014/main" id="{CC0F1B93-48CC-CD48-948B-8A83A8DF925E}"/>
              </a:ext>
            </a:extLst>
          </p:cNvPr>
          <p:cNvSpPr/>
          <p:nvPr/>
        </p:nvSpPr>
        <p:spPr>
          <a:xfrm>
            <a:off x="1668376" y="2871966"/>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Education</a:t>
            </a:r>
          </a:p>
        </p:txBody>
      </p:sp>
      <p:sp>
        <p:nvSpPr>
          <p:cNvPr id="45" name="Rectangle 44">
            <a:extLst>
              <a:ext uri="{FF2B5EF4-FFF2-40B4-BE49-F238E27FC236}">
                <a16:creationId xmlns:a16="http://schemas.microsoft.com/office/drawing/2014/main" id="{B627484C-B1E9-1C4C-8420-2266CCF683FD}"/>
              </a:ext>
            </a:extLst>
          </p:cNvPr>
          <p:cNvSpPr/>
          <p:nvPr/>
        </p:nvSpPr>
        <p:spPr>
          <a:xfrm>
            <a:off x="1668376" y="3194303"/>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Entertainment</a:t>
            </a:r>
          </a:p>
        </p:txBody>
      </p:sp>
      <p:sp>
        <p:nvSpPr>
          <p:cNvPr id="46" name="Rectangle 45">
            <a:extLst>
              <a:ext uri="{FF2B5EF4-FFF2-40B4-BE49-F238E27FC236}">
                <a16:creationId xmlns:a16="http://schemas.microsoft.com/office/drawing/2014/main" id="{E583FB7A-3504-4847-97AF-6127DD251324}"/>
              </a:ext>
            </a:extLst>
          </p:cNvPr>
          <p:cNvSpPr/>
          <p:nvPr/>
        </p:nvSpPr>
        <p:spPr>
          <a:xfrm>
            <a:off x="3013566" y="2552460"/>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Travel</a:t>
            </a:r>
          </a:p>
        </p:txBody>
      </p:sp>
      <p:sp>
        <p:nvSpPr>
          <p:cNvPr id="47" name="Rectangle 46">
            <a:extLst>
              <a:ext uri="{FF2B5EF4-FFF2-40B4-BE49-F238E27FC236}">
                <a16:creationId xmlns:a16="http://schemas.microsoft.com/office/drawing/2014/main" id="{F6053F0E-B31D-3F48-999A-AA6FAFF06298}"/>
              </a:ext>
            </a:extLst>
          </p:cNvPr>
          <p:cNvSpPr/>
          <p:nvPr/>
        </p:nvSpPr>
        <p:spPr>
          <a:xfrm>
            <a:off x="3005424" y="2850120"/>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Groceries</a:t>
            </a:r>
          </a:p>
        </p:txBody>
      </p:sp>
      <p:sp>
        <p:nvSpPr>
          <p:cNvPr id="48" name="Rectangle 47">
            <a:hlinkClick r:id="" action="ppaction://hlinkshowjump?jump=nextslide"/>
            <a:extLst>
              <a:ext uri="{FF2B5EF4-FFF2-40B4-BE49-F238E27FC236}">
                <a16:creationId xmlns:a16="http://schemas.microsoft.com/office/drawing/2014/main" id="{4E4141F8-FFA1-9444-8D99-9C3D2842B5B6}"/>
              </a:ext>
            </a:extLst>
          </p:cNvPr>
          <p:cNvSpPr/>
          <p:nvPr/>
        </p:nvSpPr>
        <p:spPr>
          <a:xfrm>
            <a:off x="3005424" y="3172457"/>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Others</a:t>
            </a:r>
          </a:p>
        </p:txBody>
      </p:sp>
      <p:sp>
        <p:nvSpPr>
          <p:cNvPr id="50" name="Rectangle 49">
            <a:extLst>
              <a:ext uri="{FF2B5EF4-FFF2-40B4-BE49-F238E27FC236}">
                <a16:creationId xmlns:a16="http://schemas.microsoft.com/office/drawing/2014/main" id="{DD566CD9-A18B-4149-9AED-B748F2834BDA}"/>
              </a:ext>
            </a:extLst>
          </p:cNvPr>
          <p:cNvSpPr/>
          <p:nvPr/>
        </p:nvSpPr>
        <p:spPr>
          <a:xfrm>
            <a:off x="842049" y="357711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Effort</a:t>
            </a:r>
          </a:p>
        </p:txBody>
      </p:sp>
      <p:sp>
        <p:nvSpPr>
          <p:cNvPr id="59" name="Rectangle 58">
            <a:hlinkClick r:id="" action="ppaction://hlinkshowjump?jump=nextslide"/>
            <a:extLst>
              <a:ext uri="{FF2B5EF4-FFF2-40B4-BE49-F238E27FC236}">
                <a16:creationId xmlns:a16="http://schemas.microsoft.com/office/drawing/2014/main" id="{F3FD3D50-BE83-A449-91FC-FEE0B56F8684}"/>
              </a:ext>
            </a:extLst>
          </p:cNvPr>
          <p:cNvSpPr/>
          <p:nvPr/>
        </p:nvSpPr>
        <p:spPr>
          <a:xfrm>
            <a:off x="1668376" y="389673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0" name="Rectangle 59">
            <a:extLst>
              <a:ext uri="{FF2B5EF4-FFF2-40B4-BE49-F238E27FC236}">
                <a16:creationId xmlns:a16="http://schemas.microsoft.com/office/drawing/2014/main" id="{50A2EECB-90F3-0B4C-95A6-63E2F0F5A1D8}"/>
              </a:ext>
            </a:extLst>
          </p:cNvPr>
          <p:cNvSpPr/>
          <p:nvPr/>
        </p:nvSpPr>
        <p:spPr>
          <a:xfrm>
            <a:off x="2059725" y="388804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5" name="Rectangle 64">
            <a:extLst>
              <a:ext uri="{FF2B5EF4-FFF2-40B4-BE49-F238E27FC236}">
                <a16:creationId xmlns:a16="http://schemas.microsoft.com/office/drawing/2014/main" id="{68131A2E-FE7A-5F4A-B067-214D7847636D}"/>
              </a:ext>
            </a:extLst>
          </p:cNvPr>
          <p:cNvSpPr/>
          <p:nvPr/>
        </p:nvSpPr>
        <p:spPr>
          <a:xfrm>
            <a:off x="2596990" y="3889779"/>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6" name="Rectangle 65">
            <a:extLst>
              <a:ext uri="{FF2B5EF4-FFF2-40B4-BE49-F238E27FC236}">
                <a16:creationId xmlns:a16="http://schemas.microsoft.com/office/drawing/2014/main" id="{FCE42F25-D9B1-5145-8B67-FBF651D87AD2}"/>
              </a:ext>
            </a:extLst>
          </p:cNvPr>
          <p:cNvSpPr/>
          <p:nvPr/>
        </p:nvSpPr>
        <p:spPr>
          <a:xfrm>
            <a:off x="2988339" y="389344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7" name="Rectangle 66">
            <a:extLst>
              <a:ext uri="{FF2B5EF4-FFF2-40B4-BE49-F238E27FC236}">
                <a16:creationId xmlns:a16="http://schemas.microsoft.com/office/drawing/2014/main" id="{D28CDF16-4FE0-DD41-A5EC-086EE86AA80D}"/>
              </a:ext>
            </a:extLst>
          </p:cNvPr>
          <p:cNvSpPr/>
          <p:nvPr/>
        </p:nvSpPr>
        <p:spPr>
          <a:xfrm>
            <a:off x="3458557" y="3887091"/>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8" name="Rectangle 67">
            <a:extLst>
              <a:ext uri="{FF2B5EF4-FFF2-40B4-BE49-F238E27FC236}">
                <a16:creationId xmlns:a16="http://schemas.microsoft.com/office/drawing/2014/main" id="{D92383BA-FE29-F742-9372-58C7E0A88151}"/>
              </a:ext>
            </a:extLst>
          </p:cNvPr>
          <p:cNvSpPr/>
          <p:nvPr/>
        </p:nvSpPr>
        <p:spPr>
          <a:xfrm>
            <a:off x="3849906" y="3890758"/>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84" name="Rectangle 83">
            <a:extLst>
              <a:ext uri="{FF2B5EF4-FFF2-40B4-BE49-F238E27FC236}">
                <a16:creationId xmlns:a16="http://schemas.microsoft.com/office/drawing/2014/main" id="{35FE0D54-231D-954B-9D91-A1FF1C555710}"/>
              </a:ext>
            </a:extLst>
          </p:cNvPr>
          <p:cNvSpPr/>
          <p:nvPr/>
        </p:nvSpPr>
        <p:spPr>
          <a:xfrm>
            <a:off x="872410" y="4397218"/>
            <a:ext cx="3393014" cy="74353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Description</a:t>
            </a:r>
          </a:p>
        </p:txBody>
      </p:sp>
      <p:sp>
        <p:nvSpPr>
          <p:cNvPr id="85" name="Rectangle 84">
            <a:extLst>
              <a:ext uri="{FF2B5EF4-FFF2-40B4-BE49-F238E27FC236}">
                <a16:creationId xmlns:a16="http://schemas.microsoft.com/office/drawing/2014/main" id="{452B34DB-EFA6-D54E-BA07-5C321863AAD2}"/>
              </a:ext>
            </a:extLst>
          </p:cNvPr>
          <p:cNvSpPr/>
          <p:nvPr/>
        </p:nvSpPr>
        <p:spPr>
          <a:xfrm>
            <a:off x="896049" y="5348599"/>
            <a:ext cx="1260000" cy="2471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Exit</a:t>
            </a:r>
          </a:p>
        </p:txBody>
      </p:sp>
      <p:sp>
        <p:nvSpPr>
          <p:cNvPr id="86" name="Rectangle 85">
            <a:extLst>
              <a:ext uri="{FF2B5EF4-FFF2-40B4-BE49-F238E27FC236}">
                <a16:creationId xmlns:a16="http://schemas.microsoft.com/office/drawing/2014/main" id="{4436FD37-FB67-D64E-BE6C-0CFB769F6302}"/>
              </a:ext>
            </a:extLst>
          </p:cNvPr>
          <p:cNvSpPr/>
          <p:nvPr/>
        </p:nvSpPr>
        <p:spPr>
          <a:xfrm>
            <a:off x="3011543" y="5348414"/>
            <a:ext cx="1260000" cy="24713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Save</a:t>
            </a:r>
          </a:p>
        </p:txBody>
      </p:sp>
      <p:sp>
        <p:nvSpPr>
          <p:cNvPr id="87" name="Rectangle 86">
            <a:extLst>
              <a:ext uri="{FF2B5EF4-FFF2-40B4-BE49-F238E27FC236}">
                <a16:creationId xmlns:a16="http://schemas.microsoft.com/office/drawing/2014/main" id="{1DA0F0F3-74E1-3B40-9101-08F0384D50B9}"/>
              </a:ext>
            </a:extLst>
          </p:cNvPr>
          <p:cNvSpPr/>
          <p:nvPr/>
        </p:nvSpPr>
        <p:spPr>
          <a:xfrm>
            <a:off x="875186" y="1386762"/>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89" name="Terminator 88">
            <a:extLst>
              <a:ext uri="{FF2B5EF4-FFF2-40B4-BE49-F238E27FC236}">
                <a16:creationId xmlns:a16="http://schemas.microsoft.com/office/drawing/2014/main" id="{D05BDA1F-7DE0-7D42-A585-979618F5CB4A}"/>
              </a:ext>
            </a:extLst>
          </p:cNvPr>
          <p:cNvSpPr/>
          <p:nvPr/>
        </p:nvSpPr>
        <p:spPr>
          <a:xfrm>
            <a:off x="3731110" y="1392036"/>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E265F957-C773-1749-9580-CA3B804F93C9}"/>
              </a:ext>
            </a:extLst>
          </p:cNvPr>
          <p:cNvSpPr>
            <a:spLocks noChangeAspect="1"/>
          </p:cNvSpPr>
          <p:nvPr/>
        </p:nvSpPr>
        <p:spPr>
          <a:xfrm>
            <a:off x="4085424" y="1411477"/>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89C943C1-E746-514F-BBC3-B6F2EDB3561D}"/>
              </a:ext>
            </a:extLst>
          </p:cNvPr>
          <p:cNvSpPr>
            <a:spLocks noChangeAspect="1"/>
          </p:cNvSpPr>
          <p:nvPr/>
        </p:nvSpPr>
        <p:spPr>
          <a:xfrm>
            <a:off x="1701232" y="2601868"/>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05D04EA9-EC5C-BF46-AA2D-C551C4E79ACB}"/>
              </a:ext>
            </a:extLst>
          </p:cNvPr>
          <p:cNvSpPr>
            <a:spLocks noChangeAspect="1"/>
          </p:cNvSpPr>
          <p:nvPr/>
        </p:nvSpPr>
        <p:spPr>
          <a:xfrm>
            <a:off x="1701232" y="2903714"/>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6CD0403C-9081-2445-BC69-96A2107BC959}"/>
              </a:ext>
            </a:extLst>
          </p:cNvPr>
          <p:cNvSpPr>
            <a:spLocks noChangeAspect="1"/>
          </p:cNvSpPr>
          <p:nvPr/>
        </p:nvSpPr>
        <p:spPr>
          <a:xfrm>
            <a:off x="1701232" y="3222501"/>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C4A311D7-69DB-9547-8A7C-AE2343F609B9}"/>
              </a:ext>
            </a:extLst>
          </p:cNvPr>
          <p:cNvSpPr>
            <a:spLocks noChangeAspect="1"/>
          </p:cNvSpPr>
          <p:nvPr/>
        </p:nvSpPr>
        <p:spPr>
          <a:xfrm>
            <a:off x="3039882" y="2593627"/>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8DA36FF4-073C-BC47-8429-4A9C69C4BB61}"/>
              </a:ext>
            </a:extLst>
          </p:cNvPr>
          <p:cNvSpPr>
            <a:spLocks noChangeAspect="1"/>
          </p:cNvSpPr>
          <p:nvPr/>
        </p:nvSpPr>
        <p:spPr>
          <a:xfrm>
            <a:off x="3052176" y="2906932"/>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hlinkClick r:id="" action="ppaction://hlinkshowjump?jump=nextslide"/>
            <a:extLst>
              <a:ext uri="{FF2B5EF4-FFF2-40B4-BE49-F238E27FC236}">
                <a16:creationId xmlns:a16="http://schemas.microsoft.com/office/drawing/2014/main" id="{326D21CE-9B2E-AC4C-B1B0-B76887EDE340}"/>
              </a:ext>
            </a:extLst>
          </p:cNvPr>
          <p:cNvSpPr>
            <a:spLocks noChangeAspect="1"/>
          </p:cNvSpPr>
          <p:nvPr/>
        </p:nvSpPr>
        <p:spPr>
          <a:xfrm>
            <a:off x="3039882" y="3214260"/>
            <a:ext cx="144000" cy="161435"/>
          </a:xfrm>
          <a:prstGeom prst="ellipse">
            <a:avLst/>
          </a:prstGeom>
          <a:solidFill>
            <a:srgbClr val="002060"/>
          </a:soli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a:extLst>
              <a:ext uri="{FF2B5EF4-FFF2-40B4-BE49-F238E27FC236}">
                <a16:creationId xmlns:a16="http://schemas.microsoft.com/office/drawing/2014/main" id="{93451892-8556-0549-A389-F1587B1C1C7D}"/>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
        <p:nvSpPr>
          <p:cNvPr id="101" name="Rounded Rectangle 100">
            <a:hlinkClick r:id="" action="ppaction://hlinkshowjump?jump=nextslide"/>
            <a:extLst>
              <a:ext uri="{FF2B5EF4-FFF2-40B4-BE49-F238E27FC236}">
                <a16:creationId xmlns:a16="http://schemas.microsoft.com/office/drawing/2014/main" id="{FDEF6CD3-DE92-474B-93AC-6CB01FD7BA49}"/>
              </a:ext>
            </a:extLst>
          </p:cNvPr>
          <p:cNvSpPr/>
          <p:nvPr/>
        </p:nvSpPr>
        <p:spPr>
          <a:xfrm>
            <a:off x="2343163" y="1631587"/>
            <a:ext cx="1025999" cy="248400"/>
          </a:xfrm>
          <a:prstGeom prst="roundRect">
            <a:avLst/>
          </a:prstGeom>
          <a:solidFill>
            <a:schemeClr val="accent5">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Set up dining area</a:t>
            </a:r>
          </a:p>
        </p:txBody>
      </p:sp>
      <p:sp>
        <p:nvSpPr>
          <p:cNvPr id="102" name="Rounded Rectangle 101">
            <a:extLst>
              <a:ext uri="{FF2B5EF4-FFF2-40B4-BE49-F238E27FC236}">
                <a16:creationId xmlns:a16="http://schemas.microsoft.com/office/drawing/2014/main" id="{6C695D2A-0DF3-3F42-9548-55B2656D0179}"/>
              </a:ext>
            </a:extLst>
          </p:cNvPr>
          <p:cNvSpPr/>
          <p:nvPr/>
        </p:nvSpPr>
        <p:spPr>
          <a:xfrm>
            <a:off x="2343162" y="1920117"/>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pic>
        <p:nvPicPr>
          <p:cNvPr id="7" name="Graphic 6" descr="Information">
            <a:hlinkClick r:id="" action="ppaction://hlinkshowjump?jump=nextslide"/>
            <a:extLst>
              <a:ext uri="{FF2B5EF4-FFF2-40B4-BE49-F238E27FC236}">
                <a16:creationId xmlns:a16="http://schemas.microsoft.com/office/drawing/2014/main" id="{EE0B5361-EF63-B14E-9158-43D4F967C72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15550" y="1291182"/>
            <a:ext cx="216723" cy="216723"/>
          </a:xfrm>
          <a:prstGeom prst="rect">
            <a:avLst/>
          </a:prstGeom>
        </p:spPr>
      </p:pic>
      <p:pic>
        <p:nvPicPr>
          <p:cNvPr id="103" name="Graphic 102" descr="Information">
            <a:extLst>
              <a:ext uri="{FF2B5EF4-FFF2-40B4-BE49-F238E27FC236}">
                <a16:creationId xmlns:a16="http://schemas.microsoft.com/office/drawing/2014/main" id="{89180949-4159-9644-83E7-9F7C5DDEACE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960869" y="3504759"/>
            <a:ext cx="216723" cy="216723"/>
          </a:xfrm>
          <a:prstGeom prst="rect">
            <a:avLst/>
          </a:prstGeom>
        </p:spPr>
      </p:pic>
      <p:sp>
        <p:nvSpPr>
          <p:cNvPr id="58" name="Rectangle 57">
            <a:extLst>
              <a:ext uri="{FF2B5EF4-FFF2-40B4-BE49-F238E27FC236}">
                <a16:creationId xmlns:a16="http://schemas.microsoft.com/office/drawing/2014/main" id="{CD6516E8-504E-6B4A-8325-A9296F14D4E5}"/>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Graphic 60" descr="Add">
            <a:hlinkClick r:id="rId15" action="ppaction://hlinksldjump"/>
            <a:extLst>
              <a:ext uri="{FF2B5EF4-FFF2-40B4-BE49-F238E27FC236}">
                <a16:creationId xmlns:a16="http://schemas.microsoft.com/office/drawing/2014/main" id="{AF2BE0C8-8505-0C40-B8B1-2E28724BC1D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218720" y="5433265"/>
            <a:ext cx="772514" cy="772514"/>
          </a:xfrm>
          <a:prstGeom prst="rect">
            <a:avLst/>
          </a:prstGeom>
        </p:spPr>
      </p:pic>
      <p:pic>
        <p:nvPicPr>
          <p:cNvPr id="63" name="Graphic 62" descr="Bar graph with upward trend">
            <a:hlinkClick r:id="rId18" action="ppaction://hlinksldjump"/>
            <a:extLst>
              <a:ext uri="{FF2B5EF4-FFF2-40B4-BE49-F238E27FC236}">
                <a16:creationId xmlns:a16="http://schemas.microsoft.com/office/drawing/2014/main" id="{02ABD3AF-EDBE-014D-BB49-1F0E56DDC22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104111" y="5747782"/>
            <a:ext cx="468001" cy="468001"/>
          </a:xfrm>
          <a:prstGeom prst="rect">
            <a:avLst/>
          </a:prstGeom>
        </p:spPr>
      </p:pic>
      <p:pic>
        <p:nvPicPr>
          <p:cNvPr id="70" name="Graphic 69" descr="Workflow">
            <a:hlinkClick r:id="rId21" action="ppaction://hlinksldjump"/>
            <a:extLst>
              <a:ext uri="{FF2B5EF4-FFF2-40B4-BE49-F238E27FC236}">
                <a16:creationId xmlns:a16="http://schemas.microsoft.com/office/drawing/2014/main" id="{B6A17F33-CE88-954F-9DB9-76D67E2FD462}"/>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601230" y="5748989"/>
            <a:ext cx="468001" cy="468001"/>
          </a:xfrm>
          <a:prstGeom prst="rect">
            <a:avLst/>
          </a:prstGeom>
        </p:spPr>
      </p:pic>
      <p:pic>
        <p:nvPicPr>
          <p:cNvPr id="71" name="Graphic 70" descr="List">
            <a:hlinkClick r:id="rId24" action="ppaction://hlinksldjump"/>
            <a:extLst>
              <a:ext uri="{FF2B5EF4-FFF2-40B4-BE49-F238E27FC236}">
                <a16:creationId xmlns:a16="http://schemas.microsoft.com/office/drawing/2014/main" id="{8343BCB5-4DDF-4349-849A-C866D38D6D66}"/>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894989" y="5747783"/>
            <a:ext cx="468001" cy="468001"/>
          </a:xfrm>
          <a:prstGeom prst="rect">
            <a:avLst/>
          </a:prstGeom>
        </p:spPr>
      </p:pic>
      <p:pic>
        <p:nvPicPr>
          <p:cNvPr id="72" name="Graphic 71" descr="Single gear">
            <a:hlinkClick r:id="rId27" action="ppaction://hlinksldjump"/>
            <a:extLst>
              <a:ext uri="{FF2B5EF4-FFF2-40B4-BE49-F238E27FC236}">
                <a16:creationId xmlns:a16="http://schemas.microsoft.com/office/drawing/2014/main" id="{A5E69C0E-623A-1444-8492-3C384FA08142}"/>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898527" y="5729304"/>
            <a:ext cx="468001" cy="468001"/>
          </a:xfrm>
          <a:prstGeom prst="rect">
            <a:avLst/>
          </a:prstGeom>
        </p:spPr>
      </p:pic>
    </p:spTree>
    <p:extLst>
      <p:ext uri="{BB962C8B-B14F-4D97-AF65-F5344CB8AC3E}">
        <p14:creationId xmlns:p14="http://schemas.microsoft.com/office/powerpoint/2010/main" val="24959944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0"/>
                                  </p:stCondLst>
                                  <p:childTnLst>
                                    <p:animScale>
                                      <p:cBhvr>
                                        <p:cTn id="6" dur="500" fill="hold"/>
                                        <p:tgtEl>
                                          <p:spTgt spid="59"/>
                                        </p:tgtEl>
                                      </p:cBhvr>
                                      <p:by x="25000" y="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16951" y="5457353"/>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3233" y="5747459"/>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Main 2</a:t>
            </a:r>
          </a:p>
        </p:txBody>
      </p:sp>
      <p:pic>
        <p:nvPicPr>
          <p:cNvPr id="64" name="Graphic 63" descr="Filter">
            <a:hlinkClick r:id="rId1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052512" y="677435"/>
            <a:ext cx="360000" cy="360000"/>
          </a:xfrm>
          <a:prstGeom prst="rect">
            <a:avLst/>
          </a:prstGeom>
        </p:spPr>
      </p:pic>
      <p:pic>
        <p:nvPicPr>
          <p:cNvPr id="69" name="Graphic 68" descr="Radio microphone">
            <a:hlinkClick r:id="rId1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sp>
        <p:nvSpPr>
          <p:cNvPr id="83" name="Rounded Rectangle 82">
            <a:hlinkClick r:id="rId22"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42" name="Rectangle 41">
            <a:extLst>
              <a:ext uri="{FF2B5EF4-FFF2-40B4-BE49-F238E27FC236}">
                <a16:creationId xmlns:a16="http://schemas.microsoft.com/office/drawing/2014/main" id="{EB6AA470-AB1F-BE4F-9B3A-BB2661FFB0C5}"/>
              </a:ext>
            </a:extLst>
          </p:cNvPr>
          <p:cNvSpPr/>
          <p:nvPr/>
        </p:nvSpPr>
        <p:spPr>
          <a:xfrm>
            <a:off x="872410" y="2235428"/>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Category</a:t>
            </a:r>
          </a:p>
        </p:txBody>
      </p:sp>
      <p:sp>
        <p:nvSpPr>
          <p:cNvPr id="43" name="Rectangle 42">
            <a:extLst>
              <a:ext uri="{FF2B5EF4-FFF2-40B4-BE49-F238E27FC236}">
                <a16:creationId xmlns:a16="http://schemas.microsoft.com/office/drawing/2014/main" id="{5B46164D-5DD5-414A-9F3D-649421BADB9A}"/>
              </a:ext>
            </a:extLst>
          </p:cNvPr>
          <p:cNvSpPr/>
          <p:nvPr/>
        </p:nvSpPr>
        <p:spPr>
          <a:xfrm>
            <a:off x="1676518" y="2574306"/>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Celebration</a:t>
            </a:r>
          </a:p>
        </p:txBody>
      </p:sp>
      <p:sp>
        <p:nvSpPr>
          <p:cNvPr id="44" name="Rectangle 43">
            <a:extLst>
              <a:ext uri="{FF2B5EF4-FFF2-40B4-BE49-F238E27FC236}">
                <a16:creationId xmlns:a16="http://schemas.microsoft.com/office/drawing/2014/main" id="{CC0F1B93-48CC-CD48-948B-8A83A8DF925E}"/>
              </a:ext>
            </a:extLst>
          </p:cNvPr>
          <p:cNvSpPr/>
          <p:nvPr/>
        </p:nvSpPr>
        <p:spPr>
          <a:xfrm>
            <a:off x="1668376" y="2871966"/>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Education</a:t>
            </a:r>
          </a:p>
        </p:txBody>
      </p:sp>
      <p:sp>
        <p:nvSpPr>
          <p:cNvPr id="45" name="Rectangle 44">
            <a:extLst>
              <a:ext uri="{FF2B5EF4-FFF2-40B4-BE49-F238E27FC236}">
                <a16:creationId xmlns:a16="http://schemas.microsoft.com/office/drawing/2014/main" id="{B627484C-B1E9-1C4C-8420-2266CCF683FD}"/>
              </a:ext>
            </a:extLst>
          </p:cNvPr>
          <p:cNvSpPr/>
          <p:nvPr/>
        </p:nvSpPr>
        <p:spPr>
          <a:xfrm>
            <a:off x="1668376" y="3194303"/>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Entertainment</a:t>
            </a:r>
          </a:p>
        </p:txBody>
      </p:sp>
      <p:sp>
        <p:nvSpPr>
          <p:cNvPr id="46" name="Rectangle 45">
            <a:extLst>
              <a:ext uri="{FF2B5EF4-FFF2-40B4-BE49-F238E27FC236}">
                <a16:creationId xmlns:a16="http://schemas.microsoft.com/office/drawing/2014/main" id="{E583FB7A-3504-4847-97AF-6127DD251324}"/>
              </a:ext>
            </a:extLst>
          </p:cNvPr>
          <p:cNvSpPr/>
          <p:nvPr/>
        </p:nvSpPr>
        <p:spPr>
          <a:xfrm>
            <a:off x="3013566" y="2552460"/>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Travel</a:t>
            </a:r>
          </a:p>
        </p:txBody>
      </p:sp>
      <p:sp>
        <p:nvSpPr>
          <p:cNvPr id="47" name="Rectangle 46">
            <a:extLst>
              <a:ext uri="{FF2B5EF4-FFF2-40B4-BE49-F238E27FC236}">
                <a16:creationId xmlns:a16="http://schemas.microsoft.com/office/drawing/2014/main" id="{F6053F0E-B31D-3F48-999A-AA6FAFF06298}"/>
              </a:ext>
            </a:extLst>
          </p:cNvPr>
          <p:cNvSpPr/>
          <p:nvPr/>
        </p:nvSpPr>
        <p:spPr>
          <a:xfrm>
            <a:off x="3005424" y="2850120"/>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Groceries</a:t>
            </a:r>
          </a:p>
        </p:txBody>
      </p:sp>
      <p:sp>
        <p:nvSpPr>
          <p:cNvPr id="48" name="Rectangle 47">
            <a:hlinkClick r:id="" action="ppaction://hlinkshowjump?jump=nextslide"/>
            <a:extLst>
              <a:ext uri="{FF2B5EF4-FFF2-40B4-BE49-F238E27FC236}">
                <a16:creationId xmlns:a16="http://schemas.microsoft.com/office/drawing/2014/main" id="{4E4141F8-FFA1-9444-8D99-9C3D2842B5B6}"/>
              </a:ext>
            </a:extLst>
          </p:cNvPr>
          <p:cNvSpPr/>
          <p:nvPr/>
        </p:nvSpPr>
        <p:spPr>
          <a:xfrm>
            <a:off x="3005424" y="3172457"/>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Others</a:t>
            </a:r>
          </a:p>
        </p:txBody>
      </p:sp>
      <p:sp>
        <p:nvSpPr>
          <p:cNvPr id="50" name="Rectangle 49">
            <a:extLst>
              <a:ext uri="{FF2B5EF4-FFF2-40B4-BE49-F238E27FC236}">
                <a16:creationId xmlns:a16="http://schemas.microsoft.com/office/drawing/2014/main" id="{DD566CD9-A18B-4149-9AED-B748F2834BDA}"/>
              </a:ext>
            </a:extLst>
          </p:cNvPr>
          <p:cNvSpPr/>
          <p:nvPr/>
        </p:nvSpPr>
        <p:spPr>
          <a:xfrm>
            <a:off x="842049" y="357711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Effort</a:t>
            </a:r>
          </a:p>
        </p:txBody>
      </p:sp>
      <p:sp>
        <p:nvSpPr>
          <p:cNvPr id="59" name="Rectangle 58">
            <a:hlinkClick r:id="" action="ppaction://hlinkshowjump?jump=nextslide"/>
            <a:extLst>
              <a:ext uri="{FF2B5EF4-FFF2-40B4-BE49-F238E27FC236}">
                <a16:creationId xmlns:a16="http://schemas.microsoft.com/office/drawing/2014/main" id="{F3FD3D50-BE83-A449-91FC-FEE0B56F8684}"/>
              </a:ext>
            </a:extLst>
          </p:cNvPr>
          <p:cNvSpPr/>
          <p:nvPr/>
        </p:nvSpPr>
        <p:spPr>
          <a:xfrm>
            <a:off x="1668376" y="3896736"/>
            <a:ext cx="360000" cy="247135"/>
          </a:xfrm>
          <a:prstGeom prst="rect">
            <a:avLst/>
          </a:prstGeom>
          <a:pattFill prst="dkUpDiag">
            <a:fgClr>
              <a:schemeClr val="accent5">
                <a:lumMod val="40000"/>
                <a:lumOff val="60000"/>
              </a:schemeClr>
            </a:fgClr>
            <a:bgClr>
              <a:schemeClr val="accent5">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0" name="Rectangle 59">
            <a:extLst>
              <a:ext uri="{FF2B5EF4-FFF2-40B4-BE49-F238E27FC236}">
                <a16:creationId xmlns:a16="http://schemas.microsoft.com/office/drawing/2014/main" id="{50A2EECB-90F3-0B4C-95A6-63E2F0F5A1D8}"/>
              </a:ext>
            </a:extLst>
          </p:cNvPr>
          <p:cNvSpPr/>
          <p:nvPr/>
        </p:nvSpPr>
        <p:spPr>
          <a:xfrm>
            <a:off x="2059725" y="388804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5" name="Rectangle 64">
            <a:extLst>
              <a:ext uri="{FF2B5EF4-FFF2-40B4-BE49-F238E27FC236}">
                <a16:creationId xmlns:a16="http://schemas.microsoft.com/office/drawing/2014/main" id="{68131A2E-FE7A-5F4A-B067-214D7847636D}"/>
              </a:ext>
            </a:extLst>
          </p:cNvPr>
          <p:cNvSpPr/>
          <p:nvPr/>
        </p:nvSpPr>
        <p:spPr>
          <a:xfrm>
            <a:off x="2596990" y="3889779"/>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6" name="Rectangle 65">
            <a:extLst>
              <a:ext uri="{FF2B5EF4-FFF2-40B4-BE49-F238E27FC236}">
                <a16:creationId xmlns:a16="http://schemas.microsoft.com/office/drawing/2014/main" id="{FCE42F25-D9B1-5145-8B67-FBF651D87AD2}"/>
              </a:ext>
            </a:extLst>
          </p:cNvPr>
          <p:cNvSpPr/>
          <p:nvPr/>
        </p:nvSpPr>
        <p:spPr>
          <a:xfrm>
            <a:off x="2988339" y="389344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7" name="Rectangle 66">
            <a:extLst>
              <a:ext uri="{FF2B5EF4-FFF2-40B4-BE49-F238E27FC236}">
                <a16:creationId xmlns:a16="http://schemas.microsoft.com/office/drawing/2014/main" id="{D28CDF16-4FE0-DD41-A5EC-086EE86AA80D}"/>
              </a:ext>
            </a:extLst>
          </p:cNvPr>
          <p:cNvSpPr/>
          <p:nvPr/>
        </p:nvSpPr>
        <p:spPr>
          <a:xfrm>
            <a:off x="3458557" y="3887091"/>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8" name="Rectangle 67">
            <a:extLst>
              <a:ext uri="{FF2B5EF4-FFF2-40B4-BE49-F238E27FC236}">
                <a16:creationId xmlns:a16="http://schemas.microsoft.com/office/drawing/2014/main" id="{D92383BA-FE29-F742-9372-58C7E0A88151}"/>
              </a:ext>
            </a:extLst>
          </p:cNvPr>
          <p:cNvSpPr/>
          <p:nvPr/>
        </p:nvSpPr>
        <p:spPr>
          <a:xfrm>
            <a:off x="3849906" y="3890758"/>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84" name="Rectangle 83">
            <a:hlinkClick r:id="" action="ppaction://hlinkshowjump?jump=nextslide"/>
            <a:extLst>
              <a:ext uri="{FF2B5EF4-FFF2-40B4-BE49-F238E27FC236}">
                <a16:creationId xmlns:a16="http://schemas.microsoft.com/office/drawing/2014/main" id="{35FE0D54-231D-954B-9D91-A1FF1C555710}"/>
              </a:ext>
            </a:extLst>
          </p:cNvPr>
          <p:cNvSpPr/>
          <p:nvPr/>
        </p:nvSpPr>
        <p:spPr>
          <a:xfrm>
            <a:off x="872410" y="4397218"/>
            <a:ext cx="3393014" cy="74353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Description</a:t>
            </a:r>
          </a:p>
        </p:txBody>
      </p:sp>
      <p:sp>
        <p:nvSpPr>
          <p:cNvPr id="85" name="Rectangle 84">
            <a:extLst>
              <a:ext uri="{FF2B5EF4-FFF2-40B4-BE49-F238E27FC236}">
                <a16:creationId xmlns:a16="http://schemas.microsoft.com/office/drawing/2014/main" id="{452B34DB-EFA6-D54E-BA07-5C321863AAD2}"/>
              </a:ext>
            </a:extLst>
          </p:cNvPr>
          <p:cNvSpPr/>
          <p:nvPr/>
        </p:nvSpPr>
        <p:spPr>
          <a:xfrm>
            <a:off x="896049" y="5348599"/>
            <a:ext cx="1260000" cy="2471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Exit</a:t>
            </a:r>
          </a:p>
        </p:txBody>
      </p:sp>
      <p:sp>
        <p:nvSpPr>
          <p:cNvPr id="86" name="Rectangle 85">
            <a:extLst>
              <a:ext uri="{FF2B5EF4-FFF2-40B4-BE49-F238E27FC236}">
                <a16:creationId xmlns:a16="http://schemas.microsoft.com/office/drawing/2014/main" id="{4436FD37-FB67-D64E-BE6C-0CFB769F6302}"/>
              </a:ext>
            </a:extLst>
          </p:cNvPr>
          <p:cNvSpPr/>
          <p:nvPr/>
        </p:nvSpPr>
        <p:spPr>
          <a:xfrm>
            <a:off x="3011543" y="5348414"/>
            <a:ext cx="1260000" cy="24713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Save</a:t>
            </a:r>
          </a:p>
        </p:txBody>
      </p:sp>
      <p:sp>
        <p:nvSpPr>
          <p:cNvPr id="87" name="Rectangle 86">
            <a:extLst>
              <a:ext uri="{FF2B5EF4-FFF2-40B4-BE49-F238E27FC236}">
                <a16:creationId xmlns:a16="http://schemas.microsoft.com/office/drawing/2014/main" id="{1DA0F0F3-74E1-3B40-9101-08F0384D50B9}"/>
              </a:ext>
            </a:extLst>
          </p:cNvPr>
          <p:cNvSpPr/>
          <p:nvPr/>
        </p:nvSpPr>
        <p:spPr>
          <a:xfrm>
            <a:off x="875186" y="1386762"/>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89" name="Terminator 88">
            <a:extLst>
              <a:ext uri="{FF2B5EF4-FFF2-40B4-BE49-F238E27FC236}">
                <a16:creationId xmlns:a16="http://schemas.microsoft.com/office/drawing/2014/main" id="{D05BDA1F-7DE0-7D42-A585-979618F5CB4A}"/>
              </a:ext>
            </a:extLst>
          </p:cNvPr>
          <p:cNvSpPr/>
          <p:nvPr/>
        </p:nvSpPr>
        <p:spPr>
          <a:xfrm>
            <a:off x="3731110" y="1392036"/>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E265F957-C773-1749-9580-CA3B804F93C9}"/>
              </a:ext>
            </a:extLst>
          </p:cNvPr>
          <p:cNvSpPr>
            <a:spLocks noChangeAspect="1"/>
          </p:cNvSpPr>
          <p:nvPr/>
        </p:nvSpPr>
        <p:spPr>
          <a:xfrm>
            <a:off x="4085424" y="1411477"/>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89C943C1-E746-514F-BBC3-B6F2EDB3561D}"/>
              </a:ext>
            </a:extLst>
          </p:cNvPr>
          <p:cNvSpPr>
            <a:spLocks noChangeAspect="1"/>
          </p:cNvSpPr>
          <p:nvPr/>
        </p:nvSpPr>
        <p:spPr>
          <a:xfrm>
            <a:off x="1701232" y="2601868"/>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05D04EA9-EC5C-BF46-AA2D-C551C4E79ACB}"/>
              </a:ext>
            </a:extLst>
          </p:cNvPr>
          <p:cNvSpPr>
            <a:spLocks noChangeAspect="1"/>
          </p:cNvSpPr>
          <p:nvPr/>
        </p:nvSpPr>
        <p:spPr>
          <a:xfrm>
            <a:off x="1701232" y="2903714"/>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6CD0403C-9081-2445-BC69-96A2107BC959}"/>
              </a:ext>
            </a:extLst>
          </p:cNvPr>
          <p:cNvSpPr>
            <a:spLocks noChangeAspect="1"/>
          </p:cNvSpPr>
          <p:nvPr/>
        </p:nvSpPr>
        <p:spPr>
          <a:xfrm>
            <a:off x="1701232" y="3222501"/>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C4A311D7-69DB-9547-8A7C-AE2343F609B9}"/>
              </a:ext>
            </a:extLst>
          </p:cNvPr>
          <p:cNvSpPr>
            <a:spLocks noChangeAspect="1"/>
          </p:cNvSpPr>
          <p:nvPr/>
        </p:nvSpPr>
        <p:spPr>
          <a:xfrm>
            <a:off x="3039882" y="2593627"/>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8DA36FF4-073C-BC47-8429-4A9C69C4BB61}"/>
              </a:ext>
            </a:extLst>
          </p:cNvPr>
          <p:cNvSpPr>
            <a:spLocks noChangeAspect="1"/>
          </p:cNvSpPr>
          <p:nvPr/>
        </p:nvSpPr>
        <p:spPr>
          <a:xfrm>
            <a:off x="3052176" y="2906932"/>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hlinkClick r:id="" action="ppaction://hlinkshowjump?jump=nextslide"/>
            <a:extLst>
              <a:ext uri="{FF2B5EF4-FFF2-40B4-BE49-F238E27FC236}">
                <a16:creationId xmlns:a16="http://schemas.microsoft.com/office/drawing/2014/main" id="{326D21CE-9B2E-AC4C-B1B0-B76887EDE340}"/>
              </a:ext>
            </a:extLst>
          </p:cNvPr>
          <p:cNvSpPr>
            <a:spLocks noChangeAspect="1"/>
          </p:cNvSpPr>
          <p:nvPr/>
        </p:nvSpPr>
        <p:spPr>
          <a:xfrm>
            <a:off x="3039882" y="3214260"/>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a:hlinkClick r:id="" action="ppaction://hlinkshowjump?jump=nextslide"/>
            <a:extLst>
              <a:ext uri="{FF2B5EF4-FFF2-40B4-BE49-F238E27FC236}">
                <a16:creationId xmlns:a16="http://schemas.microsoft.com/office/drawing/2014/main" id="{FDEF6CD3-DE92-474B-93AC-6CB01FD7BA49}"/>
              </a:ext>
            </a:extLst>
          </p:cNvPr>
          <p:cNvSpPr/>
          <p:nvPr/>
        </p:nvSpPr>
        <p:spPr>
          <a:xfrm>
            <a:off x="2343163" y="1631587"/>
            <a:ext cx="1025999" cy="248400"/>
          </a:xfrm>
          <a:prstGeom prst="roundRect">
            <a:avLst/>
          </a:prstGeom>
          <a:solidFill>
            <a:schemeClr val="accent5">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Set up dining area</a:t>
            </a:r>
          </a:p>
        </p:txBody>
      </p:sp>
      <p:sp>
        <p:nvSpPr>
          <p:cNvPr id="102" name="Rounded Rectangle 101">
            <a:extLst>
              <a:ext uri="{FF2B5EF4-FFF2-40B4-BE49-F238E27FC236}">
                <a16:creationId xmlns:a16="http://schemas.microsoft.com/office/drawing/2014/main" id="{6C695D2A-0DF3-3F42-9548-55B2656D0179}"/>
              </a:ext>
            </a:extLst>
          </p:cNvPr>
          <p:cNvSpPr/>
          <p:nvPr/>
        </p:nvSpPr>
        <p:spPr>
          <a:xfrm>
            <a:off x="2343162" y="1920117"/>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pic>
        <p:nvPicPr>
          <p:cNvPr id="7" name="Graphic 6" descr="Information">
            <a:hlinkClick r:id="" action="ppaction://hlinkshowjump?jump=nextslide"/>
            <a:extLst>
              <a:ext uri="{FF2B5EF4-FFF2-40B4-BE49-F238E27FC236}">
                <a16:creationId xmlns:a16="http://schemas.microsoft.com/office/drawing/2014/main" id="{EE0B5361-EF63-B14E-9158-43D4F967C72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015550" y="1291182"/>
            <a:ext cx="216723" cy="216723"/>
          </a:xfrm>
          <a:prstGeom prst="rect">
            <a:avLst/>
          </a:prstGeom>
        </p:spPr>
      </p:pic>
      <p:pic>
        <p:nvPicPr>
          <p:cNvPr id="103" name="Graphic 102" descr="Information">
            <a:extLst>
              <a:ext uri="{FF2B5EF4-FFF2-40B4-BE49-F238E27FC236}">
                <a16:creationId xmlns:a16="http://schemas.microsoft.com/office/drawing/2014/main" id="{89180949-4159-9644-83E7-9F7C5DDEACE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960869" y="3504759"/>
            <a:ext cx="216723" cy="216723"/>
          </a:xfrm>
          <a:prstGeom prst="rect">
            <a:avLst/>
          </a:prstGeom>
        </p:spPr>
      </p:pic>
      <p:sp>
        <p:nvSpPr>
          <p:cNvPr id="58" name="Rectangle 57">
            <a:extLst>
              <a:ext uri="{FF2B5EF4-FFF2-40B4-BE49-F238E27FC236}">
                <a16:creationId xmlns:a16="http://schemas.microsoft.com/office/drawing/2014/main" id="{CD6516E8-504E-6B4A-8325-A9296F14D4E5}"/>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hlinkClick r:id="" action="ppaction://hlinkshowjump?jump=nextslide"/>
            <a:extLst>
              <a:ext uri="{FF2B5EF4-FFF2-40B4-BE49-F238E27FC236}">
                <a16:creationId xmlns:a16="http://schemas.microsoft.com/office/drawing/2014/main" id="{8234FEF5-32C4-4049-8720-2CB0950AA96A}"/>
              </a:ext>
            </a:extLst>
          </p:cNvPr>
          <p:cNvSpPr>
            <a:spLocks noChangeAspect="1"/>
          </p:cNvSpPr>
          <p:nvPr/>
        </p:nvSpPr>
        <p:spPr>
          <a:xfrm>
            <a:off x="3039882" y="3216866"/>
            <a:ext cx="144000" cy="161435"/>
          </a:xfrm>
          <a:prstGeom prst="ellipse">
            <a:avLst/>
          </a:prstGeom>
          <a:solidFill>
            <a:srgbClr val="002060"/>
          </a:soli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a:extLst>
              <a:ext uri="{FF2B5EF4-FFF2-40B4-BE49-F238E27FC236}">
                <a16:creationId xmlns:a16="http://schemas.microsoft.com/office/drawing/2014/main" id="{A5E9B305-11CF-534D-B5B0-86A4D1A2BBD6}"/>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Tree>
    <p:extLst>
      <p:ext uri="{BB962C8B-B14F-4D97-AF65-F5344CB8AC3E}">
        <p14:creationId xmlns:p14="http://schemas.microsoft.com/office/powerpoint/2010/main" val="18791401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0"/>
                                  </p:stCondLst>
                                  <p:childTnLst>
                                    <p:animScale>
                                      <p:cBhvr>
                                        <p:cTn id="6" dur="500" fill="hold"/>
                                        <p:tgtEl>
                                          <p:spTgt spid="84"/>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Main 2</a:t>
            </a:r>
          </a:p>
        </p:txBody>
      </p:sp>
      <p:pic>
        <p:nvPicPr>
          <p:cNvPr id="64" name="Graphic 63" descr="Filter">
            <a:hlinkClick r:id="rId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52512" y="677435"/>
            <a:ext cx="360000" cy="360000"/>
          </a:xfrm>
          <a:prstGeom prst="rect">
            <a:avLst/>
          </a:prstGeom>
        </p:spPr>
      </p:pic>
      <p:pic>
        <p:nvPicPr>
          <p:cNvPr id="69" name="Graphic 68" descr="Radio microphone">
            <a:hlinkClick r:id="rId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84342" y="677435"/>
            <a:ext cx="360000" cy="360000"/>
          </a:xfrm>
          <a:prstGeom prst="rect">
            <a:avLst/>
          </a:prstGeom>
        </p:spPr>
      </p:pic>
      <p:sp>
        <p:nvSpPr>
          <p:cNvPr id="83" name="Rounded Rectangle 82">
            <a:hlinkClick r:id="rId12"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42" name="Rectangle 41">
            <a:extLst>
              <a:ext uri="{FF2B5EF4-FFF2-40B4-BE49-F238E27FC236}">
                <a16:creationId xmlns:a16="http://schemas.microsoft.com/office/drawing/2014/main" id="{EB6AA470-AB1F-BE4F-9B3A-BB2661FFB0C5}"/>
              </a:ext>
            </a:extLst>
          </p:cNvPr>
          <p:cNvSpPr/>
          <p:nvPr/>
        </p:nvSpPr>
        <p:spPr>
          <a:xfrm>
            <a:off x="872410" y="2235428"/>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Category</a:t>
            </a:r>
          </a:p>
        </p:txBody>
      </p:sp>
      <p:sp>
        <p:nvSpPr>
          <p:cNvPr id="43" name="Rectangle 42">
            <a:extLst>
              <a:ext uri="{FF2B5EF4-FFF2-40B4-BE49-F238E27FC236}">
                <a16:creationId xmlns:a16="http://schemas.microsoft.com/office/drawing/2014/main" id="{5B46164D-5DD5-414A-9F3D-649421BADB9A}"/>
              </a:ext>
            </a:extLst>
          </p:cNvPr>
          <p:cNvSpPr/>
          <p:nvPr/>
        </p:nvSpPr>
        <p:spPr>
          <a:xfrm>
            <a:off x="1676518" y="2574306"/>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Celebration</a:t>
            </a:r>
          </a:p>
        </p:txBody>
      </p:sp>
      <p:sp>
        <p:nvSpPr>
          <p:cNvPr id="44" name="Rectangle 43">
            <a:extLst>
              <a:ext uri="{FF2B5EF4-FFF2-40B4-BE49-F238E27FC236}">
                <a16:creationId xmlns:a16="http://schemas.microsoft.com/office/drawing/2014/main" id="{CC0F1B93-48CC-CD48-948B-8A83A8DF925E}"/>
              </a:ext>
            </a:extLst>
          </p:cNvPr>
          <p:cNvSpPr/>
          <p:nvPr/>
        </p:nvSpPr>
        <p:spPr>
          <a:xfrm>
            <a:off x="1668376" y="2871966"/>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Education</a:t>
            </a:r>
          </a:p>
        </p:txBody>
      </p:sp>
      <p:sp>
        <p:nvSpPr>
          <p:cNvPr id="45" name="Rectangle 44">
            <a:extLst>
              <a:ext uri="{FF2B5EF4-FFF2-40B4-BE49-F238E27FC236}">
                <a16:creationId xmlns:a16="http://schemas.microsoft.com/office/drawing/2014/main" id="{B627484C-B1E9-1C4C-8420-2266CCF683FD}"/>
              </a:ext>
            </a:extLst>
          </p:cNvPr>
          <p:cNvSpPr/>
          <p:nvPr/>
        </p:nvSpPr>
        <p:spPr>
          <a:xfrm>
            <a:off x="1668376" y="3194303"/>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Entertainment</a:t>
            </a:r>
          </a:p>
        </p:txBody>
      </p:sp>
      <p:sp>
        <p:nvSpPr>
          <p:cNvPr id="46" name="Rectangle 45">
            <a:extLst>
              <a:ext uri="{FF2B5EF4-FFF2-40B4-BE49-F238E27FC236}">
                <a16:creationId xmlns:a16="http://schemas.microsoft.com/office/drawing/2014/main" id="{E583FB7A-3504-4847-97AF-6127DD251324}"/>
              </a:ext>
            </a:extLst>
          </p:cNvPr>
          <p:cNvSpPr/>
          <p:nvPr/>
        </p:nvSpPr>
        <p:spPr>
          <a:xfrm>
            <a:off x="3013566" y="2552460"/>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Travel</a:t>
            </a:r>
          </a:p>
        </p:txBody>
      </p:sp>
      <p:sp>
        <p:nvSpPr>
          <p:cNvPr id="47" name="Rectangle 46">
            <a:extLst>
              <a:ext uri="{FF2B5EF4-FFF2-40B4-BE49-F238E27FC236}">
                <a16:creationId xmlns:a16="http://schemas.microsoft.com/office/drawing/2014/main" id="{F6053F0E-B31D-3F48-999A-AA6FAFF06298}"/>
              </a:ext>
            </a:extLst>
          </p:cNvPr>
          <p:cNvSpPr/>
          <p:nvPr/>
        </p:nvSpPr>
        <p:spPr>
          <a:xfrm>
            <a:off x="3005424" y="2850120"/>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Groceries</a:t>
            </a:r>
          </a:p>
        </p:txBody>
      </p:sp>
      <p:sp>
        <p:nvSpPr>
          <p:cNvPr id="48" name="Rectangle 47">
            <a:hlinkClick r:id="" action="ppaction://hlinkshowjump?jump=nextslide"/>
            <a:extLst>
              <a:ext uri="{FF2B5EF4-FFF2-40B4-BE49-F238E27FC236}">
                <a16:creationId xmlns:a16="http://schemas.microsoft.com/office/drawing/2014/main" id="{4E4141F8-FFA1-9444-8D99-9C3D2842B5B6}"/>
              </a:ext>
            </a:extLst>
          </p:cNvPr>
          <p:cNvSpPr/>
          <p:nvPr/>
        </p:nvSpPr>
        <p:spPr>
          <a:xfrm>
            <a:off x="3005424" y="3172457"/>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Others</a:t>
            </a:r>
          </a:p>
        </p:txBody>
      </p:sp>
      <p:sp>
        <p:nvSpPr>
          <p:cNvPr id="50" name="Rectangle 49">
            <a:extLst>
              <a:ext uri="{FF2B5EF4-FFF2-40B4-BE49-F238E27FC236}">
                <a16:creationId xmlns:a16="http://schemas.microsoft.com/office/drawing/2014/main" id="{DD566CD9-A18B-4149-9AED-B748F2834BDA}"/>
              </a:ext>
            </a:extLst>
          </p:cNvPr>
          <p:cNvSpPr/>
          <p:nvPr/>
        </p:nvSpPr>
        <p:spPr>
          <a:xfrm>
            <a:off x="842049" y="357711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Effort</a:t>
            </a:r>
          </a:p>
        </p:txBody>
      </p:sp>
      <p:sp>
        <p:nvSpPr>
          <p:cNvPr id="59" name="Rectangle 58">
            <a:hlinkClick r:id="" action="ppaction://hlinkshowjump?jump=nextslide"/>
            <a:extLst>
              <a:ext uri="{FF2B5EF4-FFF2-40B4-BE49-F238E27FC236}">
                <a16:creationId xmlns:a16="http://schemas.microsoft.com/office/drawing/2014/main" id="{F3FD3D50-BE83-A449-91FC-FEE0B56F8684}"/>
              </a:ext>
            </a:extLst>
          </p:cNvPr>
          <p:cNvSpPr/>
          <p:nvPr/>
        </p:nvSpPr>
        <p:spPr>
          <a:xfrm>
            <a:off x="1668376" y="3896736"/>
            <a:ext cx="360000" cy="247135"/>
          </a:xfrm>
          <a:prstGeom prst="rect">
            <a:avLst/>
          </a:prstGeom>
          <a:pattFill prst="dkUpDiag">
            <a:fgClr>
              <a:schemeClr val="accent5">
                <a:lumMod val="40000"/>
                <a:lumOff val="60000"/>
              </a:schemeClr>
            </a:fgClr>
            <a:bgClr>
              <a:schemeClr val="accent5">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0" name="Rectangle 59">
            <a:extLst>
              <a:ext uri="{FF2B5EF4-FFF2-40B4-BE49-F238E27FC236}">
                <a16:creationId xmlns:a16="http://schemas.microsoft.com/office/drawing/2014/main" id="{50A2EECB-90F3-0B4C-95A6-63E2F0F5A1D8}"/>
              </a:ext>
            </a:extLst>
          </p:cNvPr>
          <p:cNvSpPr/>
          <p:nvPr/>
        </p:nvSpPr>
        <p:spPr>
          <a:xfrm>
            <a:off x="2059725" y="388804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5" name="Rectangle 64">
            <a:extLst>
              <a:ext uri="{FF2B5EF4-FFF2-40B4-BE49-F238E27FC236}">
                <a16:creationId xmlns:a16="http://schemas.microsoft.com/office/drawing/2014/main" id="{68131A2E-FE7A-5F4A-B067-214D7847636D}"/>
              </a:ext>
            </a:extLst>
          </p:cNvPr>
          <p:cNvSpPr/>
          <p:nvPr/>
        </p:nvSpPr>
        <p:spPr>
          <a:xfrm>
            <a:off x="2596990" y="3889779"/>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6" name="Rectangle 65">
            <a:extLst>
              <a:ext uri="{FF2B5EF4-FFF2-40B4-BE49-F238E27FC236}">
                <a16:creationId xmlns:a16="http://schemas.microsoft.com/office/drawing/2014/main" id="{FCE42F25-D9B1-5145-8B67-FBF651D87AD2}"/>
              </a:ext>
            </a:extLst>
          </p:cNvPr>
          <p:cNvSpPr/>
          <p:nvPr/>
        </p:nvSpPr>
        <p:spPr>
          <a:xfrm>
            <a:off x="2988339" y="389344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7" name="Rectangle 66">
            <a:extLst>
              <a:ext uri="{FF2B5EF4-FFF2-40B4-BE49-F238E27FC236}">
                <a16:creationId xmlns:a16="http://schemas.microsoft.com/office/drawing/2014/main" id="{D28CDF16-4FE0-DD41-A5EC-086EE86AA80D}"/>
              </a:ext>
            </a:extLst>
          </p:cNvPr>
          <p:cNvSpPr/>
          <p:nvPr/>
        </p:nvSpPr>
        <p:spPr>
          <a:xfrm>
            <a:off x="3458557" y="3887091"/>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8" name="Rectangle 67">
            <a:extLst>
              <a:ext uri="{FF2B5EF4-FFF2-40B4-BE49-F238E27FC236}">
                <a16:creationId xmlns:a16="http://schemas.microsoft.com/office/drawing/2014/main" id="{D92383BA-FE29-F742-9372-58C7E0A88151}"/>
              </a:ext>
            </a:extLst>
          </p:cNvPr>
          <p:cNvSpPr/>
          <p:nvPr/>
        </p:nvSpPr>
        <p:spPr>
          <a:xfrm>
            <a:off x="3849906" y="3890758"/>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84" name="Rectangle 83">
            <a:extLst>
              <a:ext uri="{FF2B5EF4-FFF2-40B4-BE49-F238E27FC236}">
                <a16:creationId xmlns:a16="http://schemas.microsoft.com/office/drawing/2014/main" id="{35FE0D54-231D-954B-9D91-A1FF1C555710}"/>
              </a:ext>
            </a:extLst>
          </p:cNvPr>
          <p:cNvSpPr/>
          <p:nvPr/>
        </p:nvSpPr>
        <p:spPr>
          <a:xfrm>
            <a:off x="872410" y="4397218"/>
            <a:ext cx="3393014" cy="74353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105 non veg</a:t>
            </a:r>
          </a:p>
          <a:p>
            <a:pPr algn="ctr"/>
            <a:r>
              <a:rPr lang="en-US" sz="1200" dirty="0">
                <a:solidFill>
                  <a:schemeClr val="bg1"/>
                </a:solidFill>
              </a:rPr>
              <a:t>21 veg</a:t>
            </a:r>
          </a:p>
        </p:txBody>
      </p:sp>
      <p:sp>
        <p:nvSpPr>
          <p:cNvPr id="85" name="Rectangle 84">
            <a:hlinkClick r:id="" action="ppaction://hlinkshowjump?jump=nextslide"/>
            <a:extLst>
              <a:ext uri="{FF2B5EF4-FFF2-40B4-BE49-F238E27FC236}">
                <a16:creationId xmlns:a16="http://schemas.microsoft.com/office/drawing/2014/main" id="{452B34DB-EFA6-D54E-BA07-5C321863AAD2}"/>
              </a:ext>
            </a:extLst>
          </p:cNvPr>
          <p:cNvSpPr/>
          <p:nvPr/>
        </p:nvSpPr>
        <p:spPr>
          <a:xfrm>
            <a:off x="896049" y="5348599"/>
            <a:ext cx="1260000" cy="2471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Exit</a:t>
            </a:r>
          </a:p>
        </p:txBody>
      </p:sp>
      <p:sp>
        <p:nvSpPr>
          <p:cNvPr id="86" name="Rectangle 85">
            <a:hlinkClick r:id="rId13" action="ppaction://hlinksldjump"/>
            <a:extLst>
              <a:ext uri="{FF2B5EF4-FFF2-40B4-BE49-F238E27FC236}">
                <a16:creationId xmlns:a16="http://schemas.microsoft.com/office/drawing/2014/main" id="{4436FD37-FB67-D64E-BE6C-0CFB769F6302}"/>
              </a:ext>
            </a:extLst>
          </p:cNvPr>
          <p:cNvSpPr/>
          <p:nvPr/>
        </p:nvSpPr>
        <p:spPr>
          <a:xfrm>
            <a:off x="3011543" y="5348414"/>
            <a:ext cx="1260000" cy="24713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Save</a:t>
            </a:r>
          </a:p>
        </p:txBody>
      </p:sp>
      <p:sp>
        <p:nvSpPr>
          <p:cNvPr id="87" name="Rectangle 86">
            <a:extLst>
              <a:ext uri="{FF2B5EF4-FFF2-40B4-BE49-F238E27FC236}">
                <a16:creationId xmlns:a16="http://schemas.microsoft.com/office/drawing/2014/main" id="{1DA0F0F3-74E1-3B40-9101-08F0384D50B9}"/>
              </a:ext>
            </a:extLst>
          </p:cNvPr>
          <p:cNvSpPr/>
          <p:nvPr/>
        </p:nvSpPr>
        <p:spPr>
          <a:xfrm>
            <a:off x="875186" y="1386762"/>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89" name="Terminator 88">
            <a:extLst>
              <a:ext uri="{FF2B5EF4-FFF2-40B4-BE49-F238E27FC236}">
                <a16:creationId xmlns:a16="http://schemas.microsoft.com/office/drawing/2014/main" id="{D05BDA1F-7DE0-7D42-A585-979618F5CB4A}"/>
              </a:ext>
            </a:extLst>
          </p:cNvPr>
          <p:cNvSpPr/>
          <p:nvPr/>
        </p:nvSpPr>
        <p:spPr>
          <a:xfrm>
            <a:off x="3731110" y="1392036"/>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E265F957-C773-1749-9580-CA3B804F93C9}"/>
              </a:ext>
            </a:extLst>
          </p:cNvPr>
          <p:cNvSpPr>
            <a:spLocks noChangeAspect="1"/>
          </p:cNvSpPr>
          <p:nvPr/>
        </p:nvSpPr>
        <p:spPr>
          <a:xfrm>
            <a:off x="4085424" y="1411477"/>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89C943C1-E746-514F-BBC3-B6F2EDB3561D}"/>
              </a:ext>
            </a:extLst>
          </p:cNvPr>
          <p:cNvSpPr>
            <a:spLocks noChangeAspect="1"/>
          </p:cNvSpPr>
          <p:nvPr/>
        </p:nvSpPr>
        <p:spPr>
          <a:xfrm>
            <a:off x="1701232" y="2601868"/>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05D04EA9-EC5C-BF46-AA2D-C551C4E79ACB}"/>
              </a:ext>
            </a:extLst>
          </p:cNvPr>
          <p:cNvSpPr>
            <a:spLocks noChangeAspect="1"/>
          </p:cNvSpPr>
          <p:nvPr/>
        </p:nvSpPr>
        <p:spPr>
          <a:xfrm>
            <a:off x="1701232" y="2903714"/>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6CD0403C-9081-2445-BC69-96A2107BC959}"/>
              </a:ext>
            </a:extLst>
          </p:cNvPr>
          <p:cNvSpPr>
            <a:spLocks noChangeAspect="1"/>
          </p:cNvSpPr>
          <p:nvPr/>
        </p:nvSpPr>
        <p:spPr>
          <a:xfrm>
            <a:off x="1701232" y="3222501"/>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C4A311D7-69DB-9547-8A7C-AE2343F609B9}"/>
              </a:ext>
            </a:extLst>
          </p:cNvPr>
          <p:cNvSpPr>
            <a:spLocks noChangeAspect="1"/>
          </p:cNvSpPr>
          <p:nvPr/>
        </p:nvSpPr>
        <p:spPr>
          <a:xfrm>
            <a:off x="3039882" y="2593627"/>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8DA36FF4-073C-BC47-8429-4A9C69C4BB61}"/>
              </a:ext>
            </a:extLst>
          </p:cNvPr>
          <p:cNvSpPr>
            <a:spLocks noChangeAspect="1"/>
          </p:cNvSpPr>
          <p:nvPr/>
        </p:nvSpPr>
        <p:spPr>
          <a:xfrm>
            <a:off x="3052176" y="2906932"/>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hlinkClick r:id="" action="ppaction://hlinkshowjump?jump=nextslide"/>
            <a:extLst>
              <a:ext uri="{FF2B5EF4-FFF2-40B4-BE49-F238E27FC236}">
                <a16:creationId xmlns:a16="http://schemas.microsoft.com/office/drawing/2014/main" id="{326D21CE-9B2E-AC4C-B1B0-B76887EDE340}"/>
              </a:ext>
            </a:extLst>
          </p:cNvPr>
          <p:cNvSpPr>
            <a:spLocks noChangeAspect="1"/>
          </p:cNvSpPr>
          <p:nvPr/>
        </p:nvSpPr>
        <p:spPr>
          <a:xfrm>
            <a:off x="3039882" y="3214260"/>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a:hlinkClick r:id="" action="ppaction://hlinkshowjump?jump=nextslide"/>
            <a:extLst>
              <a:ext uri="{FF2B5EF4-FFF2-40B4-BE49-F238E27FC236}">
                <a16:creationId xmlns:a16="http://schemas.microsoft.com/office/drawing/2014/main" id="{FDEF6CD3-DE92-474B-93AC-6CB01FD7BA49}"/>
              </a:ext>
            </a:extLst>
          </p:cNvPr>
          <p:cNvSpPr/>
          <p:nvPr/>
        </p:nvSpPr>
        <p:spPr>
          <a:xfrm>
            <a:off x="2343163" y="1631587"/>
            <a:ext cx="1025999" cy="248400"/>
          </a:xfrm>
          <a:prstGeom prst="roundRect">
            <a:avLst/>
          </a:prstGeom>
          <a:solidFill>
            <a:schemeClr val="accent5">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Set up dining area</a:t>
            </a:r>
          </a:p>
        </p:txBody>
      </p:sp>
      <p:sp>
        <p:nvSpPr>
          <p:cNvPr id="102" name="Rounded Rectangle 101">
            <a:extLst>
              <a:ext uri="{FF2B5EF4-FFF2-40B4-BE49-F238E27FC236}">
                <a16:creationId xmlns:a16="http://schemas.microsoft.com/office/drawing/2014/main" id="{6C695D2A-0DF3-3F42-9548-55B2656D0179}"/>
              </a:ext>
            </a:extLst>
          </p:cNvPr>
          <p:cNvSpPr/>
          <p:nvPr/>
        </p:nvSpPr>
        <p:spPr>
          <a:xfrm>
            <a:off x="2343162" y="1920117"/>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pic>
        <p:nvPicPr>
          <p:cNvPr id="7" name="Graphic 6" descr="Information">
            <a:hlinkClick r:id="" action="ppaction://hlinkshowjump?jump=nextslide"/>
            <a:extLst>
              <a:ext uri="{FF2B5EF4-FFF2-40B4-BE49-F238E27FC236}">
                <a16:creationId xmlns:a16="http://schemas.microsoft.com/office/drawing/2014/main" id="{EE0B5361-EF63-B14E-9158-43D4F967C72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015550" y="1291182"/>
            <a:ext cx="216723" cy="216723"/>
          </a:xfrm>
          <a:prstGeom prst="rect">
            <a:avLst/>
          </a:prstGeom>
        </p:spPr>
      </p:pic>
      <p:pic>
        <p:nvPicPr>
          <p:cNvPr id="103" name="Graphic 102" descr="Information">
            <a:extLst>
              <a:ext uri="{FF2B5EF4-FFF2-40B4-BE49-F238E27FC236}">
                <a16:creationId xmlns:a16="http://schemas.microsoft.com/office/drawing/2014/main" id="{89180949-4159-9644-83E7-9F7C5DDEACE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960869" y="3504759"/>
            <a:ext cx="216723" cy="216723"/>
          </a:xfrm>
          <a:prstGeom prst="rect">
            <a:avLst/>
          </a:prstGeom>
        </p:spPr>
      </p:pic>
      <p:sp>
        <p:nvSpPr>
          <p:cNvPr id="58" name="Rectangle 57">
            <a:extLst>
              <a:ext uri="{FF2B5EF4-FFF2-40B4-BE49-F238E27FC236}">
                <a16:creationId xmlns:a16="http://schemas.microsoft.com/office/drawing/2014/main" id="{CD6516E8-504E-6B4A-8325-A9296F14D4E5}"/>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a:extLst>
              <a:ext uri="{FF2B5EF4-FFF2-40B4-BE49-F238E27FC236}">
                <a16:creationId xmlns:a16="http://schemas.microsoft.com/office/drawing/2014/main" id="{C465BDC1-C0EE-AE4B-ABF1-43367D56ED38}"/>
              </a:ext>
            </a:extLst>
          </p:cNvPr>
          <p:cNvSpPr/>
          <p:nvPr/>
        </p:nvSpPr>
        <p:spPr>
          <a:xfrm>
            <a:off x="4868228" y="5165336"/>
            <a:ext cx="3051810" cy="546615"/>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User may click on either Exit or Save the new task created. Even if Exit is pressed by mistake, the user can always revert back</a:t>
            </a:r>
          </a:p>
        </p:txBody>
      </p:sp>
      <p:sp>
        <p:nvSpPr>
          <p:cNvPr id="63" name="Oval 62">
            <a:hlinkClick r:id="" action="ppaction://hlinkshowjump?jump=nextslide"/>
            <a:extLst>
              <a:ext uri="{FF2B5EF4-FFF2-40B4-BE49-F238E27FC236}">
                <a16:creationId xmlns:a16="http://schemas.microsoft.com/office/drawing/2014/main" id="{B421F5E2-5989-B34B-A2F0-548F21D22811}"/>
              </a:ext>
            </a:extLst>
          </p:cNvPr>
          <p:cNvSpPr>
            <a:spLocks noChangeAspect="1"/>
          </p:cNvSpPr>
          <p:nvPr/>
        </p:nvSpPr>
        <p:spPr>
          <a:xfrm>
            <a:off x="3039882" y="3216866"/>
            <a:ext cx="144000" cy="161435"/>
          </a:xfrm>
          <a:prstGeom prst="ellipse">
            <a:avLst/>
          </a:prstGeom>
          <a:solidFill>
            <a:srgbClr val="002060"/>
          </a:soli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Graphic 69" descr="Add">
            <a:hlinkClick r:id="rId16" action="ppaction://hlinksldjump"/>
            <a:extLst>
              <a:ext uri="{FF2B5EF4-FFF2-40B4-BE49-F238E27FC236}">
                <a16:creationId xmlns:a16="http://schemas.microsoft.com/office/drawing/2014/main" id="{9AF927DB-845F-BC40-9637-FE12103D025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218720" y="5433265"/>
            <a:ext cx="772514" cy="772514"/>
          </a:xfrm>
          <a:prstGeom prst="rect">
            <a:avLst/>
          </a:prstGeom>
        </p:spPr>
      </p:pic>
      <p:pic>
        <p:nvPicPr>
          <p:cNvPr id="71" name="Graphic 70" descr="Bar graph with upward trend">
            <a:hlinkClick r:id="rId19" action="ppaction://hlinksldjump"/>
            <a:extLst>
              <a:ext uri="{FF2B5EF4-FFF2-40B4-BE49-F238E27FC236}">
                <a16:creationId xmlns:a16="http://schemas.microsoft.com/office/drawing/2014/main" id="{807AC59F-793F-6D49-8BA6-7D6BD0AA87C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104111" y="5747782"/>
            <a:ext cx="468001" cy="468001"/>
          </a:xfrm>
          <a:prstGeom prst="rect">
            <a:avLst/>
          </a:prstGeom>
        </p:spPr>
      </p:pic>
      <p:pic>
        <p:nvPicPr>
          <p:cNvPr id="72" name="Graphic 71" descr="Workflow">
            <a:hlinkClick r:id="rId22" action="ppaction://hlinksldjump"/>
            <a:extLst>
              <a:ext uri="{FF2B5EF4-FFF2-40B4-BE49-F238E27FC236}">
                <a16:creationId xmlns:a16="http://schemas.microsoft.com/office/drawing/2014/main" id="{4A77717D-6DC5-CE40-93A3-87671C211FE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601230" y="5748989"/>
            <a:ext cx="468001" cy="468001"/>
          </a:xfrm>
          <a:prstGeom prst="rect">
            <a:avLst/>
          </a:prstGeom>
        </p:spPr>
      </p:pic>
      <p:pic>
        <p:nvPicPr>
          <p:cNvPr id="73" name="Graphic 72" descr="List">
            <a:hlinkClick r:id="rId25" action="ppaction://hlinksldjump"/>
            <a:extLst>
              <a:ext uri="{FF2B5EF4-FFF2-40B4-BE49-F238E27FC236}">
                <a16:creationId xmlns:a16="http://schemas.microsoft.com/office/drawing/2014/main" id="{63A599C3-9DF3-1E41-9DA9-A65027FFE250}"/>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894989" y="5747783"/>
            <a:ext cx="468001" cy="468001"/>
          </a:xfrm>
          <a:prstGeom prst="rect">
            <a:avLst/>
          </a:prstGeom>
        </p:spPr>
      </p:pic>
      <p:pic>
        <p:nvPicPr>
          <p:cNvPr id="74" name="Graphic 73" descr="Single gear">
            <a:hlinkClick r:id="rId28" action="ppaction://hlinksldjump"/>
            <a:extLst>
              <a:ext uri="{FF2B5EF4-FFF2-40B4-BE49-F238E27FC236}">
                <a16:creationId xmlns:a16="http://schemas.microsoft.com/office/drawing/2014/main" id="{AB69A208-1CCE-9044-9497-51F9E6D158E1}"/>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898527" y="5729304"/>
            <a:ext cx="468001" cy="468001"/>
          </a:xfrm>
          <a:prstGeom prst="rect">
            <a:avLst/>
          </a:prstGeom>
        </p:spPr>
      </p:pic>
      <p:sp>
        <p:nvSpPr>
          <p:cNvPr id="75" name="Rounded Rectangle 74">
            <a:extLst>
              <a:ext uri="{FF2B5EF4-FFF2-40B4-BE49-F238E27FC236}">
                <a16:creationId xmlns:a16="http://schemas.microsoft.com/office/drawing/2014/main" id="{4CE84AE9-F4C6-5541-A21B-3766007919CB}"/>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Tree>
    <p:extLst>
      <p:ext uri="{BB962C8B-B14F-4D97-AF65-F5344CB8AC3E}">
        <p14:creationId xmlns:p14="http://schemas.microsoft.com/office/powerpoint/2010/main" val="45627680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withEffect">
                                  <p:stCondLst>
                                    <p:cond delay="0"/>
                                  </p:stCondLst>
                                  <p:iterate type="lt">
                                    <p:tmPct val="10000"/>
                                  </p:iterate>
                                  <p:childTnLst>
                                    <p:set>
                                      <p:cBhvr>
                                        <p:cTn id="6" dur="1" fill="hold">
                                          <p:stCondLst>
                                            <p:cond delay="0"/>
                                          </p:stCondLst>
                                        </p:cTn>
                                        <p:tgtEl>
                                          <p:spTgt spid="84">
                                            <p:txEl>
                                              <p:pRg st="0" end="0"/>
                                            </p:txEl>
                                          </p:spTgt>
                                        </p:tgtEl>
                                        <p:attrNameLst>
                                          <p:attrName>style.visibility</p:attrName>
                                        </p:attrNameLst>
                                      </p:cBhvr>
                                      <p:to>
                                        <p:strVal val="visible"/>
                                      </p:to>
                                    </p:set>
                                    <p:anim calcmode="lin" valueType="num">
                                      <p:cBhvr>
                                        <p:cTn id="7" dur="500" fill="hold"/>
                                        <p:tgtEl>
                                          <p:spTgt spid="8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4">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8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4">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84">
                                            <p:txEl>
                                              <p:pRg st="1" end="1"/>
                                            </p:txEl>
                                          </p:spTgt>
                                        </p:tgtEl>
                                        <p:attrNameLst>
                                          <p:attrName>style.visibility</p:attrName>
                                        </p:attrNameLst>
                                      </p:cBhvr>
                                      <p:to>
                                        <p:strVal val="visible"/>
                                      </p:to>
                                    </p:set>
                                    <p:anim calcmode="lin" valueType="num">
                                      <p:cBhvr>
                                        <p:cTn id="14" dur="500" fill="hold"/>
                                        <p:tgtEl>
                                          <p:spTgt spid="84">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84">
                                            <p:txEl>
                                              <p:pRg st="1" end="1"/>
                                            </p:txEl>
                                          </p:spTgt>
                                        </p:tgtEl>
                                        <p:attrNameLst>
                                          <p:attrName>ppt_y</p:attrName>
                                        </p:attrNameLst>
                                      </p:cBhvr>
                                      <p:tavLst>
                                        <p:tav tm="0">
                                          <p:val>
                                            <p:strVal val="#ppt_y"/>
                                          </p:val>
                                        </p:tav>
                                        <p:tav tm="100000">
                                          <p:val>
                                            <p:strVal val="#ppt_y"/>
                                          </p:val>
                                        </p:tav>
                                      </p:tavLst>
                                    </p:anim>
                                    <p:anim calcmode="lin" valueType="num">
                                      <p:cBhvr>
                                        <p:cTn id="16" dur="500" fill="hold"/>
                                        <p:tgtEl>
                                          <p:spTgt spid="84">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84">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84">
                                            <p:txEl>
                                              <p:pRg st="1" end="1"/>
                                            </p:txEl>
                                          </p:spTgt>
                                        </p:tgtEl>
                                      </p:cBhvr>
                                    </p:animEffect>
                                  </p:childTnLst>
                                </p:cTn>
                              </p:par>
                            </p:childTnLst>
                          </p:cTn>
                        </p:par>
                        <p:par>
                          <p:cTn id="19" fill="hold">
                            <p:stCondLst>
                              <p:cond delay="900"/>
                            </p:stCondLst>
                            <p:childTnLst>
                              <p:par>
                                <p:cTn id="20" presetID="1" presetClass="entr" presetSubtype="0" fill="hold" grpId="0" nodeType="afterEffect">
                                  <p:stCondLst>
                                    <p:cond delay="0"/>
                                  </p:stCondLst>
                                  <p:childTnLst>
                                    <p:set>
                                      <p:cBhvr>
                                        <p:cTn id="21" dur="1" fill="hold">
                                          <p:stCondLst>
                                            <p:cond delay="0"/>
                                          </p:stCondLst>
                                        </p:cTn>
                                        <p:tgtEl>
                                          <p:spTgt spid="61"/>
                                        </p:tgtEl>
                                        <p:attrNameLst>
                                          <p:attrName>style.visibility</p:attrName>
                                        </p:attrNameLst>
                                      </p:cBhvr>
                                      <p:to>
                                        <p:strVal val="visible"/>
                                      </p:to>
                                    </p:set>
                                  </p:childTnLst>
                                </p:cTn>
                              </p:par>
                            </p:childTnLst>
                          </p:cTn>
                        </p:par>
                        <p:par>
                          <p:cTn id="22" fill="hold">
                            <p:stCondLst>
                              <p:cond delay="900"/>
                            </p:stCondLst>
                            <p:childTnLst>
                              <p:par>
                                <p:cTn id="23" presetID="6" presetClass="emph" presetSubtype="0" repeatCount="2000" accel="50000" decel="50000" autoRev="1" fill="hold" grpId="0" nodeType="afterEffect">
                                  <p:stCondLst>
                                    <p:cond delay="1000"/>
                                  </p:stCondLst>
                                  <p:childTnLst>
                                    <p:animScale>
                                      <p:cBhvr>
                                        <p:cTn id="24" dur="500" fill="hold"/>
                                        <p:tgtEl>
                                          <p:spTgt spid="85"/>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6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16951" y="5457353"/>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3233" y="5747459"/>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Main 2</a:t>
            </a:r>
          </a:p>
        </p:txBody>
      </p:sp>
      <p:pic>
        <p:nvPicPr>
          <p:cNvPr id="64" name="Graphic 63" descr="Filter">
            <a:hlinkClick r:id="rId1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052512" y="677435"/>
            <a:ext cx="360000" cy="360000"/>
          </a:xfrm>
          <a:prstGeom prst="rect">
            <a:avLst/>
          </a:prstGeom>
        </p:spPr>
      </p:pic>
      <p:pic>
        <p:nvPicPr>
          <p:cNvPr id="69" name="Graphic 68" descr="Radio microphone">
            <a:hlinkClick r:id="rId1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sp>
        <p:nvSpPr>
          <p:cNvPr id="83" name="Rounded Rectangle 82">
            <a:hlinkClick r:id="rId22"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42" name="Rectangle 41">
            <a:extLst>
              <a:ext uri="{FF2B5EF4-FFF2-40B4-BE49-F238E27FC236}">
                <a16:creationId xmlns:a16="http://schemas.microsoft.com/office/drawing/2014/main" id="{EB6AA470-AB1F-BE4F-9B3A-BB2661FFB0C5}"/>
              </a:ext>
            </a:extLst>
          </p:cNvPr>
          <p:cNvSpPr/>
          <p:nvPr/>
        </p:nvSpPr>
        <p:spPr>
          <a:xfrm>
            <a:off x="872410" y="2235428"/>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Category</a:t>
            </a:r>
          </a:p>
        </p:txBody>
      </p:sp>
      <p:sp>
        <p:nvSpPr>
          <p:cNvPr id="43" name="Rectangle 42">
            <a:extLst>
              <a:ext uri="{FF2B5EF4-FFF2-40B4-BE49-F238E27FC236}">
                <a16:creationId xmlns:a16="http://schemas.microsoft.com/office/drawing/2014/main" id="{5B46164D-5DD5-414A-9F3D-649421BADB9A}"/>
              </a:ext>
            </a:extLst>
          </p:cNvPr>
          <p:cNvSpPr/>
          <p:nvPr/>
        </p:nvSpPr>
        <p:spPr>
          <a:xfrm>
            <a:off x="1676518" y="2574306"/>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Celebration</a:t>
            </a:r>
          </a:p>
        </p:txBody>
      </p:sp>
      <p:sp>
        <p:nvSpPr>
          <p:cNvPr id="44" name="Rectangle 43">
            <a:extLst>
              <a:ext uri="{FF2B5EF4-FFF2-40B4-BE49-F238E27FC236}">
                <a16:creationId xmlns:a16="http://schemas.microsoft.com/office/drawing/2014/main" id="{CC0F1B93-48CC-CD48-948B-8A83A8DF925E}"/>
              </a:ext>
            </a:extLst>
          </p:cNvPr>
          <p:cNvSpPr/>
          <p:nvPr/>
        </p:nvSpPr>
        <p:spPr>
          <a:xfrm>
            <a:off x="1668376" y="2871966"/>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Education</a:t>
            </a:r>
          </a:p>
        </p:txBody>
      </p:sp>
      <p:sp>
        <p:nvSpPr>
          <p:cNvPr id="45" name="Rectangle 44">
            <a:extLst>
              <a:ext uri="{FF2B5EF4-FFF2-40B4-BE49-F238E27FC236}">
                <a16:creationId xmlns:a16="http://schemas.microsoft.com/office/drawing/2014/main" id="{B627484C-B1E9-1C4C-8420-2266CCF683FD}"/>
              </a:ext>
            </a:extLst>
          </p:cNvPr>
          <p:cNvSpPr/>
          <p:nvPr/>
        </p:nvSpPr>
        <p:spPr>
          <a:xfrm>
            <a:off x="1668376" y="3194303"/>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Entertainment</a:t>
            </a:r>
          </a:p>
        </p:txBody>
      </p:sp>
      <p:sp>
        <p:nvSpPr>
          <p:cNvPr id="46" name="Rectangle 45">
            <a:extLst>
              <a:ext uri="{FF2B5EF4-FFF2-40B4-BE49-F238E27FC236}">
                <a16:creationId xmlns:a16="http://schemas.microsoft.com/office/drawing/2014/main" id="{E583FB7A-3504-4847-97AF-6127DD251324}"/>
              </a:ext>
            </a:extLst>
          </p:cNvPr>
          <p:cNvSpPr/>
          <p:nvPr/>
        </p:nvSpPr>
        <p:spPr>
          <a:xfrm>
            <a:off x="3013566" y="2552460"/>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Travel</a:t>
            </a:r>
          </a:p>
        </p:txBody>
      </p:sp>
      <p:sp>
        <p:nvSpPr>
          <p:cNvPr id="47" name="Rectangle 46">
            <a:extLst>
              <a:ext uri="{FF2B5EF4-FFF2-40B4-BE49-F238E27FC236}">
                <a16:creationId xmlns:a16="http://schemas.microsoft.com/office/drawing/2014/main" id="{F6053F0E-B31D-3F48-999A-AA6FAFF06298}"/>
              </a:ext>
            </a:extLst>
          </p:cNvPr>
          <p:cNvSpPr/>
          <p:nvPr/>
        </p:nvSpPr>
        <p:spPr>
          <a:xfrm>
            <a:off x="3005424" y="2850120"/>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Groceries</a:t>
            </a:r>
          </a:p>
        </p:txBody>
      </p:sp>
      <p:sp>
        <p:nvSpPr>
          <p:cNvPr id="48" name="Rectangle 47">
            <a:hlinkClick r:id="" action="ppaction://hlinkshowjump?jump=nextslide"/>
            <a:extLst>
              <a:ext uri="{FF2B5EF4-FFF2-40B4-BE49-F238E27FC236}">
                <a16:creationId xmlns:a16="http://schemas.microsoft.com/office/drawing/2014/main" id="{4E4141F8-FFA1-9444-8D99-9C3D2842B5B6}"/>
              </a:ext>
            </a:extLst>
          </p:cNvPr>
          <p:cNvSpPr/>
          <p:nvPr/>
        </p:nvSpPr>
        <p:spPr>
          <a:xfrm>
            <a:off x="3005424" y="3172457"/>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Others</a:t>
            </a:r>
          </a:p>
        </p:txBody>
      </p:sp>
      <p:sp>
        <p:nvSpPr>
          <p:cNvPr id="50" name="Rectangle 49">
            <a:extLst>
              <a:ext uri="{FF2B5EF4-FFF2-40B4-BE49-F238E27FC236}">
                <a16:creationId xmlns:a16="http://schemas.microsoft.com/office/drawing/2014/main" id="{DD566CD9-A18B-4149-9AED-B748F2834BDA}"/>
              </a:ext>
            </a:extLst>
          </p:cNvPr>
          <p:cNvSpPr/>
          <p:nvPr/>
        </p:nvSpPr>
        <p:spPr>
          <a:xfrm>
            <a:off x="842049" y="357711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Effort</a:t>
            </a:r>
          </a:p>
        </p:txBody>
      </p:sp>
      <p:sp>
        <p:nvSpPr>
          <p:cNvPr id="59" name="Rectangle 58">
            <a:hlinkClick r:id="" action="ppaction://hlinkshowjump?jump=nextslide"/>
            <a:extLst>
              <a:ext uri="{FF2B5EF4-FFF2-40B4-BE49-F238E27FC236}">
                <a16:creationId xmlns:a16="http://schemas.microsoft.com/office/drawing/2014/main" id="{F3FD3D50-BE83-A449-91FC-FEE0B56F8684}"/>
              </a:ext>
            </a:extLst>
          </p:cNvPr>
          <p:cNvSpPr/>
          <p:nvPr/>
        </p:nvSpPr>
        <p:spPr>
          <a:xfrm>
            <a:off x="1668376" y="3896736"/>
            <a:ext cx="360000" cy="247135"/>
          </a:xfrm>
          <a:prstGeom prst="rect">
            <a:avLst/>
          </a:prstGeom>
          <a:pattFill prst="dkUpDiag">
            <a:fgClr>
              <a:schemeClr val="accent5">
                <a:lumMod val="40000"/>
                <a:lumOff val="60000"/>
              </a:schemeClr>
            </a:fgClr>
            <a:bgClr>
              <a:schemeClr val="accent5">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0" name="Rectangle 59">
            <a:extLst>
              <a:ext uri="{FF2B5EF4-FFF2-40B4-BE49-F238E27FC236}">
                <a16:creationId xmlns:a16="http://schemas.microsoft.com/office/drawing/2014/main" id="{50A2EECB-90F3-0B4C-95A6-63E2F0F5A1D8}"/>
              </a:ext>
            </a:extLst>
          </p:cNvPr>
          <p:cNvSpPr/>
          <p:nvPr/>
        </p:nvSpPr>
        <p:spPr>
          <a:xfrm>
            <a:off x="2059725" y="388804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5" name="Rectangle 64">
            <a:extLst>
              <a:ext uri="{FF2B5EF4-FFF2-40B4-BE49-F238E27FC236}">
                <a16:creationId xmlns:a16="http://schemas.microsoft.com/office/drawing/2014/main" id="{68131A2E-FE7A-5F4A-B067-214D7847636D}"/>
              </a:ext>
            </a:extLst>
          </p:cNvPr>
          <p:cNvSpPr/>
          <p:nvPr/>
        </p:nvSpPr>
        <p:spPr>
          <a:xfrm>
            <a:off x="2596990" y="3889779"/>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6" name="Rectangle 65">
            <a:extLst>
              <a:ext uri="{FF2B5EF4-FFF2-40B4-BE49-F238E27FC236}">
                <a16:creationId xmlns:a16="http://schemas.microsoft.com/office/drawing/2014/main" id="{FCE42F25-D9B1-5145-8B67-FBF651D87AD2}"/>
              </a:ext>
            </a:extLst>
          </p:cNvPr>
          <p:cNvSpPr/>
          <p:nvPr/>
        </p:nvSpPr>
        <p:spPr>
          <a:xfrm>
            <a:off x="2988339" y="389344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7" name="Rectangle 66">
            <a:extLst>
              <a:ext uri="{FF2B5EF4-FFF2-40B4-BE49-F238E27FC236}">
                <a16:creationId xmlns:a16="http://schemas.microsoft.com/office/drawing/2014/main" id="{D28CDF16-4FE0-DD41-A5EC-086EE86AA80D}"/>
              </a:ext>
            </a:extLst>
          </p:cNvPr>
          <p:cNvSpPr/>
          <p:nvPr/>
        </p:nvSpPr>
        <p:spPr>
          <a:xfrm>
            <a:off x="3458557" y="3887091"/>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8" name="Rectangle 67">
            <a:extLst>
              <a:ext uri="{FF2B5EF4-FFF2-40B4-BE49-F238E27FC236}">
                <a16:creationId xmlns:a16="http://schemas.microsoft.com/office/drawing/2014/main" id="{D92383BA-FE29-F742-9372-58C7E0A88151}"/>
              </a:ext>
            </a:extLst>
          </p:cNvPr>
          <p:cNvSpPr/>
          <p:nvPr/>
        </p:nvSpPr>
        <p:spPr>
          <a:xfrm>
            <a:off x="3849906" y="3890758"/>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84" name="Rectangle 83">
            <a:extLst>
              <a:ext uri="{FF2B5EF4-FFF2-40B4-BE49-F238E27FC236}">
                <a16:creationId xmlns:a16="http://schemas.microsoft.com/office/drawing/2014/main" id="{35FE0D54-231D-954B-9D91-A1FF1C555710}"/>
              </a:ext>
            </a:extLst>
          </p:cNvPr>
          <p:cNvSpPr/>
          <p:nvPr/>
        </p:nvSpPr>
        <p:spPr>
          <a:xfrm>
            <a:off x="872410" y="4397218"/>
            <a:ext cx="3393014" cy="74353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105 non veg</a:t>
            </a:r>
          </a:p>
          <a:p>
            <a:pPr algn="ctr"/>
            <a:r>
              <a:rPr lang="en-US" sz="1200" dirty="0">
                <a:solidFill>
                  <a:schemeClr val="bg1"/>
                </a:solidFill>
              </a:rPr>
              <a:t>21 veg</a:t>
            </a:r>
          </a:p>
        </p:txBody>
      </p:sp>
      <p:sp>
        <p:nvSpPr>
          <p:cNvPr id="85" name="Rectangle 84">
            <a:extLst>
              <a:ext uri="{FF2B5EF4-FFF2-40B4-BE49-F238E27FC236}">
                <a16:creationId xmlns:a16="http://schemas.microsoft.com/office/drawing/2014/main" id="{452B34DB-EFA6-D54E-BA07-5C321863AAD2}"/>
              </a:ext>
            </a:extLst>
          </p:cNvPr>
          <p:cNvSpPr/>
          <p:nvPr/>
        </p:nvSpPr>
        <p:spPr>
          <a:xfrm>
            <a:off x="896049" y="5348599"/>
            <a:ext cx="1260000" cy="2471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Exit</a:t>
            </a:r>
          </a:p>
        </p:txBody>
      </p:sp>
      <p:sp>
        <p:nvSpPr>
          <p:cNvPr id="86" name="Rectangle 85">
            <a:extLst>
              <a:ext uri="{FF2B5EF4-FFF2-40B4-BE49-F238E27FC236}">
                <a16:creationId xmlns:a16="http://schemas.microsoft.com/office/drawing/2014/main" id="{4436FD37-FB67-D64E-BE6C-0CFB769F6302}"/>
              </a:ext>
            </a:extLst>
          </p:cNvPr>
          <p:cNvSpPr/>
          <p:nvPr/>
        </p:nvSpPr>
        <p:spPr>
          <a:xfrm>
            <a:off x="3011543" y="5348414"/>
            <a:ext cx="1260000" cy="24713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Save</a:t>
            </a:r>
          </a:p>
        </p:txBody>
      </p:sp>
      <p:sp>
        <p:nvSpPr>
          <p:cNvPr id="87" name="Rectangle 86">
            <a:extLst>
              <a:ext uri="{FF2B5EF4-FFF2-40B4-BE49-F238E27FC236}">
                <a16:creationId xmlns:a16="http://schemas.microsoft.com/office/drawing/2014/main" id="{1DA0F0F3-74E1-3B40-9101-08F0384D50B9}"/>
              </a:ext>
            </a:extLst>
          </p:cNvPr>
          <p:cNvSpPr/>
          <p:nvPr/>
        </p:nvSpPr>
        <p:spPr>
          <a:xfrm>
            <a:off x="875186" y="1386762"/>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89" name="Terminator 88">
            <a:extLst>
              <a:ext uri="{FF2B5EF4-FFF2-40B4-BE49-F238E27FC236}">
                <a16:creationId xmlns:a16="http://schemas.microsoft.com/office/drawing/2014/main" id="{D05BDA1F-7DE0-7D42-A585-979618F5CB4A}"/>
              </a:ext>
            </a:extLst>
          </p:cNvPr>
          <p:cNvSpPr/>
          <p:nvPr/>
        </p:nvSpPr>
        <p:spPr>
          <a:xfrm>
            <a:off x="3731110" y="1392036"/>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E265F957-C773-1749-9580-CA3B804F93C9}"/>
              </a:ext>
            </a:extLst>
          </p:cNvPr>
          <p:cNvSpPr>
            <a:spLocks noChangeAspect="1"/>
          </p:cNvSpPr>
          <p:nvPr/>
        </p:nvSpPr>
        <p:spPr>
          <a:xfrm>
            <a:off x="4085424" y="1411477"/>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89C943C1-E746-514F-BBC3-B6F2EDB3561D}"/>
              </a:ext>
            </a:extLst>
          </p:cNvPr>
          <p:cNvSpPr>
            <a:spLocks noChangeAspect="1"/>
          </p:cNvSpPr>
          <p:nvPr/>
        </p:nvSpPr>
        <p:spPr>
          <a:xfrm>
            <a:off x="1701232" y="2601868"/>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05D04EA9-EC5C-BF46-AA2D-C551C4E79ACB}"/>
              </a:ext>
            </a:extLst>
          </p:cNvPr>
          <p:cNvSpPr>
            <a:spLocks noChangeAspect="1"/>
          </p:cNvSpPr>
          <p:nvPr/>
        </p:nvSpPr>
        <p:spPr>
          <a:xfrm>
            <a:off x="1701232" y="2903714"/>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6CD0403C-9081-2445-BC69-96A2107BC959}"/>
              </a:ext>
            </a:extLst>
          </p:cNvPr>
          <p:cNvSpPr>
            <a:spLocks noChangeAspect="1"/>
          </p:cNvSpPr>
          <p:nvPr/>
        </p:nvSpPr>
        <p:spPr>
          <a:xfrm>
            <a:off x="1701232" y="3222501"/>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C4A311D7-69DB-9547-8A7C-AE2343F609B9}"/>
              </a:ext>
            </a:extLst>
          </p:cNvPr>
          <p:cNvSpPr>
            <a:spLocks noChangeAspect="1"/>
          </p:cNvSpPr>
          <p:nvPr/>
        </p:nvSpPr>
        <p:spPr>
          <a:xfrm>
            <a:off x="3039882" y="2593627"/>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8DA36FF4-073C-BC47-8429-4A9C69C4BB61}"/>
              </a:ext>
            </a:extLst>
          </p:cNvPr>
          <p:cNvSpPr>
            <a:spLocks noChangeAspect="1"/>
          </p:cNvSpPr>
          <p:nvPr/>
        </p:nvSpPr>
        <p:spPr>
          <a:xfrm>
            <a:off x="3052176" y="2906932"/>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hlinkClick r:id="" action="ppaction://hlinkshowjump?jump=nextslide"/>
            <a:extLst>
              <a:ext uri="{FF2B5EF4-FFF2-40B4-BE49-F238E27FC236}">
                <a16:creationId xmlns:a16="http://schemas.microsoft.com/office/drawing/2014/main" id="{326D21CE-9B2E-AC4C-B1B0-B76887EDE340}"/>
              </a:ext>
            </a:extLst>
          </p:cNvPr>
          <p:cNvSpPr>
            <a:spLocks noChangeAspect="1"/>
          </p:cNvSpPr>
          <p:nvPr/>
        </p:nvSpPr>
        <p:spPr>
          <a:xfrm>
            <a:off x="3039882" y="3214260"/>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a:extLst>
              <a:ext uri="{FF2B5EF4-FFF2-40B4-BE49-F238E27FC236}">
                <a16:creationId xmlns:a16="http://schemas.microsoft.com/office/drawing/2014/main" id="{93451892-8556-0549-A389-F1587B1C1C7D}"/>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
        <p:nvSpPr>
          <p:cNvPr id="101" name="Rounded Rectangle 100">
            <a:hlinkClick r:id="" action="ppaction://hlinkshowjump?jump=nextslide"/>
            <a:extLst>
              <a:ext uri="{FF2B5EF4-FFF2-40B4-BE49-F238E27FC236}">
                <a16:creationId xmlns:a16="http://schemas.microsoft.com/office/drawing/2014/main" id="{FDEF6CD3-DE92-474B-93AC-6CB01FD7BA49}"/>
              </a:ext>
            </a:extLst>
          </p:cNvPr>
          <p:cNvSpPr/>
          <p:nvPr/>
        </p:nvSpPr>
        <p:spPr>
          <a:xfrm>
            <a:off x="2343163" y="1631587"/>
            <a:ext cx="1025999" cy="248400"/>
          </a:xfrm>
          <a:prstGeom prst="roundRect">
            <a:avLst/>
          </a:prstGeom>
          <a:solidFill>
            <a:schemeClr val="accent5">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Set up dining area</a:t>
            </a:r>
          </a:p>
        </p:txBody>
      </p:sp>
      <p:sp>
        <p:nvSpPr>
          <p:cNvPr id="102" name="Rounded Rectangle 101">
            <a:extLst>
              <a:ext uri="{FF2B5EF4-FFF2-40B4-BE49-F238E27FC236}">
                <a16:creationId xmlns:a16="http://schemas.microsoft.com/office/drawing/2014/main" id="{6C695D2A-0DF3-3F42-9548-55B2656D0179}"/>
              </a:ext>
            </a:extLst>
          </p:cNvPr>
          <p:cNvSpPr/>
          <p:nvPr/>
        </p:nvSpPr>
        <p:spPr>
          <a:xfrm>
            <a:off x="2343162" y="1920117"/>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pic>
        <p:nvPicPr>
          <p:cNvPr id="7" name="Graphic 6" descr="Information">
            <a:hlinkClick r:id="" action="ppaction://hlinkshowjump?jump=nextslide"/>
            <a:extLst>
              <a:ext uri="{FF2B5EF4-FFF2-40B4-BE49-F238E27FC236}">
                <a16:creationId xmlns:a16="http://schemas.microsoft.com/office/drawing/2014/main" id="{EE0B5361-EF63-B14E-9158-43D4F967C72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015550" y="1291182"/>
            <a:ext cx="216723" cy="216723"/>
          </a:xfrm>
          <a:prstGeom prst="rect">
            <a:avLst/>
          </a:prstGeom>
        </p:spPr>
      </p:pic>
      <p:pic>
        <p:nvPicPr>
          <p:cNvPr id="103" name="Graphic 102" descr="Information">
            <a:extLst>
              <a:ext uri="{FF2B5EF4-FFF2-40B4-BE49-F238E27FC236}">
                <a16:creationId xmlns:a16="http://schemas.microsoft.com/office/drawing/2014/main" id="{89180949-4159-9644-83E7-9F7C5DDEACE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960869" y="3504759"/>
            <a:ext cx="216723" cy="216723"/>
          </a:xfrm>
          <a:prstGeom prst="rect">
            <a:avLst/>
          </a:prstGeom>
        </p:spPr>
      </p:pic>
      <p:sp>
        <p:nvSpPr>
          <p:cNvPr id="58" name="Rectangle 57">
            <a:extLst>
              <a:ext uri="{FF2B5EF4-FFF2-40B4-BE49-F238E27FC236}">
                <a16:creationId xmlns:a16="http://schemas.microsoft.com/office/drawing/2014/main" id="{CD6516E8-504E-6B4A-8325-A9296F14D4E5}"/>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1622D16-E2FB-2E48-BC3E-144A75A68D79}"/>
              </a:ext>
            </a:extLst>
          </p:cNvPr>
          <p:cNvSpPr/>
          <p:nvPr/>
        </p:nvSpPr>
        <p:spPr>
          <a:xfrm>
            <a:off x="610170" y="1133602"/>
            <a:ext cx="3992549" cy="5604080"/>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FE58958-2B09-8B49-8396-AF4A05EF128F}"/>
              </a:ext>
            </a:extLst>
          </p:cNvPr>
          <p:cNvSpPr/>
          <p:nvPr/>
        </p:nvSpPr>
        <p:spPr>
          <a:xfrm>
            <a:off x="930614" y="2993873"/>
            <a:ext cx="3340127" cy="1224521"/>
          </a:xfrm>
          <a:prstGeom prst="rect">
            <a:avLst/>
          </a:prstGeom>
          <a:solidFill>
            <a:schemeClr val="accent1">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sz="1600" dirty="0"/>
              <a:t>Are you sure you want to delete task and exit?</a:t>
            </a:r>
          </a:p>
        </p:txBody>
      </p:sp>
      <p:sp>
        <p:nvSpPr>
          <p:cNvPr id="70" name="Rectangle 69">
            <a:hlinkClick r:id="" action="ppaction://hlinkshowjump?jump=nextslide"/>
            <a:extLst>
              <a:ext uri="{FF2B5EF4-FFF2-40B4-BE49-F238E27FC236}">
                <a16:creationId xmlns:a16="http://schemas.microsoft.com/office/drawing/2014/main" id="{C6253902-8410-D04A-9A22-B2D479975224}"/>
              </a:ext>
            </a:extLst>
          </p:cNvPr>
          <p:cNvSpPr/>
          <p:nvPr/>
        </p:nvSpPr>
        <p:spPr>
          <a:xfrm>
            <a:off x="1120615" y="3728854"/>
            <a:ext cx="1006236" cy="4301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a:t>
            </a:r>
          </a:p>
        </p:txBody>
      </p:sp>
      <p:sp>
        <p:nvSpPr>
          <p:cNvPr id="71" name="Rectangle 70">
            <a:extLst>
              <a:ext uri="{FF2B5EF4-FFF2-40B4-BE49-F238E27FC236}">
                <a16:creationId xmlns:a16="http://schemas.microsoft.com/office/drawing/2014/main" id="{0F16924F-3391-0F41-A3C1-B7C2B2107CBB}"/>
              </a:ext>
            </a:extLst>
          </p:cNvPr>
          <p:cNvSpPr/>
          <p:nvPr/>
        </p:nvSpPr>
        <p:spPr>
          <a:xfrm>
            <a:off x="3075724" y="3727196"/>
            <a:ext cx="1006236" cy="4301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p>
        </p:txBody>
      </p:sp>
    </p:spTree>
    <p:extLst>
      <p:ext uri="{BB962C8B-B14F-4D97-AF65-F5344CB8AC3E}">
        <p14:creationId xmlns:p14="http://schemas.microsoft.com/office/powerpoint/2010/main" val="62714081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1" nodeType="withEffect">
                                  <p:stCondLst>
                                    <p:cond delay="0"/>
                                  </p:stCondLst>
                                  <p:childTnLst>
                                    <p:animEffect transition="out" filter="fade">
                                      <p:cBhvr>
                                        <p:cTn id="6" dur="500" tmFilter="0, 0; .2, .5; .8, .5; 1, 0"/>
                                        <p:tgtEl>
                                          <p:spTgt spid="70"/>
                                        </p:tgtEl>
                                      </p:cBhvr>
                                    </p:animEffect>
                                    <p:animScale>
                                      <p:cBhvr>
                                        <p:cTn id="7" dur="250" autoRev="1" fill="hold"/>
                                        <p:tgtEl>
                                          <p:spTgt spid="70"/>
                                        </p:tgtEl>
                                      </p:cBhvr>
                                      <p:by x="105000" y="105000"/>
                                    </p:animScale>
                                  </p:childTnLst>
                                </p:cTn>
                              </p:par>
                              <p:par>
                                <p:cTn id="8" presetID="6" presetClass="emph" presetSubtype="0" repeatCount="2000" accel="50000" decel="50000" autoRev="1" fill="remove" grpId="2" nodeType="withEffect">
                                  <p:stCondLst>
                                    <p:cond delay="0"/>
                                  </p:stCondLst>
                                  <p:childTnLst>
                                    <p:animScale>
                                      <p:cBhvr>
                                        <p:cTn id="9" dur="500" fill="hold"/>
                                        <p:tgtEl>
                                          <p:spTgt spid="70"/>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seq concurrent="1" nextAc="seek">
              <p:cTn id="10" restart="whenNotActive" fill="hold" evtFilter="cancelBubble" nodeType="interactiveSeq">
                <p:stCondLst>
                  <p:cond evt="onClick" delay="0">
                    <p:tgtEl>
                      <p:spTgt spid="70"/>
                    </p:tgtEl>
                  </p:cond>
                </p:stCondLst>
                <p:endSync evt="end" delay="0">
                  <p:rtn val="all"/>
                </p:endSync>
                <p:childTnLst>
                  <p:par>
                    <p:cTn id="11" fill="hold">
                      <p:stCondLst>
                        <p:cond delay="0"/>
                      </p:stCondLst>
                      <p:childTnLst>
                        <p:par>
                          <p:cTn id="12" fill="hold">
                            <p:stCondLst>
                              <p:cond delay="0"/>
                            </p:stCondLst>
                            <p:childTnLst>
                              <p:par>
                                <p:cTn id="13" presetID="27" presetClass="emph" presetSubtype="0" fill="remove" grpId="0" nodeType="withEffect">
                                  <p:stCondLst>
                                    <p:cond delay="0"/>
                                  </p:stCondLst>
                                  <p:childTnLst>
                                    <p:animClr clrSpc="rgb" dir="cw">
                                      <p:cBhvr override="childStyle">
                                        <p:cTn id="14" dur="250" autoRev="1" fill="remove"/>
                                        <p:tgtEl>
                                          <p:spTgt spid="70"/>
                                        </p:tgtEl>
                                        <p:attrNameLst>
                                          <p:attrName>style.color</p:attrName>
                                        </p:attrNameLst>
                                      </p:cBhvr>
                                      <p:to>
                                        <a:schemeClr val="bg1"/>
                                      </p:to>
                                    </p:animClr>
                                    <p:animClr clrSpc="rgb" dir="cw">
                                      <p:cBhvr>
                                        <p:cTn id="15" dur="250" autoRev="1" fill="remove"/>
                                        <p:tgtEl>
                                          <p:spTgt spid="70"/>
                                        </p:tgtEl>
                                        <p:attrNameLst>
                                          <p:attrName>fillcolor</p:attrName>
                                        </p:attrNameLst>
                                      </p:cBhvr>
                                      <p:to>
                                        <a:schemeClr val="bg1"/>
                                      </p:to>
                                    </p:animClr>
                                    <p:set>
                                      <p:cBhvr>
                                        <p:cTn id="16" dur="250" autoRev="1" fill="remove"/>
                                        <p:tgtEl>
                                          <p:spTgt spid="70"/>
                                        </p:tgtEl>
                                        <p:attrNameLst>
                                          <p:attrName>fill.type</p:attrName>
                                        </p:attrNameLst>
                                      </p:cBhvr>
                                      <p:to>
                                        <p:strVal val="solid"/>
                                      </p:to>
                                    </p:set>
                                    <p:set>
                                      <p:cBhvr>
                                        <p:cTn id="17" dur="250" autoRev="1" fill="remove"/>
                                        <p:tgtEl>
                                          <p:spTgt spid="70"/>
                                        </p:tgtEl>
                                        <p:attrNameLst>
                                          <p:attrName>fill.on</p:attrName>
                                        </p:attrNameLst>
                                      </p:cBhvr>
                                      <p:to>
                                        <p:strVal val="true"/>
                                      </p:to>
                                    </p:set>
                                  </p:childTnLst>
                                </p:cTn>
                              </p:par>
                            </p:childTnLst>
                          </p:cTn>
                        </p:par>
                      </p:childTnLst>
                    </p:cTn>
                  </p:par>
                </p:childTnLst>
              </p:cTn>
              <p:nextCondLst>
                <p:cond evt="onClick" delay="0">
                  <p:tgtEl>
                    <p:spTgt spid="70"/>
                  </p:tgtEl>
                </p:cond>
              </p:nextCondLst>
            </p:seq>
            <p:seq concurrent="1" nextAc="seek">
              <p:cTn id="18" restart="whenNotActive" fill="hold" evtFilter="cancelBubble" nodeType="interactiveSeq">
                <p:stCondLst>
                  <p:cond evt="onClick" delay="0">
                    <p:tgtEl>
                      <p:spTgt spid="71"/>
                    </p:tgtEl>
                  </p:cond>
                </p:stCondLst>
                <p:endSync evt="end" delay="0">
                  <p:rtn val="all"/>
                </p:endSync>
                <p:childTnLst>
                  <p:par>
                    <p:cTn id="19" fill="hold">
                      <p:stCondLst>
                        <p:cond delay="0"/>
                      </p:stCondLst>
                      <p:childTnLst>
                        <p:par>
                          <p:cTn id="20" fill="hold">
                            <p:stCondLst>
                              <p:cond delay="0"/>
                            </p:stCondLst>
                            <p:childTnLst>
                              <p:par>
                                <p:cTn id="21" presetID="26" presetClass="emph" presetSubtype="0" fill="hold" grpId="0" nodeType="withEffect">
                                  <p:stCondLst>
                                    <p:cond delay="0"/>
                                  </p:stCondLst>
                                  <p:childTnLst>
                                    <p:animEffect transition="out" filter="fade">
                                      <p:cBhvr>
                                        <p:cTn id="22" dur="500" tmFilter="0, 0; .2, .5; .8, .5; 1, 0"/>
                                        <p:tgtEl>
                                          <p:spTgt spid="71"/>
                                        </p:tgtEl>
                                      </p:cBhvr>
                                    </p:animEffect>
                                    <p:animScale>
                                      <p:cBhvr>
                                        <p:cTn id="23" dur="250" autoRev="1" fill="hold"/>
                                        <p:tgtEl>
                                          <p:spTgt spid="71"/>
                                        </p:tgtEl>
                                      </p:cBhvr>
                                      <p:by x="105000" y="105000"/>
                                    </p:animScale>
                                  </p:childTnLst>
                                </p:cTn>
                              </p:par>
                            </p:childTnLst>
                          </p:cTn>
                        </p:par>
                      </p:childTnLst>
                    </p:cTn>
                  </p:par>
                </p:childTnLst>
              </p:cTn>
              <p:nextCondLst>
                <p:cond evt="onClick" delay="0">
                  <p:tgtEl>
                    <p:spTgt spid="71"/>
                  </p:tgtEl>
                </p:cond>
              </p:nextCondLst>
            </p:seq>
          </p:childTnLst>
        </p:cTn>
      </p:par>
    </p:tnLst>
    <p:bldLst>
      <p:bldP spid="70" grpId="0" animBg="1"/>
      <p:bldP spid="70" grpId="1" animBg="1"/>
      <p:bldP spid="70" grpId="2" animBg="1"/>
      <p:bldP spid="7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4F0C72E-3809-3F4B-B92D-A4B6A523D88E}"/>
              </a:ext>
            </a:extLst>
          </p:cNvPr>
          <p:cNvSpPr/>
          <p:nvPr/>
        </p:nvSpPr>
        <p:spPr>
          <a:xfrm flipV="1">
            <a:off x="790766" y="1871504"/>
            <a:ext cx="3615720" cy="3819805"/>
          </a:xfrm>
          <a:prstGeom prst="rect">
            <a:avLst/>
          </a:prstGeom>
          <a:gradFill>
            <a:gsLst>
              <a:gs pos="99000">
                <a:srgbClr val="E5E8F0"/>
              </a:gs>
              <a:gs pos="0">
                <a:srgbClr val="86C5F5"/>
              </a:gs>
              <a:gs pos="75000">
                <a:schemeClr val="tx1">
                  <a:lumMod val="85000"/>
                </a:schemeClr>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797442" y="568755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69304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4989" y="5747783"/>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6C5F5"/>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Welcome screen</a:t>
            </a:r>
          </a:p>
        </p:txBody>
      </p:sp>
      <p:sp>
        <p:nvSpPr>
          <p:cNvPr id="5" name="TextBox 4">
            <a:extLst>
              <a:ext uri="{FF2B5EF4-FFF2-40B4-BE49-F238E27FC236}">
                <a16:creationId xmlns:a16="http://schemas.microsoft.com/office/drawing/2014/main" id="{2E18B6E6-8EEC-3E4E-B388-3AB0EF9EA42C}"/>
              </a:ext>
            </a:extLst>
          </p:cNvPr>
          <p:cNvSpPr txBox="1"/>
          <p:nvPr/>
        </p:nvSpPr>
        <p:spPr>
          <a:xfrm>
            <a:off x="796792" y="664389"/>
            <a:ext cx="3569736" cy="1477328"/>
          </a:xfrm>
          <a:prstGeom prst="rect">
            <a:avLst/>
          </a:prstGeom>
          <a:noFill/>
        </p:spPr>
        <p:txBody>
          <a:bodyPr wrap="square" rtlCol="0">
            <a:spAutoFit/>
          </a:bodyPr>
          <a:lstStyle/>
          <a:p>
            <a:pPr algn="ctr"/>
            <a:r>
              <a:rPr lang="en-US" dirty="0">
                <a:solidFill>
                  <a:srgbClr val="055C9F"/>
                </a:solidFill>
              </a:rPr>
              <a:t>Welcome!</a:t>
            </a:r>
          </a:p>
          <a:p>
            <a:pPr algn="ctr"/>
            <a:endParaRPr lang="en-US" dirty="0">
              <a:solidFill>
                <a:srgbClr val="055C9F"/>
              </a:solidFill>
            </a:endParaRPr>
          </a:p>
          <a:p>
            <a:pPr algn="ctr"/>
            <a:r>
              <a:rPr lang="en-US" dirty="0">
                <a:solidFill>
                  <a:srgbClr val="055C9F"/>
                </a:solidFill>
              </a:rPr>
              <a:t>Ready to check off some tasks? </a:t>
            </a:r>
          </a:p>
          <a:p>
            <a:pPr algn="ctr"/>
            <a:r>
              <a:rPr lang="en-US" dirty="0">
                <a:solidFill>
                  <a:srgbClr val="055C9F"/>
                </a:solidFill>
              </a:rPr>
              <a:t>GREAT!</a:t>
            </a:r>
          </a:p>
          <a:p>
            <a:endParaRPr lang="en-US" dirty="0"/>
          </a:p>
        </p:txBody>
      </p:sp>
      <p:sp>
        <p:nvSpPr>
          <p:cNvPr id="28" name="TextBox 27">
            <a:extLst>
              <a:ext uri="{FF2B5EF4-FFF2-40B4-BE49-F238E27FC236}">
                <a16:creationId xmlns:a16="http://schemas.microsoft.com/office/drawing/2014/main" id="{B9A06C5E-8749-1A4A-BDDE-D7FC190BEE3F}"/>
              </a:ext>
            </a:extLst>
          </p:cNvPr>
          <p:cNvSpPr txBox="1"/>
          <p:nvPr/>
        </p:nvSpPr>
        <p:spPr>
          <a:xfrm>
            <a:off x="1380447" y="3891149"/>
            <a:ext cx="2518080" cy="738664"/>
          </a:xfrm>
          <a:prstGeom prst="rect">
            <a:avLst/>
          </a:prstGeom>
          <a:noFill/>
        </p:spPr>
        <p:txBody>
          <a:bodyPr wrap="square" rtlCol="0">
            <a:spAutoFit/>
          </a:bodyPr>
          <a:lstStyle/>
          <a:p>
            <a:pPr algn="ctr"/>
            <a:r>
              <a:rPr lang="en-US" sz="1400" dirty="0">
                <a:solidFill>
                  <a:srgbClr val="055C9F"/>
                </a:solidFill>
              </a:rPr>
              <a:t>This is Progress View.</a:t>
            </a:r>
          </a:p>
          <a:p>
            <a:pPr algn="ctr"/>
            <a:r>
              <a:rPr lang="en-US" sz="1400" dirty="0">
                <a:solidFill>
                  <a:srgbClr val="055C9F"/>
                </a:solidFill>
              </a:rPr>
              <a:t>Make sure you check your progress too!</a:t>
            </a:r>
          </a:p>
        </p:txBody>
      </p:sp>
      <p:pic>
        <p:nvPicPr>
          <p:cNvPr id="21" name="Graphic 20" descr="List">
            <a:hlinkClick r:id="rId10" action="ppaction://hlinksldjump"/>
            <a:extLst>
              <a:ext uri="{FF2B5EF4-FFF2-40B4-BE49-F238E27FC236}">
                <a16:creationId xmlns:a16="http://schemas.microsoft.com/office/drawing/2014/main" id="{1669287A-B9BC-404B-A0A1-80540B832F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6722" y="5746576"/>
            <a:ext cx="468001" cy="468001"/>
          </a:xfrm>
          <a:prstGeom prst="rect">
            <a:avLst/>
          </a:prstGeom>
        </p:spPr>
      </p:pic>
      <p:sp>
        <p:nvSpPr>
          <p:cNvPr id="22" name="TextBox 21">
            <a:extLst>
              <a:ext uri="{FF2B5EF4-FFF2-40B4-BE49-F238E27FC236}">
                <a16:creationId xmlns:a16="http://schemas.microsoft.com/office/drawing/2014/main" id="{EC98DEB9-4AA6-F749-A228-AA0C576F2279}"/>
              </a:ext>
            </a:extLst>
          </p:cNvPr>
          <p:cNvSpPr txBox="1"/>
          <p:nvPr/>
        </p:nvSpPr>
        <p:spPr>
          <a:xfrm>
            <a:off x="876722" y="6152718"/>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29" name="Oval 28">
            <a:hlinkClick r:id="" action="ppaction://hlinkshowjump?jump=nextslide"/>
            <a:extLst>
              <a:ext uri="{FF2B5EF4-FFF2-40B4-BE49-F238E27FC236}">
                <a16:creationId xmlns:a16="http://schemas.microsoft.com/office/drawing/2014/main" id="{11871B53-8A73-A44B-9DBA-0E9E1EED3E5F}"/>
              </a:ext>
            </a:extLst>
          </p:cNvPr>
          <p:cNvSpPr>
            <a:spLocks noChangeAspect="1"/>
          </p:cNvSpPr>
          <p:nvPr/>
        </p:nvSpPr>
        <p:spPr>
          <a:xfrm>
            <a:off x="3222381" y="4976619"/>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E2310EE-7A02-414F-AB4E-932CAA8C9863}"/>
              </a:ext>
            </a:extLst>
          </p:cNvPr>
          <p:cNvSpPr>
            <a:spLocks noChangeAspect="1"/>
          </p:cNvSpPr>
          <p:nvPr/>
        </p:nvSpPr>
        <p:spPr>
          <a:xfrm>
            <a:off x="2551694" y="4976871"/>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78234B9-A0F3-6045-8449-92BEFD0D1A09}"/>
              </a:ext>
            </a:extLst>
          </p:cNvPr>
          <p:cNvSpPr>
            <a:spLocks noChangeAspect="1"/>
          </p:cNvSpPr>
          <p:nvPr/>
        </p:nvSpPr>
        <p:spPr>
          <a:xfrm>
            <a:off x="2183136" y="4976619"/>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A097C69-6D2A-F442-877A-F13F3DD992A5}"/>
              </a:ext>
            </a:extLst>
          </p:cNvPr>
          <p:cNvSpPr>
            <a:spLocks noChangeAspect="1"/>
          </p:cNvSpPr>
          <p:nvPr/>
        </p:nvSpPr>
        <p:spPr>
          <a:xfrm>
            <a:off x="1879949" y="4976619"/>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33" name="Graphic 32" descr="Workflow">
            <a:hlinkClick r:id="rId11" action="ppaction://hlinksldjump"/>
            <a:extLst>
              <a:ext uri="{FF2B5EF4-FFF2-40B4-BE49-F238E27FC236}">
                <a16:creationId xmlns:a16="http://schemas.microsoft.com/office/drawing/2014/main" id="{BB893FCB-03BD-134F-86B7-19860C225F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82963" y="5747782"/>
            <a:ext cx="468001" cy="468001"/>
          </a:xfrm>
          <a:prstGeom prst="rect">
            <a:avLst/>
          </a:prstGeom>
        </p:spPr>
      </p:pic>
      <p:sp>
        <p:nvSpPr>
          <p:cNvPr id="36" name="TextBox 35">
            <a:extLst>
              <a:ext uri="{FF2B5EF4-FFF2-40B4-BE49-F238E27FC236}">
                <a16:creationId xmlns:a16="http://schemas.microsoft.com/office/drawing/2014/main" id="{064A6611-E7E9-234A-A651-DBFD0E599F07}"/>
              </a:ext>
            </a:extLst>
          </p:cNvPr>
          <p:cNvSpPr txBox="1"/>
          <p:nvPr/>
        </p:nvSpPr>
        <p:spPr>
          <a:xfrm>
            <a:off x="1515512" y="6152718"/>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37" name="Oval 36">
            <a:extLst>
              <a:ext uri="{FF2B5EF4-FFF2-40B4-BE49-F238E27FC236}">
                <a16:creationId xmlns:a16="http://schemas.microsoft.com/office/drawing/2014/main" id="{EDEE84E5-A3A8-214B-B5F9-3FC8F6780AA8}"/>
              </a:ext>
            </a:extLst>
          </p:cNvPr>
          <p:cNvSpPr>
            <a:spLocks noChangeAspect="1"/>
          </p:cNvSpPr>
          <p:nvPr/>
        </p:nvSpPr>
        <p:spPr>
          <a:xfrm>
            <a:off x="2886626" y="4959923"/>
            <a:ext cx="144000" cy="161435"/>
          </a:xfrm>
          <a:prstGeom prst="ellipse">
            <a:avLst/>
          </a:prstGeom>
          <a:solidFill>
            <a:srgbClr val="002060"/>
          </a:soli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979D112D-0C8E-9B4F-B659-43271000CFE1}"/>
              </a:ext>
            </a:extLst>
          </p:cNvPr>
          <p:cNvSpPr/>
          <p:nvPr/>
        </p:nvSpPr>
        <p:spPr>
          <a:xfrm>
            <a:off x="4868228" y="4758070"/>
            <a:ext cx="3051810" cy="430212"/>
          </a:xfrm>
          <a:prstGeom prst="roundRect">
            <a:avLst/>
          </a:prstGeom>
          <a:solidFill>
            <a:schemeClr val="accent1">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on the next radio button to move to the next screen</a:t>
            </a:r>
          </a:p>
        </p:txBody>
      </p:sp>
      <p:sp>
        <p:nvSpPr>
          <p:cNvPr id="35" name="Oval 34">
            <a:extLst>
              <a:ext uri="{FF2B5EF4-FFF2-40B4-BE49-F238E27FC236}">
                <a16:creationId xmlns:a16="http://schemas.microsoft.com/office/drawing/2014/main" id="{14DE27FD-CBE5-E942-938F-D9D16326AA97}"/>
              </a:ext>
            </a:extLst>
          </p:cNvPr>
          <p:cNvSpPr>
            <a:spLocks noChangeAspect="1"/>
          </p:cNvSpPr>
          <p:nvPr/>
        </p:nvSpPr>
        <p:spPr>
          <a:xfrm>
            <a:off x="2238626" y="5533873"/>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Graphic 40" descr="Add">
            <a:hlinkClick r:id="rId12" action="ppaction://hlinksldjump"/>
            <a:extLst>
              <a:ext uri="{FF2B5EF4-FFF2-40B4-BE49-F238E27FC236}">
                <a16:creationId xmlns:a16="http://schemas.microsoft.com/office/drawing/2014/main" id="{F3A2DBCF-4431-3340-83DE-E74BDC6CB6C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02954" y="5449031"/>
            <a:ext cx="772514" cy="772514"/>
          </a:xfrm>
          <a:prstGeom prst="rect">
            <a:avLst/>
          </a:prstGeom>
        </p:spPr>
      </p:pic>
      <p:pic>
        <p:nvPicPr>
          <p:cNvPr id="42" name="Graphic 41" descr="Bar graph with upward trend">
            <a:hlinkClick r:id="rId15" action="ppaction://hlinksldjump"/>
            <a:extLst>
              <a:ext uri="{FF2B5EF4-FFF2-40B4-BE49-F238E27FC236}">
                <a16:creationId xmlns:a16="http://schemas.microsoft.com/office/drawing/2014/main" id="{FD3E6849-9973-A44F-83DC-6DA85A5324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47894" y="2582481"/>
            <a:ext cx="1407600" cy="1407600"/>
          </a:xfrm>
          <a:prstGeom prst="rect">
            <a:avLst/>
          </a:prstGeom>
        </p:spPr>
      </p:pic>
      <p:sp>
        <p:nvSpPr>
          <p:cNvPr id="43" name="TextBox 42">
            <a:extLst>
              <a:ext uri="{FF2B5EF4-FFF2-40B4-BE49-F238E27FC236}">
                <a16:creationId xmlns:a16="http://schemas.microsoft.com/office/drawing/2014/main" id="{09F8E2C6-B4C7-8247-9500-55054A69B69F}"/>
              </a:ext>
            </a:extLst>
          </p:cNvPr>
          <p:cNvSpPr txBox="1"/>
          <p:nvPr/>
        </p:nvSpPr>
        <p:spPr>
          <a:xfrm>
            <a:off x="845890" y="1796982"/>
            <a:ext cx="3471539" cy="830997"/>
          </a:xfrm>
          <a:prstGeom prst="rect">
            <a:avLst/>
          </a:prstGeom>
          <a:noFill/>
        </p:spPr>
        <p:txBody>
          <a:bodyPr wrap="square" rtlCol="0">
            <a:spAutoFit/>
          </a:bodyPr>
          <a:lstStyle/>
          <a:p>
            <a:pPr algn="ctr"/>
            <a:r>
              <a:rPr lang="en-US" sz="1600" dirty="0">
                <a:solidFill>
                  <a:srgbClr val="003A84"/>
                </a:solidFill>
              </a:rPr>
              <a:t>Let’s give you an introduction on how to make the best use of this app</a:t>
            </a:r>
          </a:p>
        </p:txBody>
      </p:sp>
    </p:spTree>
    <p:extLst>
      <p:ext uri="{BB962C8B-B14F-4D97-AF65-F5344CB8AC3E}">
        <p14:creationId xmlns:p14="http://schemas.microsoft.com/office/powerpoint/2010/main" val="3280718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2000"/>
                                  </p:stCondLst>
                                  <p:childTnLst>
                                    <p:animScale>
                                      <p:cBhvr>
                                        <p:cTn id="6" dur="500" fill="hold"/>
                                        <p:tgtEl>
                                          <p:spTgt spid="29"/>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Main 2</a:t>
            </a:r>
          </a:p>
        </p:txBody>
      </p:sp>
      <p:pic>
        <p:nvPicPr>
          <p:cNvPr id="64" name="Graphic 63" descr="Filter">
            <a:hlinkClick r:id="rId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52512" y="677435"/>
            <a:ext cx="360000" cy="360000"/>
          </a:xfrm>
          <a:prstGeom prst="rect">
            <a:avLst/>
          </a:prstGeom>
        </p:spPr>
      </p:pic>
      <p:pic>
        <p:nvPicPr>
          <p:cNvPr id="69" name="Graphic 68" descr="Radio microphone">
            <a:hlinkClick r:id="rId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84342" y="677435"/>
            <a:ext cx="360000" cy="360000"/>
          </a:xfrm>
          <a:prstGeom prst="rect">
            <a:avLst/>
          </a:prstGeom>
        </p:spPr>
      </p:pic>
      <p:sp>
        <p:nvSpPr>
          <p:cNvPr id="83" name="Rounded Rectangle 82">
            <a:hlinkClick r:id="rId12"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42" name="Rectangle 41">
            <a:extLst>
              <a:ext uri="{FF2B5EF4-FFF2-40B4-BE49-F238E27FC236}">
                <a16:creationId xmlns:a16="http://schemas.microsoft.com/office/drawing/2014/main" id="{EB6AA470-AB1F-BE4F-9B3A-BB2661FFB0C5}"/>
              </a:ext>
            </a:extLst>
          </p:cNvPr>
          <p:cNvSpPr/>
          <p:nvPr/>
        </p:nvSpPr>
        <p:spPr>
          <a:xfrm>
            <a:off x="872410" y="2235428"/>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Category</a:t>
            </a:r>
          </a:p>
        </p:txBody>
      </p:sp>
      <p:sp>
        <p:nvSpPr>
          <p:cNvPr id="43" name="Rectangle 42">
            <a:extLst>
              <a:ext uri="{FF2B5EF4-FFF2-40B4-BE49-F238E27FC236}">
                <a16:creationId xmlns:a16="http://schemas.microsoft.com/office/drawing/2014/main" id="{5B46164D-5DD5-414A-9F3D-649421BADB9A}"/>
              </a:ext>
            </a:extLst>
          </p:cNvPr>
          <p:cNvSpPr/>
          <p:nvPr/>
        </p:nvSpPr>
        <p:spPr>
          <a:xfrm>
            <a:off x="1676518" y="2574306"/>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Celebration</a:t>
            </a:r>
          </a:p>
        </p:txBody>
      </p:sp>
      <p:sp>
        <p:nvSpPr>
          <p:cNvPr id="44" name="Rectangle 43">
            <a:extLst>
              <a:ext uri="{FF2B5EF4-FFF2-40B4-BE49-F238E27FC236}">
                <a16:creationId xmlns:a16="http://schemas.microsoft.com/office/drawing/2014/main" id="{CC0F1B93-48CC-CD48-948B-8A83A8DF925E}"/>
              </a:ext>
            </a:extLst>
          </p:cNvPr>
          <p:cNvSpPr/>
          <p:nvPr/>
        </p:nvSpPr>
        <p:spPr>
          <a:xfrm>
            <a:off x="1668376" y="2871966"/>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Education</a:t>
            </a:r>
          </a:p>
        </p:txBody>
      </p:sp>
      <p:sp>
        <p:nvSpPr>
          <p:cNvPr id="45" name="Rectangle 44">
            <a:extLst>
              <a:ext uri="{FF2B5EF4-FFF2-40B4-BE49-F238E27FC236}">
                <a16:creationId xmlns:a16="http://schemas.microsoft.com/office/drawing/2014/main" id="{B627484C-B1E9-1C4C-8420-2266CCF683FD}"/>
              </a:ext>
            </a:extLst>
          </p:cNvPr>
          <p:cNvSpPr/>
          <p:nvPr/>
        </p:nvSpPr>
        <p:spPr>
          <a:xfrm>
            <a:off x="1668376" y="3194303"/>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Entertainment</a:t>
            </a:r>
          </a:p>
        </p:txBody>
      </p:sp>
      <p:sp>
        <p:nvSpPr>
          <p:cNvPr id="46" name="Rectangle 45">
            <a:extLst>
              <a:ext uri="{FF2B5EF4-FFF2-40B4-BE49-F238E27FC236}">
                <a16:creationId xmlns:a16="http://schemas.microsoft.com/office/drawing/2014/main" id="{E583FB7A-3504-4847-97AF-6127DD251324}"/>
              </a:ext>
            </a:extLst>
          </p:cNvPr>
          <p:cNvSpPr/>
          <p:nvPr/>
        </p:nvSpPr>
        <p:spPr>
          <a:xfrm>
            <a:off x="3013566" y="2552460"/>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Travel</a:t>
            </a:r>
          </a:p>
        </p:txBody>
      </p:sp>
      <p:sp>
        <p:nvSpPr>
          <p:cNvPr id="47" name="Rectangle 46">
            <a:extLst>
              <a:ext uri="{FF2B5EF4-FFF2-40B4-BE49-F238E27FC236}">
                <a16:creationId xmlns:a16="http://schemas.microsoft.com/office/drawing/2014/main" id="{F6053F0E-B31D-3F48-999A-AA6FAFF06298}"/>
              </a:ext>
            </a:extLst>
          </p:cNvPr>
          <p:cNvSpPr/>
          <p:nvPr/>
        </p:nvSpPr>
        <p:spPr>
          <a:xfrm>
            <a:off x="3005424" y="2850120"/>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Groceries</a:t>
            </a:r>
          </a:p>
        </p:txBody>
      </p:sp>
      <p:sp>
        <p:nvSpPr>
          <p:cNvPr id="48" name="Rectangle 47">
            <a:hlinkClick r:id="" action="ppaction://hlinkshowjump?jump=nextslide"/>
            <a:extLst>
              <a:ext uri="{FF2B5EF4-FFF2-40B4-BE49-F238E27FC236}">
                <a16:creationId xmlns:a16="http://schemas.microsoft.com/office/drawing/2014/main" id="{4E4141F8-FFA1-9444-8D99-9C3D2842B5B6}"/>
              </a:ext>
            </a:extLst>
          </p:cNvPr>
          <p:cNvSpPr/>
          <p:nvPr/>
        </p:nvSpPr>
        <p:spPr>
          <a:xfrm>
            <a:off x="3005424" y="3172457"/>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Others</a:t>
            </a:r>
          </a:p>
        </p:txBody>
      </p:sp>
      <p:sp>
        <p:nvSpPr>
          <p:cNvPr id="50" name="Rectangle 49">
            <a:extLst>
              <a:ext uri="{FF2B5EF4-FFF2-40B4-BE49-F238E27FC236}">
                <a16:creationId xmlns:a16="http://schemas.microsoft.com/office/drawing/2014/main" id="{DD566CD9-A18B-4149-9AED-B748F2834BDA}"/>
              </a:ext>
            </a:extLst>
          </p:cNvPr>
          <p:cNvSpPr/>
          <p:nvPr/>
        </p:nvSpPr>
        <p:spPr>
          <a:xfrm>
            <a:off x="842049" y="357711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Effort</a:t>
            </a:r>
          </a:p>
        </p:txBody>
      </p:sp>
      <p:sp>
        <p:nvSpPr>
          <p:cNvPr id="59" name="Rectangle 58">
            <a:hlinkClick r:id="" action="ppaction://hlinkshowjump?jump=nextslide"/>
            <a:extLst>
              <a:ext uri="{FF2B5EF4-FFF2-40B4-BE49-F238E27FC236}">
                <a16:creationId xmlns:a16="http://schemas.microsoft.com/office/drawing/2014/main" id="{F3FD3D50-BE83-A449-91FC-FEE0B56F8684}"/>
              </a:ext>
            </a:extLst>
          </p:cNvPr>
          <p:cNvSpPr/>
          <p:nvPr/>
        </p:nvSpPr>
        <p:spPr>
          <a:xfrm>
            <a:off x="1668376" y="3896736"/>
            <a:ext cx="360000" cy="247135"/>
          </a:xfrm>
          <a:prstGeom prst="rect">
            <a:avLst/>
          </a:prstGeom>
          <a:pattFill prst="dkUpDiag">
            <a:fgClr>
              <a:schemeClr val="accent5">
                <a:lumMod val="40000"/>
                <a:lumOff val="60000"/>
              </a:schemeClr>
            </a:fgClr>
            <a:bgClr>
              <a:schemeClr val="accent5">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0" name="Rectangle 59">
            <a:extLst>
              <a:ext uri="{FF2B5EF4-FFF2-40B4-BE49-F238E27FC236}">
                <a16:creationId xmlns:a16="http://schemas.microsoft.com/office/drawing/2014/main" id="{50A2EECB-90F3-0B4C-95A6-63E2F0F5A1D8}"/>
              </a:ext>
            </a:extLst>
          </p:cNvPr>
          <p:cNvSpPr/>
          <p:nvPr/>
        </p:nvSpPr>
        <p:spPr>
          <a:xfrm>
            <a:off x="2059725" y="388804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5" name="Rectangle 64">
            <a:extLst>
              <a:ext uri="{FF2B5EF4-FFF2-40B4-BE49-F238E27FC236}">
                <a16:creationId xmlns:a16="http://schemas.microsoft.com/office/drawing/2014/main" id="{68131A2E-FE7A-5F4A-B067-214D7847636D}"/>
              </a:ext>
            </a:extLst>
          </p:cNvPr>
          <p:cNvSpPr/>
          <p:nvPr/>
        </p:nvSpPr>
        <p:spPr>
          <a:xfrm>
            <a:off x="2596990" y="3889779"/>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6" name="Rectangle 65">
            <a:extLst>
              <a:ext uri="{FF2B5EF4-FFF2-40B4-BE49-F238E27FC236}">
                <a16:creationId xmlns:a16="http://schemas.microsoft.com/office/drawing/2014/main" id="{FCE42F25-D9B1-5145-8B67-FBF651D87AD2}"/>
              </a:ext>
            </a:extLst>
          </p:cNvPr>
          <p:cNvSpPr/>
          <p:nvPr/>
        </p:nvSpPr>
        <p:spPr>
          <a:xfrm>
            <a:off x="2988339" y="389344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7" name="Rectangle 66">
            <a:extLst>
              <a:ext uri="{FF2B5EF4-FFF2-40B4-BE49-F238E27FC236}">
                <a16:creationId xmlns:a16="http://schemas.microsoft.com/office/drawing/2014/main" id="{D28CDF16-4FE0-DD41-A5EC-086EE86AA80D}"/>
              </a:ext>
            </a:extLst>
          </p:cNvPr>
          <p:cNvSpPr/>
          <p:nvPr/>
        </p:nvSpPr>
        <p:spPr>
          <a:xfrm>
            <a:off x="3458557" y="3887091"/>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8" name="Rectangle 67">
            <a:extLst>
              <a:ext uri="{FF2B5EF4-FFF2-40B4-BE49-F238E27FC236}">
                <a16:creationId xmlns:a16="http://schemas.microsoft.com/office/drawing/2014/main" id="{D92383BA-FE29-F742-9372-58C7E0A88151}"/>
              </a:ext>
            </a:extLst>
          </p:cNvPr>
          <p:cNvSpPr/>
          <p:nvPr/>
        </p:nvSpPr>
        <p:spPr>
          <a:xfrm>
            <a:off x="3849906" y="3890758"/>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84" name="Rectangle 83">
            <a:extLst>
              <a:ext uri="{FF2B5EF4-FFF2-40B4-BE49-F238E27FC236}">
                <a16:creationId xmlns:a16="http://schemas.microsoft.com/office/drawing/2014/main" id="{35FE0D54-231D-954B-9D91-A1FF1C555710}"/>
              </a:ext>
            </a:extLst>
          </p:cNvPr>
          <p:cNvSpPr/>
          <p:nvPr/>
        </p:nvSpPr>
        <p:spPr>
          <a:xfrm>
            <a:off x="872410" y="4397218"/>
            <a:ext cx="3393014" cy="74353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105 non veg</a:t>
            </a:r>
          </a:p>
          <a:p>
            <a:pPr algn="ctr"/>
            <a:r>
              <a:rPr lang="en-US" sz="1200" dirty="0">
                <a:solidFill>
                  <a:schemeClr val="bg1"/>
                </a:solidFill>
              </a:rPr>
              <a:t>21 veg</a:t>
            </a:r>
          </a:p>
        </p:txBody>
      </p:sp>
      <p:sp>
        <p:nvSpPr>
          <p:cNvPr id="85" name="Rectangle 84">
            <a:hlinkClick r:id="" action="ppaction://hlinkshowjump?jump=nextslide"/>
            <a:extLst>
              <a:ext uri="{FF2B5EF4-FFF2-40B4-BE49-F238E27FC236}">
                <a16:creationId xmlns:a16="http://schemas.microsoft.com/office/drawing/2014/main" id="{452B34DB-EFA6-D54E-BA07-5C321863AAD2}"/>
              </a:ext>
            </a:extLst>
          </p:cNvPr>
          <p:cNvSpPr/>
          <p:nvPr/>
        </p:nvSpPr>
        <p:spPr>
          <a:xfrm>
            <a:off x="896049" y="5348599"/>
            <a:ext cx="1260000" cy="2471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Exit</a:t>
            </a:r>
          </a:p>
        </p:txBody>
      </p:sp>
      <p:sp>
        <p:nvSpPr>
          <p:cNvPr id="86" name="Rectangle 85">
            <a:hlinkClick r:id="" action="ppaction://hlinkshowjump?jump=nextslide"/>
            <a:extLst>
              <a:ext uri="{FF2B5EF4-FFF2-40B4-BE49-F238E27FC236}">
                <a16:creationId xmlns:a16="http://schemas.microsoft.com/office/drawing/2014/main" id="{4436FD37-FB67-D64E-BE6C-0CFB769F6302}"/>
              </a:ext>
            </a:extLst>
          </p:cNvPr>
          <p:cNvSpPr/>
          <p:nvPr/>
        </p:nvSpPr>
        <p:spPr>
          <a:xfrm>
            <a:off x="3011543" y="5348414"/>
            <a:ext cx="1260000" cy="24713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Save</a:t>
            </a:r>
          </a:p>
        </p:txBody>
      </p:sp>
      <p:sp>
        <p:nvSpPr>
          <p:cNvPr id="87" name="Rectangle 86">
            <a:extLst>
              <a:ext uri="{FF2B5EF4-FFF2-40B4-BE49-F238E27FC236}">
                <a16:creationId xmlns:a16="http://schemas.microsoft.com/office/drawing/2014/main" id="{1DA0F0F3-74E1-3B40-9101-08F0384D50B9}"/>
              </a:ext>
            </a:extLst>
          </p:cNvPr>
          <p:cNvSpPr/>
          <p:nvPr/>
        </p:nvSpPr>
        <p:spPr>
          <a:xfrm>
            <a:off x="875186" y="1386762"/>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89" name="Terminator 88">
            <a:extLst>
              <a:ext uri="{FF2B5EF4-FFF2-40B4-BE49-F238E27FC236}">
                <a16:creationId xmlns:a16="http://schemas.microsoft.com/office/drawing/2014/main" id="{D05BDA1F-7DE0-7D42-A585-979618F5CB4A}"/>
              </a:ext>
            </a:extLst>
          </p:cNvPr>
          <p:cNvSpPr/>
          <p:nvPr/>
        </p:nvSpPr>
        <p:spPr>
          <a:xfrm>
            <a:off x="3731110" y="1392036"/>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E265F957-C773-1749-9580-CA3B804F93C9}"/>
              </a:ext>
            </a:extLst>
          </p:cNvPr>
          <p:cNvSpPr>
            <a:spLocks noChangeAspect="1"/>
          </p:cNvSpPr>
          <p:nvPr/>
        </p:nvSpPr>
        <p:spPr>
          <a:xfrm>
            <a:off x="4085424" y="1411477"/>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89C943C1-E746-514F-BBC3-B6F2EDB3561D}"/>
              </a:ext>
            </a:extLst>
          </p:cNvPr>
          <p:cNvSpPr>
            <a:spLocks noChangeAspect="1"/>
          </p:cNvSpPr>
          <p:nvPr/>
        </p:nvSpPr>
        <p:spPr>
          <a:xfrm>
            <a:off x="1701232" y="2601868"/>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05D04EA9-EC5C-BF46-AA2D-C551C4E79ACB}"/>
              </a:ext>
            </a:extLst>
          </p:cNvPr>
          <p:cNvSpPr>
            <a:spLocks noChangeAspect="1"/>
          </p:cNvSpPr>
          <p:nvPr/>
        </p:nvSpPr>
        <p:spPr>
          <a:xfrm>
            <a:off x="1701232" y="2903714"/>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6CD0403C-9081-2445-BC69-96A2107BC959}"/>
              </a:ext>
            </a:extLst>
          </p:cNvPr>
          <p:cNvSpPr>
            <a:spLocks noChangeAspect="1"/>
          </p:cNvSpPr>
          <p:nvPr/>
        </p:nvSpPr>
        <p:spPr>
          <a:xfrm>
            <a:off x="1701232" y="3222501"/>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C4A311D7-69DB-9547-8A7C-AE2343F609B9}"/>
              </a:ext>
            </a:extLst>
          </p:cNvPr>
          <p:cNvSpPr>
            <a:spLocks noChangeAspect="1"/>
          </p:cNvSpPr>
          <p:nvPr/>
        </p:nvSpPr>
        <p:spPr>
          <a:xfrm>
            <a:off x="3039882" y="2593627"/>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8DA36FF4-073C-BC47-8429-4A9C69C4BB61}"/>
              </a:ext>
            </a:extLst>
          </p:cNvPr>
          <p:cNvSpPr>
            <a:spLocks noChangeAspect="1"/>
          </p:cNvSpPr>
          <p:nvPr/>
        </p:nvSpPr>
        <p:spPr>
          <a:xfrm>
            <a:off x="3052176" y="2906932"/>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hlinkClick r:id="" action="ppaction://hlinkshowjump?jump=nextslide"/>
            <a:extLst>
              <a:ext uri="{FF2B5EF4-FFF2-40B4-BE49-F238E27FC236}">
                <a16:creationId xmlns:a16="http://schemas.microsoft.com/office/drawing/2014/main" id="{326D21CE-9B2E-AC4C-B1B0-B76887EDE340}"/>
              </a:ext>
            </a:extLst>
          </p:cNvPr>
          <p:cNvSpPr>
            <a:spLocks noChangeAspect="1"/>
          </p:cNvSpPr>
          <p:nvPr/>
        </p:nvSpPr>
        <p:spPr>
          <a:xfrm>
            <a:off x="3039882" y="3214260"/>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a:hlinkClick r:id="" action="ppaction://hlinkshowjump?jump=nextslide"/>
            <a:extLst>
              <a:ext uri="{FF2B5EF4-FFF2-40B4-BE49-F238E27FC236}">
                <a16:creationId xmlns:a16="http://schemas.microsoft.com/office/drawing/2014/main" id="{FDEF6CD3-DE92-474B-93AC-6CB01FD7BA49}"/>
              </a:ext>
            </a:extLst>
          </p:cNvPr>
          <p:cNvSpPr/>
          <p:nvPr/>
        </p:nvSpPr>
        <p:spPr>
          <a:xfrm>
            <a:off x="2343163" y="1631587"/>
            <a:ext cx="1025999" cy="248400"/>
          </a:xfrm>
          <a:prstGeom prst="roundRect">
            <a:avLst/>
          </a:prstGeom>
          <a:solidFill>
            <a:schemeClr val="accent5">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Set up dining area</a:t>
            </a:r>
          </a:p>
        </p:txBody>
      </p:sp>
      <p:sp>
        <p:nvSpPr>
          <p:cNvPr id="102" name="Rounded Rectangle 101">
            <a:extLst>
              <a:ext uri="{FF2B5EF4-FFF2-40B4-BE49-F238E27FC236}">
                <a16:creationId xmlns:a16="http://schemas.microsoft.com/office/drawing/2014/main" id="{6C695D2A-0DF3-3F42-9548-55B2656D0179}"/>
              </a:ext>
            </a:extLst>
          </p:cNvPr>
          <p:cNvSpPr/>
          <p:nvPr/>
        </p:nvSpPr>
        <p:spPr>
          <a:xfrm>
            <a:off x="2343162" y="1920117"/>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pic>
        <p:nvPicPr>
          <p:cNvPr id="7" name="Graphic 6" descr="Information">
            <a:hlinkClick r:id="" action="ppaction://hlinkshowjump?jump=nextslide"/>
            <a:extLst>
              <a:ext uri="{FF2B5EF4-FFF2-40B4-BE49-F238E27FC236}">
                <a16:creationId xmlns:a16="http://schemas.microsoft.com/office/drawing/2014/main" id="{EE0B5361-EF63-B14E-9158-43D4F967C72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15550" y="1291182"/>
            <a:ext cx="216723" cy="216723"/>
          </a:xfrm>
          <a:prstGeom prst="rect">
            <a:avLst/>
          </a:prstGeom>
        </p:spPr>
      </p:pic>
      <p:pic>
        <p:nvPicPr>
          <p:cNvPr id="103" name="Graphic 102" descr="Information">
            <a:extLst>
              <a:ext uri="{FF2B5EF4-FFF2-40B4-BE49-F238E27FC236}">
                <a16:creationId xmlns:a16="http://schemas.microsoft.com/office/drawing/2014/main" id="{89180949-4159-9644-83E7-9F7C5DDEACE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960869" y="3504759"/>
            <a:ext cx="216723" cy="216723"/>
          </a:xfrm>
          <a:prstGeom prst="rect">
            <a:avLst/>
          </a:prstGeom>
        </p:spPr>
      </p:pic>
      <p:sp>
        <p:nvSpPr>
          <p:cNvPr id="58" name="Rectangle 57">
            <a:extLst>
              <a:ext uri="{FF2B5EF4-FFF2-40B4-BE49-F238E27FC236}">
                <a16:creationId xmlns:a16="http://schemas.microsoft.com/office/drawing/2014/main" id="{CD6516E8-504E-6B4A-8325-A9296F14D4E5}"/>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hlinkClick r:id="" action="ppaction://hlinkshowjump?jump=nextslide"/>
            <a:extLst>
              <a:ext uri="{FF2B5EF4-FFF2-40B4-BE49-F238E27FC236}">
                <a16:creationId xmlns:a16="http://schemas.microsoft.com/office/drawing/2014/main" id="{CAD7E28D-19FA-954F-8D2D-DC2EFD556337}"/>
              </a:ext>
            </a:extLst>
          </p:cNvPr>
          <p:cNvSpPr>
            <a:spLocks noChangeAspect="1"/>
          </p:cNvSpPr>
          <p:nvPr/>
        </p:nvSpPr>
        <p:spPr>
          <a:xfrm>
            <a:off x="3039882" y="3216866"/>
            <a:ext cx="144000" cy="161435"/>
          </a:xfrm>
          <a:prstGeom prst="ellipse">
            <a:avLst/>
          </a:prstGeom>
          <a:solidFill>
            <a:srgbClr val="002060"/>
          </a:soli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Graphic 62" descr="Add">
            <a:hlinkClick r:id="rId15" action="ppaction://hlinksldjump"/>
            <a:extLst>
              <a:ext uri="{FF2B5EF4-FFF2-40B4-BE49-F238E27FC236}">
                <a16:creationId xmlns:a16="http://schemas.microsoft.com/office/drawing/2014/main" id="{7F409443-85A2-A740-96EA-1D7E989D078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218720" y="5433265"/>
            <a:ext cx="772514" cy="772514"/>
          </a:xfrm>
          <a:prstGeom prst="rect">
            <a:avLst/>
          </a:prstGeom>
        </p:spPr>
      </p:pic>
      <p:pic>
        <p:nvPicPr>
          <p:cNvPr id="70" name="Graphic 69" descr="Bar graph with upward trend">
            <a:hlinkClick r:id="rId18" action="ppaction://hlinksldjump"/>
            <a:extLst>
              <a:ext uri="{FF2B5EF4-FFF2-40B4-BE49-F238E27FC236}">
                <a16:creationId xmlns:a16="http://schemas.microsoft.com/office/drawing/2014/main" id="{D264407F-417B-1644-BCE7-0F3B540E01A0}"/>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104111" y="5747782"/>
            <a:ext cx="468001" cy="468001"/>
          </a:xfrm>
          <a:prstGeom prst="rect">
            <a:avLst/>
          </a:prstGeom>
        </p:spPr>
      </p:pic>
      <p:pic>
        <p:nvPicPr>
          <p:cNvPr id="71" name="Graphic 70" descr="Workflow">
            <a:hlinkClick r:id="rId21" action="ppaction://hlinksldjump"/>
            <a:extLst>
              <a:ext uri="{FF2B5EF4-FFF2-40B4-BE49-F238E27FC236}">
                <a16:creationId xmlns:a16="http://schemas.microsoft.com/office/drawing/2014/main" id="{49DD8DC9-A775-5B43-9CF3-BEE9A4131529}"/>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601230" y="5748989"/>
            <a:ext cx="468001" cy="468001"/>
          </a:xfrm>
          <a:prstGeom prst="rect">
            <a:avLst/>
          </a:prstGeom>
        </p:spPr>
      </p:pic>
      <p:pic>
        <p:nvPicPr>
          <p:cNvPr id="72" name="Graphic 71" descr="List">
            <a:hlinkClick r:id="rId24" action="ppaction://hlinksldjump"/>
            <a:extLst>
              <a:ext uri="{FF2B5EF4-FFF2-40B4-BE49-F238E27FC236}">
                <a16:creationId xmlns:a16="http://schemas.microsoft.com/office/drawing/2014/main" id="{8092394F-468E-0441-83BD-4E46888851CA}"/>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894989" y="5747783"/>
            <a:ext cx="468001" cy="468001"/>
          </a:xfrm>
          <a:prstGeom prst="rect">
            <a:avLst/>
          </a:prstGeom>
        </p:spPr>
      </p:pic>
      <p:pic>
        <p:nvPicPr>
          <p:cNvPr id="73" name="Graphic 72" descr="Single gear">
            <a:hlinkClick r:id="rId27" action="ppaction://hlinksldjump"/>
            <a:extLst>
              <a:ext uri="{FF2B5EF4-FFF2-40B4-BE49-F238E27FC236}">
                <a16:creationId xmlns:a16="http://schemas.microsoft.com/office/drawing/2014/main" id="{5D261760-32BC-F94C-B9D4-D30B7805AFB6}"/>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898527" y="5729304"/>
            <a:ext cx="468001" cy="468001"/>
          </a:xfrm>
          <a:prstGeom prst="rect">
            <a:avLst/>
          </a:prstGeom>
        </p:spPr>
      </p:pic>
      <p:sp>
        <p:nvSpPr>
          <p:cNvPr id="74" name="Rounded Rectangle 73">
            <a:extLst>
              <a:ext uri="{FF2B5EF4-FFF2-40B4-BE49-F238E27FC236}">
                <a16:creationId xmlns:a16="http://schemas.microsoft.com/office/drawing/2014/main" id="{E81DA03B-F4F7-9443-975B-B642C505BDDB}"/>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Tree>
    <p:extLst>
      <p:ext uri="{BB962C8B-B14F-4D97-AF65-F5344CB8AC3E}">
        <p14:creationId xmlns:p14="http://schemas.microsoft.com/office/powerpoint/2010/main" val="360450211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0"/>
                                  </p:stCondLst>
                                  <p:childTnLst>
                                    <p:animScale>
                                      <p:cBhvr>
                                        <p:cTn id="6" dur="500" fill="hold"/>
                                        <p:tgtEl>
                                          <p:spTgt spid="86"/>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16951" y="5457353"/>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3233" y="5747459"/>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Main 2</a:t>
            </a:r>
          </a:p>
        </p:txBody>
      </p:sp>
      <p:pic>
        <p:nvPicPr>
          <p:cNvPr id="64" name="Graphic 63" descr="Filter">
            <a:hlinkClick r:id="rId1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052512" y="677435"/>
            <a:ext cx="360000" cy="360000"/>
          </a:xfrm>
          <a:prstGeom prst="rect">
            <a:avLst/>
          </a:prstGeom>
        </p:spPr>
      </p:pic>
      <p:pic>
        <p:nvPicPr>
          <p:cNvPr id="69" name="Graphic 68" descr="Radio microphone">
            <a:hlinkClick r:id="rId1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sp>
        <p:nvSpPr>
          <p:cNvPr id="83" name="Rounded Rectangle 82">
            <a:hlinkClick r:id="rId22"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42" name="Rectangle 41">
            <a:extLst>
              <a:ext uri="{FF2B5EF4-FFF2-40B4-BE49-F238E27FC236}">
                <a16:creationId xmlns:a16="http://schemas.microsoft.com/office/drawing/2014/main" id="{EB6AA470-AB1F-BE4F-9B3A-BB2661FFB0C5}"/>
              </a:ext>
            </a:extLst>
          </p:cNvPr>
          <p:cNvSpPr/>
          <p:nvPr/>
        </p:nvSpPr>
        <p:spPr>
          <a:xfrm>
            <a:off x="872410" y="2235428"/>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Category</a:t>
            </a:r>
          </a:p>
        </p:txBody>
      </p:sp>
      <p:sp>
        <p:nvSpPr>
          <p:cNvPr id="43" name="Rectangle 42">
            <a:extLst>
              <a:ext uri="{FF2B5EF4-FFF2-40B4-BE49-F238E27FC236}">
                <a16:creationId xmlns:a16="http://schemas.microsoft.com/office/drawing/2014/main" id="{5B46164D-5DD5-414A-9F3D-649421BADB9A}"/>
              </a:ext>
            </a:extLst>
          </p:cNvPr>
          <p:cNvSpPr/>
          <p:nvPr/>
        </p:nvSpPr>
        <p:spPr>
          <a:xfrm>
            <a:off x="1676518" y="2574306"/>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Celebration</a:t>
            </a:r>
          </a:p>
        </p:txBody>
      </p:sp>
      <p:sp>
        <p:nvSpPr>
          <p:cNvPr id="44" name="Rectangle 43">
            <a:extLst>
              <a:ext uri="{FF2B5EF4-FFF2-40B4-BE49-F238E27FC236}">
                <a16:creationId xmlns:a16="http://schemas.microsoft.com/office/drawing/2014/main" id="{CC0F1B93-48CC-CD48-948B-8A83A8DF925E}"/>
              </a:ext>
            </a:extLst>
          </p:cNvPr>
          <p:cNvSpPr/>
          <p:nvPr/>
        </p:nvSpPr>
        <p:spPr>
          <a:xfrm>
            <a:off x="1668376" y="2871966"/>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Education</a:t>
            </a:r>
          </a:p>
        </p:txBody>
      </p:sp>
      <p:sp>
        <p:nvSpPr>
          <p:cNvPr id="45" name="Rectangle 44">
            <a:extLst>
              <a:ext uri="{FF2B5EF4-FFF2-40B4-BE49-F238E27FC236}">
                <a16:creationId xmlns:a16="http://schemas.microsoft.com/office/drawing/2014/main" id="{B627484C-B1E9-1C4C-8420-2266CCF683FD}"/>
              </a:ext>
            </a:extLst>
          </p:cNvPr>
          <p:cNvSpPr/>
          <p:nvPr/>
        </p:nvSpPr>
        <p:spPr>
          <a:xfrm>
            <a:off x="1668376" y="3194303"/>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Entertainment</a:t>
            </a:r>
          </a:p>
        </p:txBody>
      </p:sp>
      <p:sp>
        <p:nvSpPr>
          <p:cNvPr id="46" name="Rectangle 45">
            <a:extLst>
              <a:ext uri="{FF2B5EF4-FFF2-40B4-BE49-F238E27FC236}">
                <a16:creationId xmlns:a16="http://schemas.microsoft.com/office/drawing/2014/main" id="{E583FB7A-3504-4847-97AF-6127DD251324}"/>
              </a:ext>
            </a:extLst>
          </p:cNvPr>
          <p:cNvSpPr/>
          <p:nvPr/>
        </p:nvSpPr>
        <p:spPr>
          <a:xfrm>
            <a:off x="3013566" y="2552460"/>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Travel</a:t>
            </a:r>
          </a:p>
        </p:txBody>
      </p:sp>
      <p:sp>
        <p:nvSpPr>
          <p:cNvPr id="47" name="Rectangle 46">
            <a:extLst>
              <a:ext uri="{FF2B5EF4-FFF2-40B4-BE49-F238E27FC236}">
                <a16:creationId xmlns:a16="http://schemas.microsoft.com/office/drawing/2014/main" id="{F6053F0E-B31D-3F48-999A-AA6FAFF06298}"/>
              </a:ext>
            </a:extLst>
          </p:cNvPr>
          <p:cNvSpPr/>
          <p:nvPr/>
        </p:nvSpPr>
        <p:spPr>
          <a:xfrm>
            <a:off x="3005424" y="2850120"/>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Groceries</a:t>
            </a:r>
          </a:p>
        </p:txBody>
      </p:sp>
      <p:sp>
        <p:nvSpPr>
          <p:cNvPr id="48" name="Rectangle 47">
            <a:hlinkClick r:id="" action="ppaction://hlinkshowjump?jump=nextslide"/>
            <a:extLst>
              <a:ext uri="{FF2B5EF4-FFF2-40B4-BE49-F238E27FC236}">
                <a16:creationId xmlns:a16="http://schemas.microsoft.com/office/drawing/2014/main" id="{4E4141F8-FFA1-9444-8D99-9C3D2842B5B6}"/>
              </a:ext>
            </a:extLst>
          </p:cNvPr>
          <p:cNvSpPr/>
          <p:nvPr/>
        </p:nvSpPr>
        <p:spPr>
          <a:xfrm>
            <a:off x="3005424" y="3172457"/>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Others</a:t>
            </a:r>
          </a:p>
        </p:txBody>
      </p:sp>
      <p:sp>
        <p:nvSpPr>
          <p:cNvPr id="50" name="Rectangle 49">
            <a:extLst>
              <a:ext uri="{FF2B5EF4-FFF2-40B4-BE49-F238E27FC236}">
                <a16:creationId xmlns:a16="http://schemas.microsoft.com/office/drawing/2014/main" id="{DD566CD9-A18B-4149-9AED-B748F2834BDA}"/>
              </a:ext>
            </a:extLst>
          </p:cNvPr>
          <p:cNvSpPr/>
          <p:nvPr/>
        </p:nvSpPr>
        <p:spPr>
          <a:xfrm>
            <a:off x="842049" y="357711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Effort</a:t>
            </a:r>
          </a:p>
        </p:txBody>
      </p:sp>
      <p:sp>
        <p:nvSpPr>
          <p:cNvPr id="59" name="Rectangle 58">
            <a:hlinkClick r:id="" action="ppaction://hlinkshowjump?jump=nextslide"/>
            <a:extLst>
              <a:ext uri="{FF2B5EF4-FFF2-40B4-BE49-F238E27FC236}">
                <a16:creationId xmlns:a16="http://schemas.microsoft.com/office/drawing/2014/main" id="{F3FD3D50-BE83-A449-91FC-FEE0B56F8684}"/>
              </a:ext>
            </a:extLst>
          </p:cNvPr>
          <p:cNvSpPr/>
          <p:nvPr/>
        </p:nvSpPr>
        <p:spPr>
          <a:xfrm>
            <a:off x="1668376" y="3896736"/>
            <a:ext cx="360000" cy="247135"/>
          </a:xfrm>
          <a:prstGeom prst="rect">
            <a:avLst/>
          </a:prstGeom>
          <a:pattFill prst="dkUpDiag">
            <a:fgClr>
              <a:schemeClr val="accent5">
                <a:lumMod val="40000"/>
                <a:lumOff val="60000"/>
              </a:schemeClr>
            </a:fgClr>
            <a:bgClr>
              <a:schemeClr val="accent5">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0" name="Rectangle 59">
            <a:extLst>
              <a:ext uri="{FF2B5EF4-FFF2-40B4-BE49-F238E27FC236}">
                <a16:creationId xmlns:a16="http://schemas.microsoft.com/office/drawing/2014/main" id="{50A2EECB-90F3-0B4C-95A6-63E2F0F5A1D8}"/>
              </a:ext>
            </a:extLst>
          </p:cNvPr>
          <p:cNvSpPr/>
          <p:nvPr/>
        </p:nvSpPr>
        <p:spPr>
          <a:xfrm>
            <a:off x="2059725" y="388804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5" name="Rectangle 64">
            <a:extLst>
              <a:ext uri="{FF2B5EF4-FFF2-40B4-BE49-F238E27FC236}">
                <a16:creationId xmlns:a16="http://schemas.microsoft.com/office/drawing/2014/main" id="{68131A2E-FE7A-5F4A-B067-214D7847636D}"/>
              </a:ext>
            </a:extLst>
          </p:cNvPr>
          <p:cNvSpPr/>
          <p:nvPr/>
        </p:nvSpPr>
        <p:spPr>
          <a:xfrm>
            <a:off x="2596990" y="3889779"/>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6" name="Rectangle 65">
            <a:extLst>
              <a:ext uri="{FF2B5EF4-FFF2-40B4-BE49-F238E27FC236}">
                <a16:creationId xmlns:a16="http://schemas.microsoft.com/office/drawing/2014/main" id="{FCE42F25-D9B1-5145-8B67-FBF651D87AD2}"/>
              </a:ext>
            </a:extLst>
          </p:cNvPr>
          <p:cNvSpPr/>
          <p:nvPr/>
        </p:nvSpPr>
        <p:spPr>
          <a:xfrm>
            <a:off x="2988339" y="389344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7" name="Rectangle 66">
            <a:extLst>
              <a:ext uri="{FF2B5EF4-FFF2-40B4-BE49-F238E27FC236}">
                <a16:creationId xmlns:a16="http://schemas.microsoft.com/office/drawing/2014/main" id="{D28CDF16-4FE0-DD41-A5EC-086EE86AA80D}"/>
              </a:ext>
            </a:extLst>
          </p:cNvPr>
          <p:cNvSpPr/>
          <p:nvPr/>
        </p:nvSpPr>
        <p:spPr>
          <a:xfrm>
            <a:off x="3458557" y="3887091"/>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8" name="Rectangle 67">
            <a:extLst>
              <a:ext uri="{FF2B5EF4-FFF2-40B4-BE49-F238E27FC236}">
                <a16:creationId xmlns:a16="http://schemas.microsoft.com/office/drawing/2014/main" id="{D92383BA-FE29-F742-9372-58C7E0A88151}"/>
              </a:ext>
            </a:extLst>
          </p:cNvPr>
          <p:cNvSpPr/>
          <p:nvPr/>
        </p:nvSpPr>
        <p:spPr>
          <a:xfrm>
            <a:off x="3849906" y="3890758"/>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84" name="Rectangle 83">
            <a:extLst>
              <a:ext uri="{FF2B5EF4-FFF2-40B4-BE49-F238E27FC236}">
                <a16:creationId xmlns:a16="http://schemas.microsoft.com/office/drawing/2014/main" id="{35FE0D54-231D-954B-9D91-A1FF1C555710}"/>
              </a:ext>
            </a:extLst>
          </p:cNvPr>
          <p:cNvSpPr/>
          <p:nvPr/>
        </p:nvSpPr>
        <p:spPr>
          <a:xfrm>
            <a:off x="872410" y="4397218"/>
            <a:ext cx="3393014" cy="74353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105 non veg</a:t>
            </a:r>
          </a:p>
          <a:p>
            <a:pPr algn="ctr"/>
            <a:r>
              <a:rPr lang="en-US" sz="1200" dirty="0">
                <a:solidFill>
                  <a:schemeClr val="bg1"/>
                </a:solidFill>
              </a:rPr>
              <a:t>21 veg</a:t>
            </a:r>
          </a:p>
        </p:txBody>
      </p:sp>
      <p:sp>
        <p:nvSpPr>
          <p:cNvPr id="85" name="Rectangle 84">
            <a:hlinkClick r:id="" action="ppaction://hlinkshowjump?jump=nextslide"/>
            <a:extLst>
              <a:ext uri="{FF2B5EF4-FFF2-40B4-BE49-F238E27FC236}">
                <a16:creationId xmlns:a16="http://schemas.microsoft.com/office/drawing/2014/main" id="{452B34DB-EFA6-D54E-BA07-5C321863AAD2}"/>
              </a:ext>
            </a:extLst>
          </p:cNvPr>
          <p:cNvSpPr/>
          <p:nvPr/>
        </p:nvSpPr>
        <p:spPr>
          <a:xfrm>
            <a:off x="896049" y="5348599"/>
            <a:ext cx="1260000" cy="2471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Exit</a:t>
            </a:r>
          </a:p>
        </p:txBody>
      </p:sp>
      <p:sp>
        <p:nvSpPr>
          <p:cNvPr id="86" name="Rectangle 85">
            <a:hlinkClick r:id="" action="ppaction://hlinkshowjump?jump=nextslide"/>
            <a:extLst>
              <a:ext uri="{FF2B5EF4-FFF2-40B4-BE49-F238E27FC236}">
                <a16:creationId xmlns:a16="http://schemas.microsoft.com/office/drawing/2014/main" id="{4436FD37-FB67-D64E-BE6C-0CFB769F6302}"/>
              </a:ext>
            </a:extLst>
          </p:cNvPr>
          <p:cNvSpPr/>
          <p:nvPr/>
        </p:nvSpPr>
        <p:spPr>
          <a:xfrm>
            <a:off x="3011543" y="5348414"/>
            <a:ext cx="1260000" cy="24713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Save</a:t>
            </a:r>
          </a:p>
        </p:txBody>
      </p:sp>
      <p:sp>
        <p:nvSpPr>
          <p:cNvPr id="87" name="Rectangle 86">
            <a:extLst>
              <a:ext uri="{FF2B5EF4-FFF2-40B4-BE49-F238E27FC236}">
                <a16:creationId xmlns:a16="http://schemas.microsoft.com/office/drawing/2014/main" id="{1DA0F0F3-74E1-3B40-9101-08F0384D50B9}"/>
              </a:ext>
            </a:extLst>
          </p:cNvPr>
          <p:cNvSpPr/>
          <p:nvPr/>
        </p:nvSpPr>
        <p:spPr>
          <a:xfrm>
            <a:off x="875186" y="1386762"/>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89" name="Terminator 88">
            <a:extLst>
              <a:ext uri="{FF2B5EF4-FFF2-40B4-BE49-F238E27FC236}">
                <a16:creationId xmlns:a16="http://schemas.microsoft.com/office/drawing/2014/main" id="{D05BDA1F-7DE0-7D42-A585-979618F5CB4A}"/>
              </a:ext>
            </a:extLst>
          </p:cNvPr>
          <p:cNvSpPr/>
          <p:nvPr/>
        </p:nvSpPr>
        <p:spPr>
          <a:xfrm>
            <a:off x="3731110" y="1392036"/>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E265F957-C773-1749-9580-CA3B804F93C9}"/>
              </a:ext>
            </a:extLst>
          </p:cNvPr>
          <p:cNvSpPr>
            <a:spLocks noChangeAspect="1"/>
          </p:cNvSpPr>
          <p:nvPr/>
        </p:nvSpPr>
        <p:spPr>
          <a:xfrm>
            <a:off x="4085424" y="1411477"/>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89C943C1-E746-514F-BBC3-B6F2EDB3561D}"/>
              </a:ext>
            </a:extLst>
          </p:cNvPr>
          <p:cNvSpPr>
            <a:spLocks noChangeAspect="1"/>
          </p:cNvSpPr>
          <p:nvPr/>
        </p:nvSpPr>
        <p:spPr>
          <a:xfrm>
            <a:off x="1701232" y="2601868"/>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05D04EA9-EC5C-BF46-AA2D-C551C4E79ACB}"/>
              </a:ext>
            </a:extLst>
          </p:cNvPr>
          <p:cNvSpPr>
            <a:spLocks noChangeAspect="1"/>
          </p:cNvSpPr>
          <p:nvPr/>
        </p:nvSpPr>
        <p:spPr>
          <a:xfrm>
            <a:off x="1701232" y="2903714"/>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6CD0403C-9081-2445-BC69-96A2107BC959}"/>
              </a:ext>
            </a:extLst>
          </p:cNvPr>
          <p:cNvSpPr>
            <a:spLocks noChangeAspect="1"/>
          </p:cNvSpPr>
          <p:nvPr/>
        </p:nvSpPr>
        <p:spPr>
          <a:xfrm>
            <a:off x="1701232" y="3222501"/>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C4A311D7-69DB-9547-8A7C-AE2343F609B9}"/>
              </a:ext>
            </a:extLst>
          </p:cNvPr>
          <p:cNvSpPr>
            <a:spLocks noChangeAspect="1"/>
          </p:cNvSpPr>
          <p:nvPr/>
        </p:nvSpPr>
        <p:spPr>
          <a:xfrm>
            <a:off x="3039882" y="2593627"/>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8DA36FF4-073C-BC47-8429-4A9C69C4BB61}"/>
              </a:ext>
            </a:extLst>
          </p:cNvPr>
          <p:cNvSpPr>
            <a:spLocks noChangeAspect="1"/>
          </p:cNvSpPr>
          <p:nvPr/>
        </p:nvSpPr>
        <p:spPr>
          <a:xfrm>
            <a:off x="3052176" y="2906932"/>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hlinkClick r:id="" action="ppaction://hlinkshowjump?jump=nextslide"/>
            <a:extLst>
              <a:ext uri="{FF2B5EF4-FFF2-40B4-BE49-F238E27FC236}">
                <a16:creationId xmlns:a16="http://schemas.microsoft.com/office/drawing/2014/main" id="{326D21CE-9B2E-AC4C-B1B0-B76887EDE340}"/>
              </a:ext>
            </a:extLst>
          </p:cNvPr>
          <p:cNvSpPr>
            <a:spLocks noChangeAspect="1"/>
          </p:cNvSpPr>
          <p:nvPr/>
        </p:nvSpPr>
        <p:spPr>
          <a:xfrm>
            <a:off x="3039882" y="3214260"/>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a:hlinkClick r:id="" action="ppaction://hlinkshowjump?jump=nextslide"/>
            <a:extLst>
              <a:ext uri="{FF2B5EF4-FFF2-40B4-BE49-F238E27FC236}">
                <a16:creationId xmlns:a16="http://schemas.microsoft.com/office/drawing/2014/main" id="{FDEF6CD3-DE92-474B-93AC-6CB01FD7BA49}"/>
              </a:ext>
            </a:extLst>
          </p:cNvPr>
          <p:cNvSpPr/>
          <p:nvPr/>
        </p:nvSpPr>
        <p:spPr>
          <a:xfrm>
            <a:off x="2343163" y="1631587"/>
            <a:ext cx="1025999" cy="248400"/>
          </a:xfrm>
          <a:prstGeom prst="roundRect">
            <a:avLst/>
          </a:prstGeom>
          <a:solidFill>
            <a:schemeClr val="accent5">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Set up dining area</a:t>
            </a:r>
          </a:p>
        </p:txBody>
      </p:sp>
      <p:sp>
        <p:nvSpPr>
          <p:cNvPr id="102" name="Rounded Rectangle 101">
            <a:extLst>
              <a:ext uri="{FF2B5EF4-FFF2-40B4-BE49-F238E27FC236}">
                <a16:creationId xmlns:a16="http://schemas.microsoft.com/office/drawing/2014/main" id="{6C695D2A-0DF3-3F42-9548-55B2656D0179}"/>
              </a:ext>
            </a:extLst>
          </p:cNvPr>
          <p:cNvSpPr/>
          <p:nvPr/>
        </p:nvSpPr>
        <p:spPr>
          <a:xfrm>
            <a:off x="2343162" y="1920117"/>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pic>
        <p:nvPicPr>
          <p:cNvPr id="7" name="Graphic 6" descr="Information">
            <a:hlinkClick r:id="" action="ppaction://hlinkshowjump?jump=nextslide"/>
            <a:extLst>
              <a:ext uri="{FF2B5EF4-FFF2-40B4-BE49-F238E27FC236}">
                <a16:creationId xmlns:a16="http://schemas.microsoft.com/office/drawing/2014/main" id="{EE0B5361-EF63-B14E-9158-43D4F967C72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015550" y="1291182"/>
            <a:ext cx="216723" cy="216723"/>
          </a:xfrm>
          <a:prstGeom prst="rect">
            <a:avLst/>
          </a:prstGeom>
        </p:spPr>
      </p:pic>
      <p:pic>
        <p:nvPicPr>
          <p:cNvPr id="103" name="Graphic 102" descr="Information">
            <a:extLst>
              <a:ext uri="{FF2B5EF4-FFF2-40B4-BE49-F238E27FC236}">
                <a16:creationId xmlns:a16="http://schemas.microsoft.com/office/drawing/2014/main" id="{89180949-4159-9644-83E7-9F7C5DDEACE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960869" y="3504759"/>
            <a:ext cx="216723" cy="216723"/>
          </a:xfrm>
          <a:prstGeom prst="rect">
            <a:avLst/>
          </a:prstGeom>
        </p:spPr>
      </p:pic>
      <p:sp>
        <p:nvSpPr>
          <p:cNvPr id="58" name="Rectangle 57">
            <a:extLst>
              <a:ext uri="{FF2B5EF4-FFF2-40B4-BE49-F238E27FC236}">
                <a16:creationId xmlns:a16="http://schemas.microsoft.com/office/drawing/2014/main" id="{CD6516E8-504E-6B4A-8325-A9296F14D4E5}"/>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B2340A9-0E2B-0A40-A394-5D40306D0FBD}"/>
              </a:ext>
            </a:extLst>
          </p:cNvPr>
          <p:cNvSpPr/>
          <p:nvPr/>
        </p:nvSpPr>
        <p:spPr>
          <a:xfrm>
            <a:off x="610170" y="1133602"/>
            <a:ext cx="3992549" cy="5604080"/>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DB38587-7138-474D-958E-A7F302304E6A}"/>
              </a:ext>
            </a:extLst>
          </p:cNvPr>
          <p:cNvSpPr/>
          <p:nvPr/>
        </p:nvSpPr>
        <p:spPr>
          <a:xfrm>
            <a:off x="930614" y="2993873"/>
            <a:ext cx="3340127" cy="669109"/>
          </a:xfrm>
          <a:prstGeom prst="rect">
            <a:avLst/>
          </a:prstGeom>
          <a:solidFill>
            <a:schemeClr val="accent4">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sz="1600" dirty="0"/>
              <a:t>Yay! Task has been successfully saved!</a:t>
            </a:r>
          </a:p>
        </p:txBody>
      </p:sp>
      <p:sp>
        <p:nvSpPr>
          <p:cNvPr id="70" name="Rounded Rectangle 69">
            <a:extLst>
              <a:ext uri="{FF2B5EF4-FFF2-40B4-BE49-F238E27FC236}">
                <a16:creationId xmlns:a16="http://schemas.microsoft.com/office/drawing/2014/main" id="{E01147C4-DE68-CC47-99EA-2C89FF1703AF}"/>
              </a:ext>
            </a:extLst>
          </p:cNvPr>
          <p:cNvSpPr/>
          <p:nvPr/>
        </p:nvSpPr>
        <p:spPr>
          <a:xfrm>
            <a:off x="4868228" y="1797807"/>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anywhere to continue</a:t>
            </a:r>
          </a:p>
        </p:txBody>
      </p:sp>
      <p:sp>
        <p:nvSpPr>
          <p:cNvPr id="71" name="Rounded Rectangle 70">
            <a:extLst>
              <a:ext uri="{FF2B5EF4-FFF2-40B4-BE49-F238E27FC236}">
                <a16:creationId xmlns:a16="http://schemas.microsoft.com/office/drawing/2014/main" id="{99C73D63-06FD-BD46-AA07-4B1AE9D64CFC}"/>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Tree>
    <p:extLst>
      <p:ext uri="{BB962C8B-B14F-4D97-AF65-F5344CB8AC3E}">
        <p14:creationId xmlns:p14="http://schemas.microsoft.com/office/powerpoint/2010/main" val="4093765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Task Creation</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gradFill>
            <a:gsLst>
              <a:gs pos="100000">
                <a:schemeClr val="accent5">
                  <a:lumMod val="40000"/>
                  <a:lumOff val="60000"/>
                </a:schemeClr>
              </a:gs>
              <a:gs pos="40000">
                <a:srgbClr val="0070C0"/>
              </a:gs>
              <a:gs pos="0">
                <a:srgbClr val="055C9F"/>
              </a:gs>
            </a:gsLst>
            <a:lin ang="5400000" scaled="0"/>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Task Creation Main 2</a:t>
            </a:r>
          </a:p>
        </p:txBody>
      </p:sp>
      <p:pic>
        <p:nvPicPr>
          <p:cNvPr id="64" name="Graphic 63" descr="Filter">
            <a:hlinkClick r:id="rId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52512" y="677435"/>
            <a:ext cx="360000" cy="360000"/>
          </a:xfrm>
          <a:prstGeom prst="rect">
            <a:avLst/>
          </a:prstGeom>
        </p:spPr>
      </p:pic>
      <p:pic>
        <p:nvPicPr>
          <p:cNvPr id="69" name="Graphic 68" descr="Radio microphone">
            <a:hlinkClick r:id="rId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84342" y="677435"/>
            <a:ext cx="360000" cy="360000"/>
          </a:xfrm>
          <a:prstGeom prst="rect">
            <a:avLst/>
          </a:prstGeom>
        </p:spPr>
      </p:pic>
      <p:sp>
        <p:nvSpPr>
          <p:cNvPr id="83" name="Rounded Rectangle 82">
            <a:hlinkClick r:id="rId12" action="ppaction://hlinksldjump"/>
            <a:extLst>
              <a:ext uri="{FF2B5EF4-FFF2-40B4-BE49-F238E27FC236}">
                <a16:creationId xmlns:a16="http://schemas.microsoft.com/office/drawing/2014/main" id="{387CD6DC-0B71-DD48-A6C3-4814B7863666}"/>
              </a:ext>
            </a:extLst>
          </p:cNvPr>
          <p:cNvSpPr/>
          <p:nvPr/>
        </p:nvSpPr>
        <p:spPr>
          <a:xfrm>
            <a:off x="4868228" y="2954858"/>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scroll down</a:t>
            </a:r>
          </a:p>
        </p:txBody>
      </p:sp>
      <p:sp>
        <p:nvSpPr>
          <p:cNvPr id="42" name="Rectangle 41">
            <a:extLst>
              <a:ext uri="{FF2B5EF4-FFF2-40B4-BE49-F238E27FC236}">
                <a16:creationId xmlns:a16="http://schemas.microsoft.com/office/drawing/2014/main" id="{EB6AA470-AB1F-BE4F-9B3A-BB2661FFB0C5}"/>
              </a:ext>
            </a:extLst>
          </p:cNvPr>
          <p:cNvSpPr/>
          <p:nvPr/>
        </p:nvSpPr>
        <p:spPr>
          <a:xfrm>
            <a:off x="872410" y="2235428"/>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Category</a:t>
            </a:r>
          </a:p>
        </p:txBody>
      </p:sp>
      <p:sp>
        <p:nvSpPr>
          <p:cNvPr id="43" name="Rectangle 42">
            <a:extLst>
              <a:ext uri="{FF2B5EF4-FFF2-40B4-BE49-F238E27FC236}">
                <a16:creationId xmlns:a16="http://schemas.microsoft.com/office/drawing/2014/main" id="{5B46164D-5DD5-414A-9F3D-649421BADB9A}"/>
              </a:ext>
            </a:extLst>
          </p:cNvPr>
          <p:cNvSpPr/>
          <p:nvPr/>
        </p:nvSpPr>
        <p:spPr>
          <a:xfrm>
            <a:off x="1676518" y="2574306"/>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Celebration</a:t>
            </a:r>
          </a:p>
        </p:txBody>
      </p:sp>
      <p:sp>
        <p:nvSpPr>
          <p:cNvPr id="44" name="Rectangle 43">
            <a:extLst>
              <a:ext uri="{FF2B5EF4-FFF2-40B4-BE49-F238E27FC236}">
                <a16:creationId xmlns:a16="http://schemas.microsoft.com/office/drawing/2014/main" id="{CC0F1B93-48CC-CD48-948B-8A83A8DF925E}"/>
              </a:ext>
            </a:extLst>
          </p:cNvPr>
          <p:cNvSpPr/>
          <p:nvPr/>
        </p:nvSpPr>
        <p:spPr>
          <a:xfrm>
            <a:off x="1668376" y="2871966"/>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Education</a:t>
            </a:r>
          </a:p>
        </p:txBody>
      </p:sp>
      <p:sp>
        <p:nvSpPr>
          <p:cNvPr id="45" name="Rectangle 44">
            <a:extLst>
              <a:ext uri="{FF2B5EF4-FFF2-40B4-BE49-F238E27FC236}">
                <a16:creationId xmlns:a16="http://schemas.microsoft.com/office/drawing/2014/main" id="{B627484C-B1E9-1C4C-8420-2266CCF683FD}"/>
              </a:ext>
            </a:extLst>
          </p:cNvPr>
          <p:cNvSpPr/>
          <p:nvPr/>
        </p:nvSpPr>
        <p:spPr>
          <a:xfrm>
            <a:off x="1668376" y="3194303"/>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Entertainment</a:t>
            </a:r>
          </a:p>
        </p:txBody>
      </p:sp>
      <p:sp>
        <p:nvSpPr>
          <p:cNvPr id="46" name="Rectangle 45">
            <a:extLst>
              <a:ext uri="{FF2B5EF4-FFF2-40B4-BE49-F238E27FC236}">
                <a16:creationId xmlns:a16="http://schemas.microsoft.com/office/drawing/2014/main" id="{E583FB7A-3504-4847-97AF-6127DD251324}"/>
              </a:ext>
            </a:extLst>
          </p:cNvPr>
          <p:cNvSpPr/>
          <p:nvPr/>
        </p:nvSpPr>
        <p:spPr>
          <a:xfrm>
            <a:off x="3013566" y="2552460"/>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Travel</a:t>
            </a:r>
          </a:p>
        </p:txBody>
      </p:sp>
      <p:sp>
        <p:nvSpPr>
          <p:cNvPr id="47" name="Rectangle 46">
            <a:extLst>
              <a:ext uri="{FF2B5EF4-FFF2-40B4-BE49-F238E27FC236}">
                <a16:creationId xmlns:a16="http://schemas.microsoft.com/office/drawing/2014/main" id="{F6053F0E-B31D-3F48-999A-AA6FAFF06298}"/>
              </a:ext>
            </a:extLst>
          </p:cNvPr>
          <p:cNvSpPr/>
          <p:nvPr/>
        </p:nvSpPr>
        <p:spPr>
          <a:xfrm>
            <a:off x="3005424" y="2850120"/>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Groceries</a:t>
            </a:r>
          </a:p>
        </p:txBody>
      </p:sp>
      <p:sp>
        <p:nvSpPr>
          <p:cNvPr id="48" name="Rectangle 47">
            <a:hlinkClick r:id="" action="ppaction://hlinkshowjump?jump=nextslide"/>
            <a:extLst>
              <a:ext uri="{FF2B5EF4-FFF2-40B4-BE49-F238E27FC236}">
                <a16:creationId xmlns:a16="http://schemas.microsoft.com/office/drawing/2014/main" id="{4E4141F8-FFA1-9444-8D99-9C3D2842B5B6}"/>
              </a:ext>
            </a:extLst>
          </p:cNvPr>
          <p:cNvSpPr/>
          <p:nvPr/>
        </p:nvSpPr>
        <p:spPr>
          <a:xfrm>
            <a:off x="3005424" y="3172457"/>
            <a:ext cx="12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Others</a:t>
            </a:r>
          </a:p>
        </p:txBody>
      </p:sp>
      <p:sp>
        <p:nvSpPr>
          <p:cNvPr id="50" name="Rectangle 49">
            <a:extLst>
              <a:ext uri="{FF2B5EF4-FFF2-40B4-BE49-F238E27FC236}">
                <a16:creationId xmlns:a16="http://schemas.microsoft.com/office/drawing/2014/main" id="{DD566CD9-A18B-4149-9AED-B748F2834BDA}"/>
              </a:ext>
            </a:extLst>
          </p:cNvPr>
          <p:cNvSpPr/>
          <p:nvPr/>
        </p:nvSpPr>
        <p:spPr>
          <a:xfrm>
            <a:off x="842049" y="3577111"/>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Effort</a:t>
            </a:r>
          </a:p>
        </p:txBody>
      </p:sp>
      <p:sp>
        <p:nvSpPr>
          <p:cNvPr id="59" name="Rectangle 58">
            <a:hlinkClick r:id="" action="ppaction://hlinkshowjump?jump=nextslide"/>
            <a:extLst>
              <a:ext uri="{FF2B5EF4-FFF2-40B4-BE49-F238E27FC236}">
                <a16:creationId xmlns:a16="http://schemas.microsoft.com/office/drawing/2014/main" id="{F3FD3D50-BE83-A449-91FC-FEE0B56F8684}"/>
              </a:ext>
            </a:extLst>
          </p:cNvPr>
          <p:cNvSpPr/>
          <p:nvPr/>
        </p:nvSpPr>
        <p:spPr>
          <a:xfrm>
            <a:off x="1668376" y="3896736"/>
            <a:ext cx="360000" cy="247135"/>
          </a:xfrm>
          <a:prstGeom prst="rect">
            <a:avLst/>
          </a:prstGeom>
          <a:pattFill prst="dkUpDiag">
            <a:fgClr>
              <a:schemeClr val="accent5">
                <a:lumMod val="40000"/>
                <a:lumOff val="60000"/>
              </a:schemeClr>
            </a:fgClr>
            <a:bgClr>
              <a:schemeClr val="accent5">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0" name="Rectangle 59">
            <a:extLst>
              <a:ext uri="{FF2B5EF4-FFF2-40B4-BE49-F238E27FC236}">
                <a16:creationId xmlns:a16="http://schemas.microsoft.com/office/drawing/2014/main" id="{50A2EECB-90F3-0B4C-95A6-63E2F0F5A1D8}"/>
              </a:ext>
            </a:extLst>
          </p:cNvPr>
          <p:cNvSpPr/>
          <p:nvPr/>
        </p:nvSpPr>
        <p:spPr>
          <a:xfrm>
            <a:off x="2059725" y="388804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5" name="Rectangle 64">
            <a:extLst>
              <a:ext uri="{FF2B5EF4-FFF2-40B4-BE49-F238E27FC236}">
                <a16:creationId xmlns:a16="http://schemas.microsoft.com/office/drawing/2014/main" id="{68131A2E-FE7A-5F4A-B067-214D7847636D}"/>
              </a:ext>
            </a:extLst>
          </p:cNvPr>
          <p:cNvSpPr/>
          <p:nvPr/>
        </p:nvSpPr>
        <p:spPr>
          <a:xfrm>
            <a:off x="2596990" y="3889779"/>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6" name="Rectangle 65">
            <a:extLst>
              <a:ext uri="{FF2B5EF4-FFF2-40B4-BE49-F238E27FC236}">
                <a16:creationId xmlns:a16="http://schemas.microsoft.com/office/drawing/2014/main" id="{FCE42F25-D9B1-5145-8B67-FBF651D87AD2}"/>
              </a:ext>
            </a:extLst>
          </p:cNvPr>
          <p:cNvSpPr/>
          <p:nvPr/>
        </p:nvSpPr>
        <p:spPr>
          <a:xfrm>
            <a:off x="2988339" y="3893446"/>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7" name="Rectangle 66">
            <a:extLst>
              <a:ext uri="{FF2B5EF4-FFF2-40B4-BE49-F238E27FC236}">
                <a16:creationId xmlns:a16="http://schemas.microsoft.com/office/drawing/2014/main" id="{D28CDF16-4FE0-DD41-A5EC-086EE86AA80D}"/>
              </a:ext>
            </a:extLst>
          </p:cNvPr>
          <p:cNvSpPr/>
          <p:nvPr/>
        </p:nvSpPr>
        <p:spPr>
          <a:xfrm>
            <a:off x="3458557" y="3887091"/>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68" name="Rectangle 67">
            <a:extLst>
              <a:ext uri="{FF2B5EF4-FFF2-40B4-BE49-F238E27FC236}">
                <a16:creationId xmlns:a16="http://schemas.microsoft.com/office/drawing/2014/main" id="{D92383BA-FE29-F742-9372-58C7E0A88151}"/>
              </a:ext>
            </a:extLst>
          </p:cNvPr>
          <p:cNvSpPr/>
          <p:nvPr/>
        </p:nvSpPr>
        <p:spPr>
          <a:xfrm>
            <a:off x="3849906" y="3890758"/>
            <a:ext cx="36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84" name="Rectangle 83">
            <a:extLst>
              <a:ext uri="{FF2B5EF4-FFF2-40B4-BE49-F238E27FC236}">
                <a16:creationId xmlns:a16="http://schemas.microsoft.com/office/drawing/2014/main" id="{35FE0D54-231D-954B-9D91-A1FF1C555710}"/>
              </a:ext>
            </a:extLst>
          </p:cNvPr>
          <p:cNvSpPr/>
          <p:nvPr/>
        </p:nvSpPr>
        <p:spPr>
          <a:xfrm>
            <a:off x="872410" y="4397218"/>
            <a:ext cx="3393014" cy="74353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105 non veg</a:t>
            </a:r>
          </a:p>
          <a:p>
            <a:pPr algn="ctr"/>
            <a:r>
              <a:rPr lang="en-US" sz="1200" dirty="0">
                <a:solidFill>
                  <a:schemeClr val="bg1"/>
                </a:solidFill>
              </a:rPr>
              <a:t>21 veg</a:t>
            </a:r>
          </a:p>
        </p:txBody>
      </p:sp>
      <p:sp>
        <p:nvSpPr>
          <p:cNvPr id="85" name="Rectangle 84">
            <a:hlinkClick r:id="" action="ppaction://hlinkshowjump?jump=nextslide"/>
            <a:extLst>
              <a:ext uri="{FF2B5EF4-FFF2-40B4-BE49-F238E27FC236}">
                <a16:creationId xmlns:a16="http://schemas.microsoft.com/office/drawing/2014/main" id="{452B34DB-EFA6-D54E-BA07-5C321863AAD2}"/>
              </a:ext>
            </a:extLst>
          </p:cNvPr>
          <p:cNvSpPr/>
          <p:nvPr/>
        </p:nvSpPr>
        <p:spPr>
          <a:xfrm>
            <a:off x="896049" y="5348599"/>
            <a:ext cx="1260000" cy="2471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Exit</a:t>
            </a:r>
          </a:p>
        </p:txBody>
      </p:sp>
      <p:sp>
        <p:nvSpPr>
          <p:cNvPr id="86" name="Rectangle 85">
            <a:hlinkClick r:id="" action="ppaction://hlinkshowjump?jump=nextslide"/>
            <a:extLst>
              <a:ext uri="{FF2B5EF4-FFF2-40B4-BE49-F238E27FC236}">
                <a16:creationId xmlns:a16="http://schemas.microsoft.com/office/drawing/2014/main" id="{4436FD37-FB67-D64E-BE6C-0CFB769F6302}"/>
              </a:ext>
            </a:extLst>
          </p:cNvPr>
          <p:cNvSpPr/>
          <p:nvPr/>
        </p:nvSpPr>
        <p:spPr>
          <a:xfrm>
            <a:off x="3011543" y="5348414"/>
            <a:ext cx="1260000" cy="24713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Save</a:t>
            </a:r>
          </a:p>
        </p:txBody>
      </p:sp>
      <p:sp>
        <p:nvSpPr>
          <p:cNvPr id="87" name="Rectangle 86">
            <a:extLst>
              <a:ext uri="{FF2B5EF4-FFF2-40B4-BE49-F238E27FC236}">
                <a16:creationId xmlns:a16="http://schemas.microsoft.com/office/drawing/2014/main" id="{1DA0F0F3-74E1-3B40-9101-08F0384D50B9}"/>
              </a:ext>
            </a:extLst>
          </p:cNvPr>
          <p:cNvSpPr/>
          <p:nvPr/>
        </p:nvSpPr>
        <p:spPr>
          <a:xfrm>
            <a:off x="875186" y="1386762"/>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89" name="Terminator 88">
            <a:extLst>
              <a:ext uri="{FF2B5EF4-FFF2-40B4-BE49-F238E27FC236}">
                <a16:creationId xmlns:a16="http://schemas.microsoft.com/office/drawing/2014/main" id="{D05BDA1F-7DE0-7D42-A585-979618F5CB4A}"/>
              </a:ext>
            </a:extLst>
          </p:cNvPr>
          <p:cNvSpPr/>
          <p:nvPr/>
        </p:nvSpPr>
        <p:spPr>
          <a:xfrm>
            <a:off x="3731110" y="1392036"/>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E265F957-C773-1749-9580-CA3B804F93C9}"/>
              </a:ext>
            </a:extLst>
          </p:cNvPr>
          <p:cNvSpPr>
            <a:spLocks noChangeAspect="1"/>
          </p:cNvSpPr>
          <p:nvPr/>
        </p:nvSpPr>
        <p:spPr>
          <a:xfrm>
            <a:off x="4085424" y="1411477"/>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89C943C1-E746-514F-BBC3-B6F2EDB3561D}"/>
              </a:ext>
            </a:extLst>
          </p:cNvPr>
          <p:cNvSpPr>
            <a:spLocks noChangeAspect="1"/>
          </p:cNvSpPr>
          <p:nvPr/>
        </p:nvSpPr>
        <p:spPr>
          <a:xfrm>
            <a:off x="1701232" y="2601868"/>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05D04EA9-EC5C-BF46-AA2D-C551C4E79ACB}"/>
              </a:ext>
            </a:extLst>
          </p:cNvPr>
          <p:cNvSpPr>
            <a:spLocks noChangeAspect="1"/>
          </p:cNvSpPr>
          <p:nvPr/>
        </p:nvSpPr>
        <p:spPr>
          <a:xfrm>
            <a:off x="1701232" y="2903714"/>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6CD0403C-9081-2445-BC69-96A2107BC959}"/>
              </a:ext>
            </a:extLst>
          </p:cNvPr>
          <p:cNvSpPr>
            <a:spLocks noChangeAspect="1"/>
          </p:cNvSpPr>
          <p:nvPr/>
        </p:nvSpPr>
        <p:spPr>
          <a:xfrm>
            <a:off x="1701232" y="3222501"/>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C4A311D7-69DB-9547-8A7C-AE2343F609B9}"/>
              </a:ext>
            </a:extLst>
          </p:cNvPr>
          <p:cNvSpPr>
            <a:spLocks noChangeAspect="1"/>
          </p:cNvSpPr>
          <p:nvPr/>
        </p:nvSpPr>
        <p:spPr>
          <a:xfrm>
            <a:off x="3039882" y="2593627"/>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8DA36FF4-073C-BC47-8429-4A9C69C4BB61}"/>
              </a:ext>
            </a:extLst>
          </p:cNvPr>
          <p:cNvSpPr>
            <a:spLocks noChangeAspect="1"/>
          </p:cNvSpPr>
          <p:nvPr/>
        </p:nvSpPr>
        <p:spPr>
          <a:xfrm>
            <a:off x="3052176" y="2906932"/>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hlinkClick r:id="" action="ppaction://hlinkshowjump?jump=nextslide"/>
            <a:extLst>
              <a:ext uri="{FF2B5EF4-FFF2-40B4-BE49-F238E27FC236}">
                <a16:creationId xmlns:a16="http://schemas.microsoft.com/office/drawing/2014/main" id="{326D21CE-9B2E-AC4C-B1B0-B76887EDE340}"/>
              </a:ext>
            </a:extLst>
          </p:cNvPr>
          <p:cNvSpPr>
            <a:spLocks noChangeAspect="1"/>
          </p:cNvSpPr>
          <p:nvPr/>
        </p:nvSpPr>
        <p:spPr>
          <a:xfrm>
            <a:off x="3039882" y="3214260"/>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a:hlinkClick r:id="rId12" action="ppaction://hlinksldjump"/>
            <a:extLst>
              <a:ext uri="{FF2B5EF4-FFF2-40B4-BE49-F238E27FC236}">
                <a16:creationId xmlns:a16="http://schemas.microsoft.com/office/drawing/2014/main" id="{93451892-8556-0549-A389-F1587B1C1C7D}"/>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to view an example of new task addition. </a:t>
            </a:r>
          </a:p>
        </p:txBody>
      </p:sp>
      <p:sp>
        <p:nvSpPr>
          <p:cNvPr id="101" name="Rounded Rectangle 100">
            <a:hlinkClick r:id="" action="ppaction://hlinkshowjump?jump=nextslide"/>
            <a:extLst>
              <a:ext uri="{FF2B5EF4-FFF2-40B4-BE49-F238E27FC236}">
                <a16:creationId xmlns:a16="http://schemas.microsoft.com/office/drawing/2014/main" id="{FDEF6CD3-DE92-474B-93AC-6CB01FD7BA49}"/>
              </a:ext>
            </a:extLst>
          </p:cNvPr>
          <p:cNvSpPr/>
          <p:nvPr/>
        </p:nvSpPr>
        <p:spPr>
          <a:xfrm>
            <a:off x="2343163" y="1631587"/>
            <a:ext cx="1025999" cy="248400"/>
          </a:xfrm>
          <a:prstGeom prst="roundRect">
            <a:avLst/>
          </a:prstGeom>
          <a:solidFill>
            <a:schemeClr val="accent5">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Set up dining area</a:t>
            </a:r>
          </a:p>
        </p:txBody>
      </p:sp>
      <p:sp>
        <p:nvSpPr>
          <p:cNvPr id="102" name="Rounded Rectangle 101">
            <a:extLst>
              <a:ext uri="{FF2B5EF4-FFF2-40B4-BE49-F238E27FC236}">
                <a16:creationId xmlns:a16="http://schemas.microsoft.com/office/drawing/2014/main" id="{6C695D2A-0DF3-3F42-9548-55B2656D0179}"/>
              </a:ext>
            </a:extLst>
          </p:cNvPr>
          <p:cNvSpPr/>
          <p:nvPr/>
        </p:nvSpPr>
        <p:spPr>
          <a:xfrm>
            <a:off x="2343162" y="1920117"/>
            <a:ext cx="1025999" cy="248400"/>
          </a:xfrm>
          <a:prstGeom prst="round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 add dependency</a:t>
            </a:r>
          </a:p>
        </p:txBody>
      </p:sp>
      <p:pic>
        <p:nvPicPr>
          <p:cNvPr id="7" name="Graphic 6" descr="Information">
            <a:hlinkClick r:id="" action="ppaction://hlinkshowjump?jump=nextslide"/>
            <a:extLst>
              <a:ext uri="{FF2B5EF4-FFF2-40B4-BE49-F238E27FC236}">
                <a16:creationId xmlns:a16="http://schemas.microsoft.com/office/drawing/2014/main" id="{EE0B5361-EF63-B14E-9158-43D4F967C72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15550" y="1291182"/>
            <a:ext cx="216723" cy="216723"/>
          </a:xfrm>
          <a:prstGeom prst="rect">
            <a:avLst/>
          </a:prstGeom>
        </p:spPr>
      </p:pic>
      <p:pic>
        <p:nvPicPr>
          <p:cNvPr id="103" name="Graphic 102" descr="Information">
            <a:extLst>
              <a:ext uri="{FF2B5EF4-FFF2-40B4-BE49-F238E27FC236}">
                <a16:creationId xmlns:a16="http://schemas.microsoft.com/office/drawing/2014/main" id="{89180949-4159-9644-83E7-9F7C5DDEACE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960869" y="3504759"/>
            <a:ext cx="216723" cy="216723"/>
          </a:xfrm>
          <a:prstGeom prst="rect">
            <a:avLst/>
          </a:prstGeom>
        </p:spPr>
      </p:pic>
      <p:sp>
        <p:nvSpPr>
          <p:cNvPr id="58" name="Rectangle 57">
            <a:extLst>
              <a:ext uri="{FF2B5EF4-FFF2-40B4-BE49-F238E27FC236}">
                <a16:creationId xmlns:a16="http://schemas.microsoft.com/office/drawing/2014/main" id="{CD6516E8-504E-6B4A-8325-A9296F14D4E5}"/>
              </a:ext>
            </a:extLst>
          </p:cNvPr>
          <p:cNvSpPr/>
          <p:nvPr/>
        </p:nvSpPr>
        <p:spPr>
          <a:xfrm>
            <a:off x="4759379" y="1030988"/>
            <a:ext cx="3269508" cy="3729859"/>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a:extLst>
              <a:ext uri="{FF2B5EF4-FFF2-40B4-BE49-F238E27FC236}">
                <a16:creationId xmlns:a16="http://schemas.microsoft.com/office/drawing/2014/main" id="{E09A4A7D-BEE0-3244-B6B0-DC2A6CE4ED6F}"/>
              </a:ext>
            </a:extLst>
          </p:cNvPr>
          <p:cNvSpPr/>
          <p:nvPr/>
        </p:nvSpPr>
        <p:spPr>
          <a:xfrm>
            <a:off x="4868228" y="5827244"/>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Change to Chart View by clicking on the icon</a:t>
            </a:r>
          </a:p>
        </p:txBody>
      </p:sp>
      <p:sp>
        <p:nvSpPr>
          <p:cNvPr id="72" name="Oval 71">
            <a:hlinkClick r:id="" action="ppaction://hlinkshowjump?jump=nextslide"/>
            <a:extLst>
              <a:ext uri="{FF2B5EF4-FFF2-40B4-BE49-F238E27FC236}">
                <a16:creationId xmlns:a16="http://schemas.microsoft.com/office/drawing/2014/main" id="{8BA9764C-9399-FE42-8EC0-DED6A0FEE742}"/>
              </a:ext>
            </a:extLst>
          </p:cNvPr>
          <p:cNvSpPr>
            <a:spLocks noChangeAspect="1"/>
          </p:cNvSpPr>
          <p:nvPr/>
        </p:nvSpPr>
        <p:spPr>
          <a:xfrm>
            <a:off x="3039882" y="3216866"/>
            <a:ext cx="144000" cy="161435"/>
          </a:xfrm>
          <a:prstGeom prst="ellipse">
            <a:avLst/>
          </a:prstGeom>
          <a:solidFill>
            <a:srgbClr val="002060"/>
          </a:soli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Graphic 72" descr="Add">
            <a:hlinkClick r:id="rId15" action="ppaction://hlinksldjump"/>
            <a:extLst>
              <a:ext uri="{FF2B5EF4-FFF2-40B4-BE49-F238E27FC236}">
                <a16:creationId xmlns:a16="http://schemas.microsoft.com/office/drawing/2014/main" id="{BED3B73A-F2EB-FC4B-B375-C5BEB6D9F0E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218720" y="5433265"/>
            <a:ext cx="772514" cy="772514"/>
          </a:xfrm>
          <a:prstGeom prst="rect">
            <a:avLst/>
          </a:prstGeom>
        </p:spPr>
      </p:pic>
      <p:pic>
        <p:nvPicPr>
          <p:cNvPr id="74" name="Graphic 73" descr="Bar graph with upward trend">
            <a:hlinkClick r:id="rId18" action="ppaction://hlinksldjump"/>
            <a:extLst>
              <a:ext uri="{FF2B5EF4-FFF2-40B4-BE49-F238E27FC236}">
                <a16:creationId xmlns:a16="http://schemas.microsoft.com/office/drawing/2014/main" id="{0CA0A723-C7C8-EF4F-99A1-817EF41AE62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104111" y="5747782"/>
            <a:ext cx="468001" cy="468001"/>
          </a:xfrm>
          <a:prstGeom prst="rect">
            <a:avLst/>
          </a:prstGeom>
        </p:spPr>
      </p:pic>
      <p:pic>
        <p:nvPicPr>
          <p:cNvPr id="75" name="Graphic 74" descr="Workflow">
            <a:hlinkClick r:id="rId21" action="ppaction://hlinksldjump"/>
            <a:extLst>
              <a:ext uri="{FF2B5EF4-FFF2-40B4-BE49-F238E27FC236}">
                <a16:creationId xmlns:a16="http://schemas.microsoft.com/office/drawing/2014/main" id="{1C1A58E3-CFB7-A542-929A-B3EC643286CA}"/>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601230" y="5748989"/>
            <a:ext cx="468001" cy="468001"/>
          </a:xfrm>
          <a:prstGeom prst="rect">
            <a:avLst/>
          </a:prstGeom>
        </p:spPr>
      </p:pic>
      <p:pic>
        <p:nvPicPr>
          <p:cNvPr id="76" name="Graphic 75" descr="List">
            <a:hlinkClick r:id="rId24" action="ppaction://hlinksldjump"/>
            <a:extLst>
              <a:ext uri="{FF2B5EF4-FFF2-40B4-BE49-F238E27FC236}">
                <a16:creationId xmlns:a16="http://schemas.microsoft.com/office/drawing/2014/main" id="{59F43C3E-0B68-6840-B750-2D5854AA1D13}"/>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894989" y="5747783"/>
            <a:ext cx="468001" cy="468001"/>
          </a:xfrm>
          <a:prstGeom prst="rect">
            <a:avLst/>
          </a:prstGeom>
        </p:spPr>
      </p:pic>
      <p:pic>
        <p:nvPicPr>
          <p:cNvPr id="77" name="Graphic 76" descr="Single gear">
            <a:hlinkClick r:id="rId27" action="ppaction://hlinksldjump"/>
            <a:extLst>
              <a:ext uri="{FF2B5EF4-FFF2-40B4-BE49-F238E27FC236}">
                <a16:creationId xmlns:a16="http://schemas.microsoft.com/office/drawing/2014/main" id="{B93B4948-9F92-DA4E-8687-1DC2A57E1F06}"/>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898527" y="5729304"/>
            <a:ext cx="468001" cy="468001"/>
          </a:xfrm>
          <a:prstGeom prst="rect">
            <a:avLst/>
          </a:prstGeom>
        </p:spPr>
      </p:pic>
    </p:spTree>
    <p:extLst>
      <p:ext uri="{BB962C8B-B14F-4D97-AF65-F5344CB8AC3E}">
        <p14:creationId xmlns:p14="http://schemas.microsoft.com/office/powerpoint/2010/main" val="3340232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nodeType="withEffect">
                                  <p:stCondLst>
                                    <p:cond delay="1000"/>
                                  </p:stCondLst>
                                  <p:childTnLst>
                                    <p:animScale>
                                      <p:cBhvr>
                                        <p:cTn id="6" dur="500" fill="hold"/>
                                        <p:tgtEl>
                                          <p:spTgt spid="75"/>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853F1EFC-9D95-9A42-A94E-19AA42AB36D7}"/>
              </a:ext>
            </a:extLst>
          </p:cNvPr>
          <p:cNvSpPr/>
          <p:nvPr/>
        </p:nvSpPr>
        <p:spPr>
          <a:xfrm>
            <a:off x="797442" y="574162"/>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615657" y="642216"/>
            <a:ext cx="2126744" cy="369332"/>
          </a:xfrm>
          <a:prstGeom prst="rect">
            <a:avLst/>
          </a:prstGeom>
          <a:noFill/>
        </p:spPr>
        <p:txBody>
          <a:bodyPr wrap="square" rtlCol="0">
            <a:spAutoFit/>
          </a:bodyPr>
          <a:lstStyle/>
          <a:p>
            <a:r>
              <a:rPr lang="en-US" dirty="0">
                <a:solidFill>
                  <a:srgbClr val="003A84"/>
                </a:solidFill>
              </a:rPr>
              <a:t>Task Dependency</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F9311E6-AFD5-914C-B9F1-155F4A977746}"/>
              </a:ext>
            </a:extLst>
          </p:cNvPr>
          <p:cNvSpPr/>
          <p:nvPr/>
        </p:nvSpPr>
        <p:spPr>
          <a:xfrm>
            <a:off x="1593942" y="5704901"/>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Chart View</a:t>
            </a:r>
          </a:p>
        </p:txBody>
      </p:sp>
      <p:pic>
        <p:nvPicPr>
          <p:cNvPr id="64" name="Graphic 63" descr="Filter">
            <a:hlinkClick r:id="rId5"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52512" y="677435"/>
            <a:ext cx="360000" cy="360000"/>
          </a:xfrm>
          <a:prstGeom prst="rect">
            <a:avLst/>
          </a:prstGeom>
        </p:spPr>
      </p:pic>
      <p:pic>
        <p:nvPicPr>
          <p:cNvPr id="69" name="Graphic 68" descr="Radio microphone">
            <a:hlinkClick r:id="rId8"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84342" y="677435"/>
            <a:ext cx="360000" cy="360000"/>
          </a:xfrm>
          <a:prstGeom prst="rect">
            <a:avLst/>
          </a:prstGeom>
        </p:spPr>
      </p:pic>
      <p:sp>
        <p:nvSpPr>
          <p:cNvPr id="4" name="Round Same-side Corner of Rectangle 3">
            <a:extLst>
              <a:ext uri="{FF2B5EF4-FFF2-40B4-BE49-F238E27FC236}">
                <a16:creationId xmlns:a16="http://schemas.microsoft.com/office/drawing/2014/main" id="{6B072011-0DBD-FE45-BD6B-1B7D2E8B6CC8}"/>
              </a:ext>
            </a:extLst>
          </p:cNvPr>
          <p:cNvSpPr/>
          <p:nvPr/>
        </p:nvSpPr>
        <p:spPr>
          <a:xfrm>
            <a:off x="998621" y="1771621"/>
            <a:ext cx="1457242" cy="1043768"/>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r>
              <a:rPr lang="en-US" sz="900" dirty="0">
                <a:solidFill>
                  <a:schemeClr val="bg1"/>
                </a:solidFill>
              </a:rPr>
              <a:t>Total 126 employees</a:t>
            </a:r>
          </a:p>
        </p:txBody>
      </p:sp>
      <p:sp>
        <p:nvSpPr>
          <p:cNvPr id="58" name="Round Same-side Corner of Rectangle 57">
            <a:extLst>
              <a:ext uri="{FF2B5EF4-FFF2-40B4-BE49-F238E27FC236}">
                <a16:creationId xmlns:a16="http://schemas.microsoft.com/office/drawing/2014/main" id="{E74C9418-0F72-6549-991B-BF31CAECB1D7}"/>
              </a:ext>
            </a:extLst>
          </p:cNvPr>
          <p:cNvSpPr/>
          <p:nvPr/>
        </p:nvSpPr>
        <p:spPr>
          <a:xfrm>
            <a:off x="994377" y="1773728"/>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Check attendance</a:t>
            </a:r>
          </a:p>
        </p:txBody>
      </p:sp>
      <p:sp>
        <p:nvSpPr>
          <p:cNvPr id="70" name="Round Same-side Corner of Rectangle 69">
            <a:extLst>
              <a:ext uri="{FF2B5EF4-FFF2-40B4-BE49-F238E27FC236}">
                <a16:creationId xmlns:a16="http://schemas.microsoft.com/office/drawing/2014/main" id="{7CFAFD81-4D5C-1B4F-9D73-7EC4069A7CA7}"/>
              </a:ext>
            </a:extLst>
          </p:cNvPr>
          <p:cNvSpPr/>
          <p:nvPr/>
        </p:nvSpPr>
        <p:spPr>
          <a:xfrm>
            <a:off x="1002865" y="2034558"/>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1" name="Round Same-side Corner of Rectangle 70">
            <a:extLst>
              <a:ext uri="{FF2B5EF4-FFF2-40B4-BE49-F238E27FC236}">
                <a16:creationId xmlns:a16="http://schemas.microsoft.com/office/drawing/2014/main" id="{C83D83C2-27D6-0848-BC62-B4821FBD7650}"/>
              </a:ext>
            </a:extLst>
          </p:cNvPr>
          <p:cNvSpPr/>
          <p:nvPr/>
        </p:nvSpPr>
        <p:spPr>
          <a:xfrm>
            <a:off x="1901225" y="2559949"/>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72" name="Round Same-side Corner of Rectangle 71">
            <a:extLst>
              <a:ext uri="{FF2B5EF4-FFF2-40B4-BE49-F238E27FC236}">
                <a16:creationId xmlns:a16="http://schemas.microsoft.com/office/drawing/2014/main" id="{9AE6D2FB-D6C5-AA46-9676-4A2CF37D0793}"/>
              </a:ext>
            </a:extLst>
          </p:cNvPr>
          <p:cNvSpPr/>
          <p:nvPr/>
        </p:nvSpPr>
        <p:spPr>
          <a:xfrm>
            <a:off x="2909286" y="2156951"/>
            <a:ext cx="1457242" cy="1043768"/>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73" name="Round Same-side Corner of Rectangle 72">
            <a:extLst>
              <a:ext uri="{FF2B5EF4-FFF2-40B4-BE49-F238E27FC236}">
                <a16:creationId xmlns:a16="http://schemas.microsoft.com/office/drawing/2014/main" id="{9FD62941-C71A-1449-A9F2-E8B8B864A819}"/>
              </a:ext>
            </a:extLst>
          </p:cNvPr>
          <p:cNvSpPr/>
          <p:nvPr/>
        </p:nvSpPr>
        <p:spPr>
          <a:xfrm>
            <a:off x="2909286" y="2158416"/>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Purchase tickets</a:t>
            </a:r>
          </a:p>
        </p:txBody>
      </p:sp>
      <p:sp>
        <p:nvSpPr>
          <p:cNvPr id="74" name="Round Same-side Corner of Rectangle 73">
            <a:extLst>
              <a:ext uri="{FF2B5EF4-FFF2-40B4-BE49-F238E27FC236}">
                <a16:creationId xmlns:a16="http://schemas.microsoft.com/office/drawing/2014/main" id="{115D1D15-F8A6-564A-A994-7D3F8BD357A1}"/>
              </a:ext>
            </a:extLst>
          </p:cNvPr>
          <p:cNvSpPr/>
          <p:nvPr/>
        </p:nvSpPr>
        <p:spPr>
          <a:xfrm>
            <a:off x="2913530" y="2419888"/>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5" name="Round Same-side Corner of Rectangle 74">
            <a:extLst>
              <a:ext uri="{FF2B5EF4-FFF2-40B4-BE49-F238E27FC236}">
                <a16:creationId xmlns:a16="http://schemas.microsoft.com/office/drawing/2014/main" id="{4579D85E-51EE-FD40-B7CA-5D91F25660A7}"/>
              </a:ext>
            </a:extLst>
          </p:cNvPr>
          <p:cNvSpPr/>
          <p:nvPr/>
        </p:nvSpPr>
        <p:spPr>
          <a:xfrm>
            <a:off x="3811890" y="2945279"/>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76" name="Round Same-side Corner of Rectangle 75">
            <a:extLst>
              <a:ext uri="{FF2B5EF4-FFF2-40B4-BE49-F238E27FC236}">
                <a16:creationId xmlns:a16="http://schemas.microsoft.com/office/drawing/2014/main" id="{F4655A52-0DA0-AF48-AD49-A9AEEC8C8FA0}"/>
              </a:ext>
            </a:extLst>
          </p:cNvPr>
          <p:cNvSpPr/>
          <p:nvPr/>
        </p:nvSpPr>
        <p:spPr>
          <a:xfrm>
            <a:off x="1203316" y="3135899"/>
            <a:ext cx="1457242" cy="1082495"/>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endParaRPr lang="en-US" sz="900" dirty="0"/>
          </a:p>
          <a:p>
            <a:pPr algn="ctr"/>
            <a:r>
              <a:rPr lang="en-US" sz="900" dirty="0">
                <a:solidFill>
                  <a:schemeClr val="bg1"/>
                </a:solidFill>
              </a:rPr>
              <a:t>105 non-veg</a:t>
            </a:r>
          </a:p>
          <a:p>
            <a:pPr algn="ctr"/>
            <a:r>
              <a:rPr lang="en-US" sz="900" dirty="0">
                <a:solidFill>
                  <a:schemeClr val="bg1"/>
                </a:solidFill>
              </a:rPr>
              <a:t>21 veg</a:t>
            </a:r>
          </a:p>
        </p:txBody>
      </p:sp>
      <p:sp>
        <p:nvSpPr>
          <p:cNvPr id="77" name="Round Same-side Corner of Rectangle 76">
            <a:extLst>
              <a:ext uri="{FF2B5EF4-FFF2-40B4-BE49-F238E27FC236}">
                <a16:creationId xmlns:a16="http://schemas.microsoft.com/office/drawing/2014/main" id="{2568C434-8D1E-2042-BD8F-5DB7D6EA4122}"/>
              </a:ext>
            </a:extLst>
          </p:cNvPr>
          <p:cNvSpPr/>
          <p:nvPr/>
        </p:nvSpPr>
        <p:spPr>
          <a:xfrm>
            <a:off x="1199072" y="3138007"/>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Order bento</a:t>
            </a:r>
          </a:p>
        </p:txBody>
      </p:sp>
      <p:sp>
        <p:nvSpPr>
          <p:cNvPr id="78" name="Round Same-side Corner of Rectangle 77">
            <a:extLst>
              <a:ext uri="{FF2B5EF4-FFF2-40B4-BE49-F238E27FC236}">
                <a16:creationId xmlns:a16="http://schemas.microsoft.com/office/drawing/2014/main" id="{F75169E3-6C72-4746-A0EB-3654BD3D2CBA}"/>
              </a:ext>
            </a:extLst>
          </p:cNvPr>
          <p:cNvSpPr/>
          <p:nvPr/>
        </p:nvSpPr>
        <p:spPr>
          <a:xfrm>
            <a:off x="1207560" y="3398837"/>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9" name="Round Same-side Corner of Rectangle 78">
            <a:extLst>
              <a:ext uri="{FF2B5EF4-FFF2-40B4-BE49-F238E27FC236}">
                <a16:creationId xmlns:a16="http://schemas.microsoft.com/office/drawing/2014/main" id="{D9D5B28C-3BED-8A4E-B901-F7CCBEA200B1}"/>
              </a:ext>
            </a:extLst>
          </p:cNvPr>
          <p:cNvSpPr/>
          <p:nvPr/>
        </p:nvSpPr>
        <p:spPr>
          <a:xfrm>
            <a:off x="2117952" y="3984388"/>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80" name="Round Same-side Corner of Rectangle 79">
            <a:extLst>
              <a:ext uri="{FF2B5EF4-FFF2-40B4-BE49-F238E27FC236}">
                <a16:creationId xmlns:a16="http://schemas.microsoft.com/office/drawing/2014/main" id="{860388DA-E0AB-C143-9EA7-76EA35EE901C}"/>
              </a:ext>
            </a:extLst>
          </p:cNvPr>
          <p:cNvSpPr/>
          <p:nvPr/>
        </p:nvSpPr>
        <p:spPr>
          <a:xfrm>
            <a:off x="2888255" y="4386668"/>
            <a:ext cx="1457242" cy="775816"/>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81" name="Round Same-side Corner of Rectangle 80">
            <a:extLst>
              <a:ext uri="{FF2B5EF4-FFF2-40B4-BE49-F238E27FC236}">
                <a16:creationId xmlns:a16="http://schemas.microsoft.com/office/drawing/2014/main" id="{965B0542-AB82-BE41-9516-60E40E839B17}"/>
              </a:ext>
            </a:extLst>
          </p:cNvPr>
          <p:cNvSpPr/>
          <p:nvPr/>
        </p:nvSpPr>
        <p:spPr>
          <a:xfrm>
            <a:off x="2884011" y="4388775"/>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Set up dining area</a:t>
            </a:r>
          </a:p>
        </p:txBody>
      </p:sp>
      <p:sp>
        <p:nvSpPr>
          <p:cNvPr id="82" name="Round Same-side Corner of Rectangle 81">
            <a:extLst>
              <a:ext uri="{FF2B5EF4-FFF2-40B4-BE49-F238E27FC236}">
                <a16:creationId xmlns:a16="http://schemas.microsoft.com/office/drawing/2014/main" id="{15DA757F-FDB0-F543-AB35-20332E077A5C}"/>
              </a:ext>
            </a:extLst>
          </p:cNvPr>
          <p:cNvSpPr/>
          <p:nvPr/>
        </p:nvSpPr>
        <p:spPr>
          <a:xfrm>
            <a:off x="2892499" y="4649605"/>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83" name="Round Same-side Corner of Rectangle 82">
            <a:extLst>
              <a:ext uri="{FF2B5EF4-FFF2-40B4-BE49-F238E27FC236}">
                <a16:creationId xmlns:a16="http://schemas.microsoft.com/office/drawing/2014/main" id="{034D140D-FCA5-0C4C-B679-7FBF908E768F}"/>
              </a:ext>
            </a:extLst>
          </p:cNvPr>
          <p:cNvSpPr/>
          <p:nvPr/>
        </p:nvSpPr>
        <p:spPr>
          <a:xfrm>
            <a:off x="3790859" y="4910292"/>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84" name="Rounded Rectangle 83">
            <a:hlinkClick r:id="rId11" action="ppaction://hlinksldjump"/>
            <a:extLst>
              <a:ext uri="{FF2B5EF4-FFF2-40B4-BE49-F238E27FC236}">
                <a16:creationId xmlns:a16="http://schemas.microsoft.com/office/drawing/2014/main" id="{74F64E64-1656-B74D-82A9-EFF29D26811D}"/>
              </a:ext>
            </a:extLst>
          </p:cNvPr>
          <p:cNvSpPr/>
          <p:nvPr/>
        </p:nvSpPr>
        <p:spPr>
          <a:xfrm>
            <a:off x="4868228" y="1771621"/>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view the dynamic drag and drop option to arrange the tasks as per user’s choice. </a:t>
            </a:r>
          </a:p>
        </p:txBody>
      </p:sp>
      <p:sp>
        <p:nvSpPr>
          <p:cNvPr id="85" name="Rounded Rectangle 84">
            <a:hlinkClick r:id="rId11" action="ppaction://hlinksldjump"/>
            <a:extLst>
              <a:ext uri="{FF2B5EF4-FFF2-40B4-BE49-F238E27FC236}">
                <a16:creationId xmlns:a16="http://schemas.microsoft.com/office/drawing/2014/main" id="{480B0E74-2FB0-324A-9682-D232C467851E}"/>
              </a:ext>
            </a:extLst>
          </p:cNvPr>
          <p:cNvSpPr/>
          <p:nvPr/>
        </p:nvSpPr>
        <p:spPr>
          <a:xfrm>
            <a:off x="4868228" y="2474765"/>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example of how dependency connections may be made by the user. </a:t>
            </a:r>
          </a:p>
        </p:txBody>
      </p:sp>
      <p:sp>
        <p:nvSpPr>
          <p:cNvPr id="86" name="Rounded Rectangle 85">
            <a:hlinkClick r:id="rId12" action="ppaction://hlinksldjump"/>
            <a:extLst>
              <a:ext uri="{FF2B5EF4-FFF2-40B4-BE49-F238E27FC236}">
                <a16:creationId xmlns:a16="http://schemas.microsoft.com/office/drawing/2014/main" id="{0DD81A42-95AD-B449-88F1-6BBFAC18CDA4}"/>
              </a:ext>
            </a:extLst>
          </p:cNvPr>
          <p:cNvSpPr/>
          <p:nvPr/>
        </p:nvSpPr>
        <p:spPr>
          <a:xfrm>
            <a:off x="4868228" y="3177909"/>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delete option come up when user long presses on a task</a:t>
            </a:r>
          </a:p>
        </p:txBody>
      </p:sp>
      <p:sp>
        <p:nvSpPr>
          <p:cNvPr id="60" name="Rounded Rectangle 59">
            <a:hlinkClick r:id="rId13" action="ppaction://hlinksldjump"/>
            <a:extLst>
              <a:ext uri="{FF2B5EF4-FFF2-40B4-BE49-F238E27FC236}">
                <a16:creationId xmlns:a16="http://schemas.microsoft.com/office/drawing/2014/main" id="{640E95CB-982B-7D47-9817-7BFDA630EF4E}"/>
              </a:ext>
            </a:extLst>
          </p:cNvPr>
          <p:cNvSpPr/>
          <p:nvPr/>
        </p:nvSpPr>
        <p:spPr>
          <a:xfrm>
            <a:off x="4868228" y="3881053"/>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details option come up when user clicks once on any task</a:t>
            </a:r>
          </a:p>
        </p:txBody>
      </p:sp>
      <p:sp>
        <p:nvSpPr>
          <p:cNvPr id="61" name="Rectangle 60">
            <a:extLst>
              <a:ext uri="{FF2B5EF4-FFF2-40B4-BE49-F238E27FC236}">
                <a16:creationId xmlns:a16="http://schemas.microsoft.com/office/drawing/2014/main" id="{B87C3F34-5525-4B47-9BFA-30707FA4D5BA}"/>
              </a:ext>
            </a:extLst>
          </p:cNvPr>
          <p:cNvSpPr/>
          <p:nvPr/>
        </p:nvSpPr>
        <p:spPr>
          <a:xfrm>
            <a:off x="4650530" y="2403879"/>
            <a:ext cx="3269508" cy="2228764"/>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Graphic 62" descr="Back">
            <a:hlinkClick r:id="" action="ppaction://hlinkshowjump?jump=lastslideviewed" highlightClick="1"/>
            <a:extLst>
              <a:ext uri="{FF2B5EF4-FFF2-40B4-BE49-F238E27FC236}">
                <a16:creationId xmlns:a16="http://schemas.microsoft.com/office/drawing/2014/main" id="{11028396-38B3-3A4E-B830-5E292F8AD91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16200" y="660851"/>
            <a:ext cx="360000" cy="360000"/>
          </a:xfrm>
          <a:prstGeom prst="rect">
            <a:avLst/>
          </a:prstGeom>
        </p:spPr>
      </p:pic>
      <p:pic>
        <p:nvPicPr>
          <p:cNvPr id="65" name="Graphic 64" descr="Add">
            <a:hlinkClick r:id="rId16" action="ppaction://hlinksldjump"/>
            <a:extLst>
              <a:ext uri="{FF2B5EF4-FFF2-40B4-BE49-F238E27FC236}">
                <a16:creationId xmlns:a16="http://schemas.microsoft.com/office/drawing/2014/main" id="{22F156A0-8490-C24F-B535-09B996C86DA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218720" y="5433265"/>
            <a:ext cx="772514" cy="772514"/>
          </a:xfrm>
          <a:prstGeom prst="rect">
            <a:avLst/>
          </a:prstGeom>
        </p:spPr>
      </p:pic>
      <p:pic>
        <p:nvPicPr>
          <p:cNvPr id="66" name="Graphic 65" descr="Bar graph with upward trend">
            <a:hlinkClick r:id="rId19" action="ppaction://hlinksldjump"/>
            <a:extLst>
              <a:ext uri="{FF2B5EF4-FFF2-40B4-BE49-F238E27FC236}">
                <a16:creationId xmlns:a16="http://schemas.microsoft.com/office/drawing/2014/main" id="{4F4D895C-4E30-8342-AE64-6ABC8174ED4E}"/>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104111" y="5747782"/>
            <a:ext cx="468001" cy="468001"/>
          </a:xfrm>
          <a:prstGeom prst="rect">
            <a:avLst/>
          </a:prstGeom>
        </p:spPr>
      </p:pic>
      <p:pic>
        <p:nvPicPr>
          <p:cNvPr id="67" name="Graphic 66" descr="Workflow">
            <a:hlinkClick r:id="rId22" action="ppaction://hlinksldjump"/>
            <a:extLst>
              <a:ext uri="{FF2B5EF4-FFF2-40B4-BE49-F238E27FC236}">
                <a16:creationId xmlns:a16="http://schemas.microsoft.com/office/drawing/2014/main" id="{8A7A233F-F146-C043-8F58-09AF85A2A88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601230" y="5748989"/>
            <a:ext cx="468001" cy="468001"/>
          </a:xfrm>
          <a:prstGeom prst="rect">
            <a:avLst/>
          </a:prstGeom>
        </p:spPr>
      </p:pic>
      <p:pic>
        <p:nvPicPr>
          <p:cNvPr id="68" name="Graphic 67" descr="List">
            <a:hlinkClick r:id="rId25" action="ppaction://hlinksldjump"/>
            <a:extLst>
              <a:ext uri="{FF2B5EF4-FFF2-40B4-BE49-F238E27FC236}">
                <a16:creationId xmlns:a16="http://schemas.microsoft.com/office/drawing/2014/main" id="{1229186C-492B-BE40-8735-0AF522B14C0A}"/>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894989" y="5747783"/>
            <a:ext cx="468001" cy="468001"/>
          </a:xfrm>
          <a:prstGeom prst="rect">
            <a:avLst/>
          </a:prstGeom>
        </p:spPr>
      </p:pic>
      <p:pic>
        <p:nvPicPr>
          <p:cNvPr id="87" name="Graphic 86" descr="Single gear">
            <a:hlinkClick r:id="rId28" action="ppaction://hlinksldjump"/>
            <a:extLst>
              <a:ext uri="{FF2B5EF4-FFF2-40B4-BE49-F238E27FC236}">
                <a16:creationId xmlns:a16="http://schemas.microsoft.com/office/drawing/2014/main" id="{30C7D591-80B6-6946-A941-B4182C559D4C}"/>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898527" y="5729304"/>
            <a:ext cx="468001" cy="468001"/>
          </a:xfrm>
          <a:prstGeom prst="rect">
            <a:avLst/>
          </a:prstGeom>
        </p:spPr>
      </p:pic>
    </p:spTree>
    <p:extLst>
      <p:ext uri="{BB962C8B-B14F-4D97-AF65-F5344CB8AC3E}">
        <p14:creationId xmlns:p14="http://schemas.microsoft.com/office/powerpoint/2010/main" val="392801816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4"/>
                    </p:tgtEl>
                  </p:cond>
                </p:stCondLst>
                <p:endSync evt="end" delay="0">
                  <p:rtn val="all"/>
                </p:endSync>
                <p:childTnLst>
                  <p:par>
                    <p:cTn id="3" fill="hold">
                      <p:stCondLst>
                        <p:cond delay="0"/>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1000" tmFilter="0, 0; .2, .5; .8, .5; 1, 0"/>
                                        <p:tgtEl>
                                          <p:spTgt spid="84"/>
                                        </p:tgtEl>
                                      </p:cBhvr>
                                    </p:animEffect>
                                    <p:animScale>
                                      <p:cBhvr>
                                        <p:cTn id="7" dur="500" autoRev="1" fill="hold"/>
                                        <p:tgtEl>
                                          <p:spTgt spid="84"/>
                                        </p:tgtEl>
                                      </p:cBhvr>
                                      <p:by x="105000" y="105000"/>
                                    </p:animScale>
                                  </p:childTnLst>
                                </p:cTn>
                              </p:par>
                            </p:childTnLst>
                          </p:cTn>
                        </p:par>
                      </p:childTnLst>
                    </p:cTn>
                  </p:par>
                </p:childTnLst>
              </p:cTn>
              <p:nextCondLst>
                <p:cond evt="onClick" delay="0">
                  <p:tgtEl>
                    <p:spTgt spid="84"/>
                  </p:tgtEl>
                </p:cond>
              </p:nextCondLst>
            </p:seq>
          </p:childTnLst>
        </p:cTn>
      </p:par>
    </p:tnLst>
    <p:bldLst>
      <p:bldP spid="8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853F1EFC-9D95-9A42-A94E-19AA42AB36D7}"/>
              </a:ext>
            </a:extLst>
          </p:cNvPr>
          <p:cNvSpPr/>
          <p:nvPr/>
        </p:nvSpPr>
        <p:spPr>
          <a:xfrm>
            <a:off x="797442" y="574162"/>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615657" y="642216"/>
            <a:ext cx="2126744" cy="369332"/>
          </a:xfrm>
          <a:prstGeom prst="rect">
            <a:avLst/>
          </a:prstGeom>
          <a:noFill/>
        </p:spPr>
        <p:txBody>
          <a:bodyPr wrap="square" rtlCol="0">
            <a:spAutoFit/>
          </a:bodyPr>
          <a:lstStyle/>
          <a:p>
            <a:r>
              <a:rPr lang="en-US" dirty="0">
                <a:solidFill>
                  <a:srgbClr val="003A84"/>
                </a:solidFill>
              </a:rPr>
              <a:t>Task Dependency</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8720" y="5433265"/>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04111" y="5747782"/>
            <a:ext cx="468001" cy="468001"/>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1593942" y="5704901"/>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94989" y="5747783"/>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Dynamic view</a:t>
            </a:r>
          </a:p>
        </p:txBody>
      </p:sp>
      <p:pic>
        <p:nvPicPr>
          <p:cNvPr id="64" name="Graphic 63" descr="Filter">
            <a:hlinkClick r:id="rId15"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052512" y="677435"/>
            <a:ext cx="360000" cy="360000"/>
          </a:xfrm>
          <a:prstGeom prst="rect">
            <a:avLst/>
          </a:prstGeom>
        </p:spPr>
      </p:pic>
      <p:pic>
        <p:nvPicPr>
          <p:cNvPr id="69" name="Graphic 68" descr="Radio microphone">
            <a:hlinkClick r:id="rId18"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184342" y="677435"/>
            <a:ext cx="360000" cy="360000"/>
          </a:xfrm>
          <a:prstGeom prst="rect">
            <a:avLst/>
          </a:prstGeom>
        </p:spPr>
      </p:pic>
      <p:sp>
        <p:nvSpPr>
          <p:cNvPr id="4" name="Round Same-side Corner of Rectangle 3">
            <a:extLst>
              <a:ext uri="{FF2B5EF4-FFF2-40B4-BE49-F238E27FC236}">
                <a16:creationId xmlns:a16="http://schemas.microsoft.com/office/drawing/2014/main" id="{6B072011-0DBD-FE45-BD6B-1B7D2E8B6CC8}"/>
              </a:ext>
            </a:extLst>
          </p:cNvPr>
          <p:cNvSpPr/>
          <p:nvPr/>
        </p:nvSpPr>
        <p:spPr>
          <a:xfrm>
            <a:off x="869337" y="1653272"/>
            <a:ext cx="1457242" cy="1043768"/>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r>
              <a:rPr lang="en-US" sz="900" dirty="0">
                <a:solidFill>
                  <a:schemeClr val="bg1"/>
                </a:solidFill>
              </a:rPr>
              <a:t>Total 126 employees</a:t>
            </a:r>
          </a:p>
        </p:txBody>
      </p:sp>
      <p:sp>
        <p:nvSpPr>
          <p:cNvPr id="58" name="Round Same-side Corner of Rectangle 57">
            <a:extLst>
              <a:ext uri="{FF2B5EF4-FFF2-40B4-BE49-F238E27FC236}">
                <a16:creationId xmlns:a16="http://schemas.microsoft.com/office/drawing/2014/main" id="{E74C9418-0F72-6549-991B-BF31CAECB1D7}"/>
              </a:ext>
            </a:extLst>
          </p:cNvPr>
          <p:cNvSpPr/>
          <p:nvPr/>
        </p:nvSpPr>
        <p:spPr>
          <a:xfrm>
            <a:off x="865093" y="1655379"/>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Check attendance</a:t>
            </a:r>
          </a:p>
        </p:txBody>
      </p:sp>
      <p:sp>
        <p:nvSpPr>
          <p:cNvPr id="70" name="Round Same-side Corner of Rectangle 69">
            <a:extLst>
              <a:ext uri="{FF2B5EF4-FFF2-40B4-BE49-F238E27FC236}">
                <a16:creationId xmlns:a16="http://schemas.microsoft.com/office/drawing/2014/main" id="{7CFAFD81-4D5C-1B4F-9D73-7EC4069A7CA7}"/>
              </a:ext>
            </a:extLst>
          </p:cNvPr>
          <p:cNvSpPr/>
          <p:nvPr/>
        </p:nvSpPr>
        <p:spPr>
          <a:xfrm>
            <a:off x="873581" y="1916209"/>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1" name="Round Same-side Corner of Rectangle 70">
            <a:extLst>
              <a:ext uri="{FF2B5EF4-FFF2-40B4-BE49-F238E27FC236}">
                <a16:creationId xmlns:a16="http://schemas.microsoft.com/office/drawing/2014/main" id="{C83D83C2-27D6-0848-BC62-B4821FBD7650}"/>
              </a:ext>
            </a:extLst>
          </p:cNvPr>
          <p:cNvSpPr/>
          <p:nvPr/>
        </p:nvSpPr>
        <p:spPr>
          <a:xfrm>
            <a:off x="1771941" y="2441600"/>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72" name="Round Same-side Corner of Rectangle 71">
            <a:extLst>
              <a:ext uri="{FF2B5EF4-FFF2-40B4-BE49-F238E27FC236}">
                <a16:creationId xmlns:a16="http://schemas.microsoft.com/office/drawing/2014/main" id="{9AE6D2FB-D6C5-AA46-9676-4A2CF37D0793}"/>
              </a:ext>
            </a:extLst>
          </p:cNvPr>
          <p:cNvSpPr/>
          <p:nvPr/>
        </p:nvSpPr>
        <p:spPr>
          <a:xfrm>
            <a:off x="2892499" y="2702062"/>
            <a:ext cx="1457242" cy="1043768"/>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73" name="Round Same-side Corner of Rectangle 72">
            <a:extLst>
              <a:ext uri="{FF2B5EF4-FFF2-40B4-BE49-F238E27FC236}">
                <a16:creationId xmlns:a16="http://schemas.microsoft.com/office/drawing/2014/main" id="{9FD62941-C71A-1449-A9F2-E8B8B864A819}"/>
              </a:ext>
            </a:extLst>
          </p:cNvPr>
          <p:cNvSpPr/>
          <p:nvPr/>
        </p:nvSpPr>
        <p:spPr>
          <a:xfrm>
            <a:off x="2892499" y="2703527"/>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Purchase tickets</a:t>
            </a:r>
          </a:p>
        </p:txBody>
      </p:sp>
      <p:sp>
        <p:nvSpPr>
          <p:cNvPr id="74" name="Round Same-side Corner of Rectangle 73">
            <a:extLst>
              <a:ext uri="{FF2B5EF4-FFF2-40B4-BE49-F238E27FC236}">
                <a16:creationId xmlns:a16="http://schemas.microsoft.com/office/drawing/2014/main" id="{115D1D15-F8A6-564A-A994-7D3F8BD357A1}"/>
              </a:ext>
            </a:extLst>
          </p:cNvPr>
          <p:cNvSpPr/>
          <p:nvPr/>
        </p:nvSpPr>
        <p:spPr>
          <a:xfrm>
            <a:off x="2896743" y="2964999"/>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5" name="Round Same-side Corner of Rectangle 74">
            <a:extLst>
              <a:ext uri="{FF2B5EF4-FFF2-40B4-BE49-F238E27FC236}">
                <a16:creationId xmlns:a16="http://schemas.microsoft.com/office/drawing/2014/main" id="{4579D85E-51EE-FD40-B7CA-5D91F25660A7}"/>
              </a:ext>
            </a:extLst>
          </p:cNvPr>
          <p:cNvSpPr/>
          <p:nvPr/>
        </p:nvSpPr>
        <p:spPr>
          <a:xfrm>
            <a:off x="3795103" y="3490390"/>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76" name="Round Same-side Corner of Rectangle 75">
            <a:extLst>
              <a:ext uri="{FF2B5EF4-FFF2-40B4-BE49-F238E27FC236}">
                <a16:creationId xmlns:a16="http://schemas.microsoft.com/office/drawing/2014/main" id="{F4655A52-0DA0-AF48-AD49-A9AEEC8C8FA0}"/>
              </a:ext>
            </a:extLst>
          </p:cNvPr>
          <p:cNvSpPr/>
          <p:nvPr/>
        </p:nvSpPr>
        <p:spPr>
          <a:xfrm>
            <a:off x="935472" y="3686968"/>
            <a:ext cx="1457242" cy="1082495"/>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endParaRPr lang="en-US" sz="900" dirty="0"/>
          </a:p>
          <a:p>
            <a:pPr algn="ctr"/>
            <a:r>
              <a:rPr lang="en-US" sz="900" dirty="0">
                <a:solidFill>
                  <a:schemeClr val="bg1"/>
                </a:solidFill>
              </a:rPr>
              <a:t>105 non-veg</a:t>
            </a:r>
          </a:p>
          <a:p>
            <a:pPr algn="ctr"/>
            <a:r>
              <a:rPr lang="en-US" sz="900" dirty="0">
                <a:solidFill>
                  <a:schemeClr val="bg1"/>
                </a:solidFill>
              </a:rPr>
              <a:t>21 veg</a:t>
            </a:r>
          </a:p>
        </p:txBody>
      </p:sp>
      <p:sp>
        <p:nvSpPr>
          <p:cNvPr id="77" name="Round Same-side Corner of Rectangle 76">
            <a:extLst>
              <a:ext uri="{FF2B5EF4-FFF2-40B4-BE49-F238E27FC236}">
                <a16:creationId xmlns:a16="http://schemas.microsoft.com/office/drawing/2014/main" id="{2568C434-8D1E-2042-BD8F-5DB7D6EA4122}"/>
              </a:ext>
            </a:extLst>
          </p:cNvPr>
          <p:cNvSpPr/>
          <p:nvPr/>
        </p:nvSpPr>
        <p:spPr>
          <a:xfrm>
            <a:off x="931228" y="3689076"/>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Order bento</a:t>
            </a:r>
          </a:p>
        </p:txBody>
      </p:sp>
      <p:sp>
        <p:nvSpPr>
          <p:cNvPr id="78" name="Round Same-side Corner of Rectangle 77">
            <a:extLst>
              <a:ext uri="{FF2B5EF4-FFF2-40B4-BE49-F238E27FC236}">
                <a16:creationId xmlns:a16="http://schemas.microsoft.com/office/drawing/2014/main" id="{F75169E3-6C72-4746-A0EB-3654BD3D2CBA}"/>
              </a:ext>
            </a:extLst>
          </p:cNvPr>
          <p:cNvSpPr/>
          <p:nvPr/>
        </p:nvSpPr>
        <p:spPr>
          <a:xfrm>
            <a:off x="939716" y="3949906"/>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9" name="Round Same-side Corner of Rectangle 78">
            <a:extLst>
              <a:ext uri="{FF2B5EF4-FFF2-40B4-BE49-F238E27FC236}">
                <a16:creationId xmlns:a16="http://schemas.microsoft.com/office/drawing/2014/main" id="{D9D5B28C-3BED-8A4E-B901-F7CCBEA200B1}"/>
              </a:ext>
            </a:extLst>
          </p:cNvPr>
          <p:cNvSpPr/>
          <p:nvPr/>
        </p:nvSpPr>
        <p:spPr>
          <a:xfrm>
            <a:off x="1850108" y="4535457"/>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80" name="Round Same-side Corner of Rectangle 79">
            <a:extLst>
              <a:ext uri="{FF2B5EF4-FFF2-40B4-BE49-F238E27FC236}">
                <a16:creationId xmlns:a16="http://schemas.microsoft.com/office/drawing/2014/main" id="{860388DA-E0AB-C143-9EA7-76EA35EE901C}"/>
              </a:ext>
            </a:extLst>
          </p:cNvPr>
          <p:cNvSpPr/>
          <p:nvPr/>
        </p:nvSpPr>
        <p:spPr>
          <a:xfrm>
            <a:off x="2909286" y="4043756"/>
            <a:ext cx="1457242" cy="775816"/>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81" name="Round Same-side Corner of Rectangle 80">
            <a:extLst>
              <a:ext uri="{FF2B5EF4-FFF2-40B4-BE49-F238E27FC236}">
                <a16:creationId xmlns:a16="http://schemas.microsoft.com/office/drawing/2014/main" id="{965B0542-AB82-BE41-9516-60E40E839B17}"/>
              </a:ext>
            </a:extLst>
          </p:cNvPr>
          <p:cNvSpPr/>
          <p:nvPr/>
        </p:nvSpPr>
        <p:spPr>
          <a:xfrm>
            <a:off x="2905042" y="4045863"/>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Set up dining area</a:t>
            </a:r>
          </a:p>
        </p:txBody>
      </p:sp>
      <p:sp>
        <p:nvSpPr>
          <p:cNvPr id="82" name="Round Same-side Corner of Rectangle 81">
            <a:extLst>
              <a:ext uri="{FF2B5EF4-FFF2-40B4-BE49-F238E27FC236}">
                <a16:creationId xmlns:a16="http://schemas.microsoft.com/office/drawing/2014/main" id="{15DA757F-FDB0-F543-AB35-20332E077A5C}"/>
              </a:ext>
            </a:extLst>
          </p:cNvPr>
          <p:cNvSpPr/>
          <p:nvPr/>
        </p:nvSpPr>
        <p:spPr>
          <a:xfrm>
            <a:off x="2913530" y="4306693"/>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83" name="Round Same-side Corner of Rectangle 82">
            <a:extLst>
              <a:ext uri="{FF2B5EF4-FFF2-40B4-BE49-F238E27FC236}">
                <a16:creationId xmlns:a16="http://schemas.microsoft.com/office/drawing/2014/main" id="{034D140D-FCA5-0C4C-B679-7FBF908E768F}"/>
              </a:ext>
            </a:extLst>
          </p:cNvPr>
          <p:cNvSpPr/>
          <p:nvPr/>
        </p:nvSpPr>
        <p:spPr>
          <a:xfrm>
            <a:off x="3811890" y="4567380"/>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85" name="Rounded Rectangle 84">
            <a:hlinkClick r:id="rId21" action="ppaction://hlinksldjump"/>
            <a:extLst>
              <a:ext uri="{FF2B5EF4-FFF2-40B4-BE49-F238E27FC236}">
                <a16:creationId xmlns:a16="http://schemas.microsoft.com/office/drawing/2014/main" id="{480B0E74-2FB0-324A-9682-D232C467851E}"/>
              </a:ext>
            </a:extLst>
          </p:cNvPr>
          <p:cNvSpPr/>
          <p:nvPr/>
        </p:nvSpPr>
        <p:spPr>
          <a:xfrm>
            <a:off x="4868228" y="2474765"/>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example of how dependency connections may be made by the user. </a:t>
            </a:r>
          </a:p>
        </p:txBody>
      </p:sp>
      <p:sp>
        <p:nvSpPr>
          <p:cNvPr id="86" name="Rounded Rectangle 85">
            <a:hlinkClick r:id="rId21" action="ppaction://hlinksldjump"/>
            <a:extLst>
              <a:ext uri="{FF2B5EF4-FFF2-40B4-BE49-F238E27FC236}">
                <a16:creationId xmlns:a16="http://schemas.microsoft.com/office/drawing/2014/main" id="{0DD81A42-95AD-B449-88F1-6BBFAC18CDA4}"/>
              </a:ext>
            </a:extLst>
          </p:cNvPr>
          <p:cNvSpPr/>
          <p:nvPr/>
        </p:nvSpPr>
        <p:spPr>
          <a:xfrm>
            <a:off x="4868228" y="3177909"/>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delete option come up when user long presses on a task</a:t>
            </a:r>
          </a:p>
        </p:txBody>
      </p:sp>
      <p:sp>
        <p:nvSpPr>
          <p:cNvPr id="60" name="Rounded Rectangle 59">
            <a:hlinkClick r:id="rId22" action="ppaction://hlinksldjump"/>
            <a:extLst>
              <a:ext uri="{FF2B5EF4-FFF2-40B4-BE49-F238E27FC236}">
                <a16:creationId xmlns:a16="http://schemas.microsoft.com/office/drawing/2014/main" id="{640E95CB-982B-7D47-9817-7BFDA630EF4E}"/>
              </a:ext>
            </a:extLst>
          </p:cNvPr>
          <p:cNvSpPr/>
          <p:nvPr/>
        </p:nvSpPr>
        <p:spPr>
          <a:xfrm>
            <a:off x="4868228" y="3881053"/>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details option come up when user clicks once on any task</a:t>
            </a:r>
          </a:p>
        </p:txBody>
      </p:sp>
      <p:sp>
        <p:nvSpPr>
          <p:cNvPr id="61" name="Rounded Rectangle 60">
            <a:hlinkClick r:id="rId23" action="ppaction://hlinksldjump"/>
            <a:extLst>
              <a:ext uri="{FF2B5EF4-FFF2-40B4-BE49-F238E27FC236}">
                <a16:creationId xmlns:a16="http://schemas.microsoft.com/office/drawing/2014/main" id="{7296F5F7-0928-2B44-8251-92A88A41B354}"/>
              </a:ext>
            </a:extLst>
          </p:cNvPr>
          <p:cNvSpPr/>
          <p:nvPr/>
        </p:nvSpPr>
        <p:spPr>
          <a:xfrm>
            <a:off x="4868228" y="1771621"/>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view the dynamic drag and drop option to arrange the tasks as per user’s choice. </a:t>
            </a:r>
          </a:p>
        </p:txBody>
      </p:sp>
      <p:sp>
        <p:nvSpPr>
          <p:cNvPr id="63" name="Rectangle 62">
            <a:extLst>
              <a:ext uri="{FF2B5EF4-FFF2-40B4-BE49-F238E27FC236}">
                <a16:creationId xmlns:a16="http://schemas.microsoft.com/office/drawing/2014/main" id="{3664D88F-C635-3E45-BAA0-F3137F19A396}"/>
              </a:ext>
            </a:extLst>
          </p:cNvPr>
          <p:cNvSpPr/>
          <p:nvPr/>
        </p:nvSpPr>
        <p:spPr>
          <a:xfrm>
            <a:off x="4650530" y="3075709"/>
            <a:ext cx="3269508" cy="1556934"/>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296F200-F91C-BA47-9152-E33CF05A2988}"/>
              </a:ext>
            </a:extLst>
          </p:cNvPr>
          <p:cNvSpPr/>
          <p:nvPr/>
        </p:nvSpPr>
        <p:spPr>
          <a:xfrm>
            <a:off x="4669627" y="118344"/>
            <a:ext cx="3269508" cy="2228764"/>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Graphic 66" descr="Back">
            <a:hlinkClick r:id="" action="ppaction://hlinkshowjump?jump=lastslideviewed" highlightClick="1"/>
            <a:extLst>
              <a:ext uri="{FF2B5EF4-FFF2-40B4-BE49-F238E27FC236}">
                <a16:creationId xmlns:a16="http://schemas.microsoft.com/office/drawing/2014/main" id="{4F74E30D-151C-A14B-AC23-C98A38C130BA}"/>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816200" y="660851"/>
            <a:ext cx="360000" cy="360000"/>
          </a:xfrm>
          <a:prstGeom prst="rect">
            <a:avLst/>
          </a:prstGeom>
        </p:spPr>
      </p:pic>
    </p:spTree>
    <p:extLst>
      <p:ext uri="{BB962C8B-B14F-4D97-AF65-F5344CB8AC3E}">
        <p14:creationId xmlns:p14="http://schemas.microsoft.com/office/powerpoint/2010/main" val="626517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5"/>
                    </p:tgtEl>
                  </p:cond>
                </p:stCondLst>
                <p:endSync evt="end" delay="0">
                  <p:rtn val="all"/>
                </p:endSync>
                <p:childTnLst>
                  <p:par>
                    <p:cTn id="3" fill="hold">
                      <p:stCondLst>
                        <p:cond delay="0"/>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5"/>
                                        </p:tgtEl>
                                      </p:cBhvr>
                                    </p:animEffect>
                                    <p:animScale>
                                      <p:cBhvr>
                                        <p:cTn id="7" dur="250" autoRev="1" fill="hold"/>
                                        <p:tgtEl>
                                          <p:spTgt spid="85"/>
                                        </p:tgtEl>
                                      </p:cBhvr>
                                      <p:by x="105000" y="105000"/>
                                    </p:animScale>
                                  </p:childTnLst>
                                </p:cTn>
                              </p:par>
                            </p:childTnLst>
                          </p:cTn>
                        </p:par>
                      </p:childTnLst>
                    </p:cTn>
                  </p:par>
                </p:childTnLst>
              </p:cTn>
              <p:nextCondLst>
                <p:cond evt="onClick" delay="0">
                  <p:tgtEl>
                    <p:spTgt spid="85"/>
                  </p:tgtEl>
                </p:cond>
              </p:nextCondLst>
            </p:seq>
          </p:childTnLst>
        </p:cTn>
      </p:par>
    </p:tnLst>
    <p:bldLst>
      <p:bldP spid="8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853F1EFC-9D95-9A42-A94E-19AA42AB36D7}"/>
              </a:ext>
            </a:extLst>
          </p:cNvPr>
          <p:cNvSpPr/>
          <p:nvPr/>
        </p:nvSpPr>
        <p:spPr>
          <a:xfrm>
            <a:off x="797442" y="574162"/>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615657" y="642216"/>
            <a:ext cx="2126744" cy="369332"/>
          </a:xfrm>
          <a:prstGeom prst="rect">
            <a:avLst/>
          </a:prstGeom>
          <a:noFill/>
        </p:spPr>
        <p:txBody>
          <a:bodyPr wrap="square" rtlCol="0">
            <a:spAutoFit/>
          </a:bodyPr>
          <a:lstStyle/>
          <a:p>
            <a:r>
              <a:rPr lang="en-US" dirty="0">
                <a:solidFill>
                  <a:srgbClr val="003A84"/>
                </a:solidFill>
              </a:rPr>
              <a:t>Task Dependency</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8720" y="5433265"/>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04111" y="5747782"/>
            <a:ext cx="468001" cy="468001"/>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1593942" y="5704901"/>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94989" y="5747783"/>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Dependency</a:t>
            </a:r>
          </a:p>
        </p:txBody>
      </p:sp>
      <p:pic>
        <p:nvPicPr>
          <p:cNvPr id="64" name="Graphic 63" descr="Filter">
            <a:hlinkClick r:id="rId15"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052512" y="677435"/>
            <a:ext cx="360000" cy="360000"/>
          </a:xfrm>
          <a:prstGeom prst="rect">
            <a:avLst/>
          </a:prstGeom>
        </p:spPr>
      </p:pic>
      <p:pic>
        <p:nvPicPr>
          <p:cNvPr id="69" name="Graphic 68" descr="Radio microphone">
            <a:hlinkClick r:id="rId18"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184342" y="677435"/>
            <a:ext cx="360000" cy="360000"/>
          </a:xfrm>
          <a:prstGeom prst="rect">
            <a:avLst/>
          </a:prstGeom>
        </p:spPr>
      </p:pic>
      <p:sp>
        <p:nvSpPr>
          <p:cNvPr id="4" name="Round Same-side Corner of Rectangle 3">
            <a:extLst>
              <a:ext uri="{FF2B5EF4-FFF2-40B4-BE49-F238E27FC236}">
                <a16:creationId xmlns:a16="http://schemas.microsoft.com/office/drawing/2014/main" id="{6B072011-0DBD-FE45-BD6B-1B7D2E8B6CC8}"/>
              </a:ext>
            </a:extLst>
          </p:cNvPr>
          <p:cNvSpPr/>
          <p:nvPr/>
        </p:nvSpPr>
        <p:spPr>
          <a:xfrm>
            <a:off x="869337" y="1653272"/>
            <a:ext cx="1457242" cy="1043768"/>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r>
              <a:rPr lang="en-US" sz="900" dirty="0">
                <a:solidFill>
                  <a:schemeClr val="bg1"/>
                </a:solidFill>
              </a:rPr>
              <a:t>Total 126 employees</a:t>
            </a:r>
          </a:p>
        </p:txBody>
      </p:sp>
      <p:sp>
        <p:nvSpPr>
          <p:cNvPr id="58" name="Round Same-side Corner of Rectangle 57">
            <a:extLst>
              <a:ext uri="{FF2B5EF4-FFF2-40B4-BE49-F238E27FC236}">
                <a16:creationId xmlns:a16="http://schemas.microsoft.com/office/drawing/2014/main" id="{E74C9418-0F72-6549-991B-BF31CAECB1D7}"/>
              </a:ext>
            </a:extLst>
          </p:cNvPr>
          <p:cNvSpPr/>
          <p:nvPr/>
        </p:nvSpPr>
        <p:spPr>
          <a:xfrm>
            <a:off x="865093" y="1655379"/>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Check attendance</a:t>
            </a:r>
          </a:p>
        </p:txBody>
      </p:sp>
      <p:sp>
        <p:nvSpPr>
          <p:cNvPr id="70" name="Round Same-side Corner of Rectangle 69">
            <a:extLst>
              <a:ext uri="{FF2B5EF4-FFF2-40B4-BE49-F238E27FC236}">
                <a16:creationId xmlns:a16="http://schemas.microsoft.com/office/drawing/2014/main" id="{7CFAFD81-4D5C-1B4F-9D73-7EC4069A7CA7}"/>
              </a:ext>
            </a:extLst>
          </p:cNvPr>
          <p:cNvSpPr/>
          <p:nvPr/>
        </p:nvSpPr>
        <p:spPr>
          <a:xfrm>
            <a:off x="873581" y="1916209"/>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1" name="Round Same-side Corner of Rectangle 70">
            <a:extLst>
              <a:ext uri="{FF2B5EF4-FFF2-40B4-BE49-F238E27FC236}">
                <a16:creationId xmlns:a16="http://schemas.microsoft.com/office/drawing/2014/main" id="{C83D83C2-27D6-0848-BC62-B4821FBD7650}"/>
              </a:ext>
            </a:extLst>
          </p:cNvPr>
          <p:cNvSpPr/>
          <p:nvPr/>
        </p:nvSpPr>
        <p:spPr>
          <a:xfrm>
            <a:off x="1783816" y="2441600"/>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72" name="Round Same-side Corner of Rectangle 71">
            <a:extLst>
              <a:ext uri="{FF2B5EF4-FFF2-40B4-BE49-F238E27FC236}">
                <a16:creationId xmlns:a16="http://schemas.microsoft.com/office/drawing/2014/main" id="{9AE6D2FB-D6C5-AA46-9676-4A2CF37D0793}"/>
              </a:ext>
            </a:extLst>
          </p:cNvPr>
          <p:cNvSpPr/>
          <p:nvPr/>
        </p:nvSpPr>
        <p:spPr>
          <a:xfrm>
            <a:off x="2892499" y="2702062"/>
            <a:ext cx="1457242" cy="1043768"/>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73" name="Round Same-side Corner of Rectangle 72">
            <a:extLst>
              <a:ext uri="{FF2B5EF4-FFF2-40B4-BE49-F238E27FC236}">
                <a16:creationId xmlns:a16="http://schemas.microsoft.com/office/drawing/2014/main" id="{9FD62941-C71A-1449-A9F2-E8B8B864A819}"/>
              </a:ext>
            </a:extLst>
          </p:cNvPr>
          <p:cNvSpPr/>
          <p:nvPr/>
        </p:nvSpPr>
        <p:spPr>
          <a:xfrm>
            <a:off x="2892499" y="2703527"/>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Purchase tickets</a:t>
            </a:r>
          </a:p>
        </p:txBody>
      </p:sp>
      <p:sp>
        <p:nvSpPr>
          <p:cNvPr id="74" name="Round Same-side Corner of Rectangle 73">
            <a:extLst>
              <a:ext uri="{FF2B5EF4-FFF2-40B4-BE49-F238E27FC236}">
                <a16:creationId xmlns:a16="http://schemas.microsoft.com/office/drawing/2014/main" id="{115D1D15-F8A6-564A-A994-7D3F8BD357A1}"/>
              </a:ext>
            </a:extLst>
          </p:cNvPr>
          <p:cNvSpPr/>
          <p:nvPr/>
        </p:nvSpPr>
        <p:spPr>
          <a:xfrm>
            <a:off x="2896743" y="2964999"/>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5" name="Round Same-side Corner of Rectangle 74">
            <a:extLst>
              <a:ext uri="{FF2B5EF4-FFF2-40B4-BE49-F238E27FC236}">
                <a16:creationId xmlns:a16="http://schemas.microsoft.com/office/drawing/2014/main" id="{4579D85E-51EE-FD40-B7CA-5D91F25660A7}"/>
              </a:ext>
            </a:extLst>
          </p:cNvPr>
          <p:cNvSpPr/>
          <p:nvPr/>
        </p:nvSpPr>
        <p:spPr>
          <a:xfrm>
            <a:off x="3795103" y="3490390"/>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76" name="Round Same-side Corner of Rectangle 75">
            <a:extLst>
              <a:ext uri="{FF2B5EF4-FFF2-40B4-BE49-F238E27FC236}">
                <a16:creationId xmlns:a16="http://schemas.microsoft.com/office/drawing/2014/main" id="{F4655A52-0DA0-AF48-AD49-A9AEEC8C8FA0}"/>
              </a:ext>
            </a:extLst>
          </p:cNvPr>
          <p:cNvSpPr/>
          <p:nvPr/>
        </p:nvSpPr>
        <p:spPr>
          <a:xfrm>
            <a:off x="935472" y="3725695"/>
            <a:ext cx="1457242" cy="1043768"/>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endParaRPr lang="en-US" sz="900" dirty="0"/>
          </a:p>
          <a:p>
            <a:pPr algn="ctr"/>
            <a:r>
              <a:rPr lang="en-US" sz="900" dirty="0">
                <a:solidFill>
                  <a:schemeClr val="bg1"/>
                </a:solidFill>
              </a:rPr>
              <a:t>105 non-veg</a:t>
            </a:r>
          </a:p>
          <a:p>
            <a:pPr algn="ctr"/>
            <a:r>
              <a:rPr lang="en-US" sz="900" dirty="0">
                <a:solidFill>
                  <a:schemeClr val="bg1"/>
                </a:solidFill>
              </a:rPr>
              <a:t>21 veg</a:t>
            </a:r>
          </a:p>
        </p:txBody>
      </p:sp>
      <p:sp>
        <p:nvSpPr>
          <p:cNvPr id="77" name="Round Same-side Corner of Rectangle 76">
            <a:extLst>
              <a:ext uri="{FF2B5EF4-FFF2-40B4-BE49-F238E27FC236}">
                <a16:creationId xmlns:a16="http://schemas.microsoft.com/office/drawing/2014/main" id="{2568C434-8D1E-2042-BD8F-5DB7D6EA4122}"/>
              </a:ext>
            </a:extLst>
          </p:cNvPr>
          <p:cNvSpPr/>
          <p:nvPr/>
        </p:nvSpPr>
        <p:spPr>
          <a:xfrm>
            <a:off x="931228" y="3689076"/>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Order bento</a:t>
            </a:r>
          </a:p>
        </p:txBody>
      </p:sp>
      <p:sp>
        <p:nvSpPr>
          <p:cNvPr id="78" name="Round Same-side Corner of Rectangle 77">
            <a:extLst>
              <a:ext uri="{FF2B5EF4-FFF2-40B4-BE49-F238E27FC236}">
                <a16:creationId xmlns:a16="http://schemas.microsoft.com/office/drawing/2014/main" id="{F75169E3-6C72-4746-A0EB-3654BD3D2CBA}"/>
              </a:ext>
            </a:extLst>
          </p:cNvPr>
          <p:cNvSpPr/>
          <p:nvPr/>
        </p:nvSpPr>
        <p:spPr>
          <a:xfrm>
            <a:off x="939716" y="3949906"/>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9" name="Round Same-side Corner of Rectangle 78">
            <a:extLst>
              <a:ext uri="{FF2B5EF4-FFF2-40B4-BE49-F238E27FC236}">
                <a16:creationId xmlns:a16="http://schemas.microsoft.com/office/drawing/2014/main" id="{D9D5B28C-3BED-8A4E-B901-F7CCBEA200B1}"/>
              </a:ext>
            </a:extLst>
          </p:cNvPr>
          <p:cNvSpPr/>
          <p:nvPr/>
        </p:nvSpPr>
        <p:spPr>
          <a:xfrm>
            <a:off x="1850108" y="4535457"/>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80" name="Round Same-side Corner of Rectangle 79">
            <a:extLst>
              <a:ext uri="{FF2B5EF4-FFF2-40B4-BE49-F238E27FC236}">
                <a16:creationId xmlns:a16="http://schemas.microsoft.com/office/drawing/2014/main" id="{860388DA-E0AB-C143-9EA7-76EA35EE901C}"/>
              </a:ext>
            </a:extLst>
          </p:cNvPr>
          <p:cNvSpPr/>
          <p:nvPr/>
        </p:nvSpPr>
        <p:spPr>
          <a:xfrm>
            <a:off x="2909286" y="4043756"/>
            <a:ext cx="1457242" cy="775816"/>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81" name="Round Same-side Corner of Rectangle 80">
            <a:extLst>
              <a:ext uri="{FF2B5EF4-FFF2-40B4-BE49-F238E27FC236}">
                <a16:creationId xmlns:a16="http://schemas.microsoft.com/office/drawing/2014/main" id="{965B0542-AB82-BE41-9516-60E40E839B17}"/>
              </a:ext>
            </a:extLst>
          </p:cNvPr>
          <p:cNvSpPr/>
          <p:nvPr/>
        </p:nvSpPr>
        <p:spPr>
          <a:xfrm>
            <a:off x="2905042" y="4045863"/>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Set up dining area</a:t>
            </a:r>
          </a:p>
        </p:txBody>
      </p:sp>
      <p:sp>
        <p:nvSpPr>
          <p:cNvPr id="82" name="Round Same-side Corner of Rectangle 81">
            <a:extLst>
              <a:ext uri="{FF2B5EF4-FFF2-40B4-BE49-F238E27FC236}">
                <a16:creationId xmlns:a16="http://schemas.microsoft.com/office/drawing/2014/main" id="{15DA757F-FDB0-F543-AB35-20332E077A5C}"/>
              </a:ext>
            </a:extLst>
          </p:cNvPr>
          <p:cNvSpPr/>
          <p:nvPr/>
        </p:nvSpPr>
        <p:spPr>
          <a:xfrm>
            <a:off x="2913530" y="4306693"/>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83" name="Round Same-side Corner of Rectangle 82">
            <a:extLst>
              <a:ext uri="{FF2B5EF4-FFF2-40B4-BE49-F238E27FC236}">
                <a16:creationId xmlns:a16="http://schemas.microsoft.com/office/drawing/2014/main" id="{034D140D-FCA5-0C4C-B679-7FBF908E768F}"/>
              </a:ext>
            </a:extLst>
          </p:cNvPr>
          <p:cNvSpPr/>
          <p:nvPr/>
        </p:nvSpPr>
        <p:spPr>
          <a:xfrm>
            <a:off x="3811890" y="4567380"/>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85" name="Rounded Rectangle 84">
            <a:hlinkClick r:id="rId21" action="ppaction://hlinksldjump"/>
            <a:extLst>
              <a:ext uri="{FF2B5EF4-FFF2-40B4-BE49-F238E27FC236}">
                <a16:creationId xmlns:a16="http://schemas.microsoft.com/office/drawing/2014/main" id="{480B0E74-2FB0-324A-9682-D232C467851E}"/>
              </a:ext>
            </a:extLst>
          </p:cNvPr>
          <p:cNvSpPr/>
          <p:nvPr/>
        </p:nvSpPr>
        <p:spPr>
          <a:xfrm>
            <a:off x="4868228" y="2474765"/>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example of how dependency connections may be made by the user. </a:t>
            </a:r>
          </a:p>
        </p:txBody>
      </p:sp>
      <p:sp>
        <p:nvSpPr>
          <p:cNvPr id="86" name="Rounded Rectangle 85">
            <a:hlinkClick r:id="rId22" action="ppaction://hlinksldjump"/>
            <a:extLst>
              <a:ext uri="{FF2B5EF4-FFF2-40B4-BE49-F238E27FC236}">
                <a16:creationId xmlns:a16="http://schemas.microsoft.com/office/drawing/2014/main" id="{0DD81A42-95AD-B449-88F1-6BBFAC18CDA4}"/>
              </a:ext>
            </a:extLst>
          </p:cNvPr>
          <p:cNvSpPr/>
          <p:nvPr/>
        </p:nvSpPr>
        <p:spPr>
          <a:xfrm>
            <a:off x="4868228" y="3177909"/>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delete option come up when user long presses on a task</a:t>
            </a:r>
          </a:p>
        </p:txBody>
      </p:sp>
      <p:sp>
        <p:nvSpPr>
          <p:cNvPr id="60" name="Rounded Rectangle 59">
            <a:hlinkClick r:id="rId23" action="ppaction://hlinksldjump"/>
            <a:extLst>
              <a:ext uri="{FF2B5EF4-FFF2-40B4-BE49-F238E27FC236}">
                <a16:creationId xmlns:a16="http://schemas.microsoft.com/office/drawing/2014/main" id="{640E95CB-982B-7D47-9817-7BFDA630EF4E}"/>
              </a:ext>
            </a:extLst>
          </p:cNvPr>
          <p:cNvSpPr/>
          <p:nvPr/>
        </p:nvSpPr>
        <p:spPr>
          <a:xfrm>
            <a:off x="4868228" y="3881053"/>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details option come up when user clicks once on any task</a:t>
            </a:r>
          </a:p>
        </p:txBody>
      </p:sp>
      <p:sp>
        <p:nvSpPr>
          <p:cNvPr id="61" name="Rounded Rectangle 60">
            <a:hlinkClick r:id="rId21" action="ppaction://hlinksldjump"/>
            <a:extLst>
              <a:ext uri="{FF2B5EF4-FFF2-40B4-BE49-F238E27FC236}">
                <a16:creationId xmlns:a16="http://schemas.microsoft.com/office/drawing/2014/main" id="{7296F5F7-0928-2B44-8251-92A88A41B354}"/>
              </a:ext>
            </a:extLst>
          </p:cNvPr>
          <p:cNvSpPr/>
          <p:nvPr/>
        </p:nvSpPr>
        <p:spPr>
          <a:xfrm>
            <a:off x="4868228" y="1771621"/>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view the dynamic drag and drop option to arrange the tasks as per user’s choice. </a:t>
            </a:r>
          </a:p>
        </p:txBody>
      </p:sp>
      <p:sp>
        <p:nvSpPr>
          <p:cNvPr id="63" name="Rectangle 62">
            <a:extLst>
              <a:ext uri="{FF2B5EF4-FFF2-40B4-BE49-F238E27FC236}">
                <a16:creationId xmlns:a16="http://schemas.microsoft.com/office/drawing/2014/main" id="{3664D88F-C635-3E45-BAA0-F3137F19A396}"/>
              </a:ext>
            </a:extLst>
          </p:cNvPr>
          <p:cNvSpPr/>
          <p:nvPr/>
        </p:nvSpPr>
        <p:spPr>
          <a:xfrm>
            <a:off x="4669627" y="3836462"/>
            <a:ext cx="3269508" cy="1556934"/>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296F200-F91C-BA47-9152-E33CF05A2988}"/>
              </a:ext>
            </a:extLst>
          </p:cNvPr>
          <p:cNvSpPr/>
          <p:nvPr/>
        </p:nvSpPr>
        <p:spPr>
          <a:xfrm>
            <a:off x="4656880" y="830821"/>
            <a:ext cx="3269508" cy="2228764"/>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urved Connector 4">
            <a:extLst>
              <a:ext uri="{FF2B5EF4-FFF2-40B4-BE49-F238E27FC236}">
                <a16:creationId xmlns:a16="http://schemas.microsoft.com/office/drawing/2014/main" id="{5B2AD6C7-A7BF-264B-A8A8-8675E0DF16F2}"/>
              </a:ext>
            </a:extLst>
          </p:cNvPr>
          <p:cNvCxnSpPr>
            <a:endCxn id="74" idx="2"/>
          </p:cNvCxnSpPr>
          <p:nvPr/>
        </p:nvCxnSpPr>
        <p:spPr>
          <a:xfrm>
            <a:off x="2313418" y="2565070"/>
            <a:ext cx="583325" cy="519353"/>
          </a:xfrm>
          <a:prstGeom prst="curvedConnector3">
            <a:avLst/>
          </a:prstGeom>
          <a:ln>
            <a:solidFill>
              <a:srgbClr val="0040A9"/>
            </a:solidFill>
          </a:ln>
        </p:spPr>
        <p:style>
          <a:lnRef idx="1">
            <a:schemeClr val="accent1"/>
          </a:lnRef>
          <a:fillRef idx="0">
            <a:schemeClr val="accent1"/>
          </a:fillRef>
          <a:effectRef idx="0">
            <a:schemeClr val="accent1"/>
          </a:effectRef>
          <a:fontRef idx="minor">
            <a:schemeClr val="tx1"/>
          </a:fontRef>
        </p:style>
      </p:cxnSp>
      <p:cxnSp>
        <p:nvCxnSpPr>
          <p:cNvPr id="66" name="Curved Connector 65">
            <a:extLst>
              <a:ext uri="{FF2B5EF4-FFF2-40B4-BE49-F238E27FC236}">
                <a16:creationId xmlns:a16="http://schemas.microsoft.com/office/drawing/2014/main" id="{03C6F03D-4859-B849-BF29-350F886D1ED2}"/>
              </a:ext>
            </a:extLst>
          </p:cNvPr>
          <p:cNvCxnSpPr>
            <a:cxnSpLocks/>
            <a:endCxn id="78" idx="2"/>
          </p:cNvCxnSpPr>
          <p:nvPr/>
        </p:nvCxnSpPr>
        <p:spPr>
          <a:xfrm rot="5400000">
            <a:off x="904542" y="2660453"/>
            <a:ext cx="1444051" cy="1373702"/>
          </a:xfrm>
          <a:prstGeom prst="curvedConnector4">
            <a:avLst>
              <a:gd name="adj1" fmla="val 45865"/>
              <a:gd name="adj2" fmla="val 105403"/>
            </a:avLst>
          </a:prstGeom>
          <a:ln>
            <a:solidFill>
              <a:srgbClr val="0040A9"/>
            </a:solidFill>
          </a:ln>
        </p:spPr>
        <p:style>
          <a:lnRef idx="1">
            <a:schemeClr val="accent1"/>
          </a:lnRef>
          <a:fillRef idx="0">
            <a:schemeClr val="accent1"/>
          </a:fillRef>
          <a:effectRef idx="0">
            <a:schemeClr val="accent1"/>
          </a:effectRef>
          <a:fontRef idx="minor">
            <a:schemeClr val="tx1"/>
          </a:fontRef>
        </p:style>
      </p:cxnSp>
      <p:cxnSp>
        <p:nvCxnSpPr>
          <p:cNvPr id="14" name="Curved Connector 13">
            <a:extLst>
              <a:ext uri="{FF2B5EF4-FFF2-40B4-BE49-F238E27FC236}">
                <a16:creationId xmlns:a16="http://schemas.microsoft.com/office/drawing/2014/main" id="{B8F3AF0C-3A07-6842-81F2-0AB229A386CF}"/>
              </a:ext>
            </a:extLst>
          </p:cNvPr>
          <p:cNvCxnSpPr>
            <a:stCxn id="79" idx="0"/>
            <a:endCxn id="82" idx="2"/>
          </p:cNvCxnSpPr>
          <p:nvPr/>
        </p:nvCxnSpPr>
        <p:spPr>
          <a:xfrm flipV="1">
            <a:off x="2391585" y="4426117"/>
            <a:ext cx="521945" cy="228764"/>
          </a:xfrm>
          <a:prstGeom prst="curvedConnector3">
            <a:avLst>
              <a:gd name="adj1" fmla="val 47725"/>
            </a:avLst>
          </a:prstGeom>
          <a:ln>
            <a:solidFill>
              <a:srgbClr val="0040A9"/>
            </a:solidFill>
          </a:ln>
        </p:spPr>
        <p:style>
          <a:lnRef idx="1">
            <a:schemeClr val="accent1"/>
          </a:lnRef>
          <a:fillRef idx="0">
            <a:schemeClr val="accent1"/>
          </a:fillRef>
          <a:effectRef idx="0">
            <a:schemeClr val="accent1"/>
          </a:effectRef>
          <a:fontRef idx="minor">
            <a:schemeClr val="tx1"/>
          </a:fontRef>
        </p:style>
      </p:cxnSp>
      <p:pic>
        <p:nvPicPr>
          <p:cNvPr id="84" name="Graphic 83" descr="Back">
            <a:hlinkClick r:id="" action="ppaction://hlinkshowjump?jump=lastslideviewed" highlightClick="1"/>
            <a:extLst>
              <a:ext uri="{FF2B5EF4-FFF2-40B4-BE49-F238E27FC236}">
                <a16:creationId xmlns:a16="http://schemas.microsoft.com/office/drawing/2014/main" id="{28141065-C1B0-A048-8DA6-352CDD0E3B2E}"/>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816200" y="660851"/>
            <a:ext cx="360000" cy="360000"/>
          </a:xfrm>
          <a:prstGeom prst="rect">
            <a:avLst/>
          </a:prstGeom>
        </p:spPr>
      </p:pic>
    </p:spTree>
    <p:extLst>
      <p:ext uri="{BB962C8B-B14F-4D97-AF65-F5344CB8AC3E}">
        <p14:creationId xmlns:p14="http://schemas.microsoft.com/office/powerpoint/2010/main" val="3853338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5"/>
                    </p:tgtEl>
                  </p:cond>
                </p:stCondLst>
                <p:endSync evt="end" delay="0">
                  <p:rtn val="all"/>
                </p:endSync>
                <p:childTnLst>
                  <p:par>
                    <p:cTn id="3" fill="hold">
                      <p:stCondLst>
                        <p:cond delay="0"/>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5"/>
                                        </p:tgtEl>
                                      </p:cBhvr>
                                    </p:animEffect>
                                    <p:animScale>
                                      <p:cBhvr>
                                        <p:cTn id="7" dur="250" autoRev="1" fill="hold"/>
                                        <p:tgtEl>
                                          <p:spTgt spid="85"/>
                                        </p:tgtEl>
                                      </p:cBhvr>
                                      <p:by x="105000" y="105000"/>
                                    </p:animScale>
                                  </p:childTnLst>
                                </p:cTn>
                              </p:par>
                            </p:childTnLst>
                          </p:cTn>
                        </p:par>
                      </p:childTnLst>
                    </p:cTn>
                  </p:par>
                </p:childTnLst>
              </p:cTn>
              <p:nextCondLst>
                <p:cond evt="onClick" delay="0">
                  <p:tgtEl>
                    <p:spTgt spid="85"/>
                  </p:tgtEl>
                </p:cond>
              </p:nextCondLst>
            </p:seq>
          </p:childTnLst>
        </p:cTn>
      </p:par>
    </p:tnLst>
    <p:bldLst>
      <p:bldP spid="8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853F1EFC-9D95-9A42-A94E-19AA42AB36D7}"/>
              </a:ext>
            </a:extLst>
          </p:cNvPr>
          <p:cNvSpPr/>
          <p:nvPr/>
        </p:nvSpPr>
        <p:spPr>
          <a:xfrm>
            <a:off x="797442" y="574162"/>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615657" y="642216"/>
            <a:ext cx="2126744" cy="369332"/>
          </a:xfrm>
          <a:prstGeom prst="rect">
            <a:avLst/>
          </a:prstGeom>
          <a:noFill/>
        </p:spPr>
        <p:txBody>
          <a:bodyPr wrap="square" rtlCol="0">
            <a:spAutoFit/>
          </a:bodyPr>
          <a:lstStyle/>
          <a:p>
            <a:r>
              <a:rPr lang="en-US" dirty="0">
                <a:solidFill>
                  <a:srgbClr val="003A84"/>
                </a:solidFill>
              </a:rPr>
              <a:t>Task Dependency</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8720" y="5433265"/>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04111" y="5747782"/>
            <a:ext cx="468001" cy="468001"/>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1593942" y="5704901"/>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94989" y="5747783"/>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Delete</a:t>
            </a:r>
          </a:p>
        </p:txBody>
      </p:sp>
      <p:pic>
        <p:nvPicPr>
          <p:cNvPr id="64" name="Graphic 63" descr="Filter">
            <a:hlinkClick r:id="rId15"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052512" y="677435"/>
            <a:ext cx="360000" cy="360000"/>
          </a:xfrm>
          <a:prstGeom prst="rect">
            <a:avLst/>
          </a:prstGeom>
        </p:spPr>
      </p:pic>
      <p:pic>
        <p:nvPicPr>
          <p:cNvPr id="69" name="Graphic 68" descr="Radio microphone">
            <a:hlinkClick r:id="rId18"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184342" y="677435"/>
            <a:ext cx="360000" cy="360000"/>
          </a:xfrm>
          <a:prstGeom prst="rect">
            <a:avLst/>
          </a:prstGeom>
        </p:spPr>
      </p:pic>
      <p:sp>
        <p:nvSpPr>
          <p:cNvPr id="4" name="Round Same-side Corner of Rectangle 3">
            <a:extLst>
              <a:ext uri="{FF2B5EF4-FFF2-40B4-BE49-F238E27FC236}">
                <a16:creationId xmlns:a16="http://schemas.microsoft.com/office/drawing/2014/main" id="{6B072011-0DBD-FE45-BD6B-1B7D2E8B6CC8}"/>
              </a:ext>
            </a:extLst>
          </p:cNvPr>
          <p:cNvSpPr/>
          <p:nvPr/>
        </p:nvSpPr>
        <p:spPr>
          <a:xfrm>
            <a:off x="869337" y="1653272"/>
            <a:ext cx="1457242" cy="1043768"/>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r>
              <a:rPr lang="en-US" sz="900" dirty="0">
                <a:solidFill>
                  <a:schemeClr val="bg1"/>
                </a:solidFill>
              </a:rPr>
              <a:t>Total 126 employees</a:t>
            </a:r>
          </a:p>
        </p:txBody>
      </p:sp>
      <p:sp>
        <p:nvSpPr>
          <p:cNvPr id="58" name="Round Same-side Corner of Rectangle 57">
            <a:extLst>
              <a:ext uri="{FF2B5EF4-FFF2-40B4-BE49-F238E27FC236}">
                <a16:creationId xmlns:a16="http://schemas.microsoft.com/office/drawing/2014/main" id="{E74C9418-0F72-6549-991B-BF31CAECB1D7}"/>
              </a:ext>
            </a:extLst>
          </p:cNvPr>
          <p:cNvSpPr/>
          <p:nvPr/>
        </p:nvSpPr>
        <p:spPr>
          <a:xfrm>
            <a:off x="865093" y="1655379"/>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Check attendance</a:t>
            </a:r>
          </a:p>
        </p:txBody>
      </p:sp>
      <p:sp>
        <p:nvSpPr>
          <p:cNvPr id="70" name="Round Same-side Corner of Rectangle 69">
            <a:extLst>
              <a:ext uri="{FF2B5EF4-FFF2-40B4-BE49-F238E27FC236}">
                <a16:creationId xmlns:a16="http://schemas.microsoft.com/office/drawing/2014/main" id="{7CFAFD81-4D5C-1B4F-9D73-7EC4069A7CA7}"/>
              </a:ext>
            </a:extLst>
          </p:cNvPr>
          <p:cNvSpPr/>
          <p:nvPr/>
        </p:nvSpPr>
        <p:spPr>
          <a:xfrm>
            <a:off x="873581" y="1916209"/>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1" name="Round Same-side Corner of Rectangle 70">
            <a:extLst>
              <a:ext uri="{FF2B5EF4-FFF2-40B4-BE49-F238E27FC236}">
                <a16:creationId xmlns:a16="http://schemas.microsoft.com/office/drawing/2014/main" id="{C83D83C2-27D6-0848-BC62-B4821FBD7650}"/>
              </a:ext>
            </a:extLst>
          </p:cNvPr>
          <p:cNvSpPr/>
          <p:nvPr/>
        </p:nvSpPr>
        <p:spPr>
          <a:xfrm>
            <a:off x="1783816" y="2441600"/>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72" name="Round Same-side Corner of Rectangle 71">
            <a:extLst>
              <a:ext uri="{FF2B5EF4-FFF2-40B4-BE49-F238E27FC236}">
                <a16:creationId xmlns:a16="http://schemas.microsoft.com/office/drawing/2014/main" id="{9AE6D2FB-D6C5-AA46-9676-4A2CF37D0793}"/>
              </a:ext>
            </a:extLst>
          </p:cNvPr>
          <p:cNvSpPr/>
          <p:nvPr/>
        </p:nvSpPr>
        <p:spPr>
          <a:xfrm>
            <a:off x="2892499" y="2702062"/>
            <a:ext cx="1457242" cy="1043768"/>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73" name="Round Same-side Corner of Rectangle 72">
            <a:extLst>
              <a:ext uri="{FF2B5EF4-FFF2-40B4-BE49-F238E27FC236}">
                <a16:creationId xmlns:a16="http://schemas.microsoft.com/office/drawing/2014/main" id="{9FD62941-C71A-1449-A9F2-E8B8B864A819}"/>
              </a:ext>
            </a:extLst>
          </p:cNvPr>
          <p:cNvSpPr/>
          <p:nvPr/>
        </p:nvSpPr>
        <p:spPr>
          <a:xfrm>
            <a:off x="2892499" y="2703527"/>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Purchase tickets</a:t>
            </a:r>
          </a:p>
        </p:txBody>
      </p:sp>
      <p:sp>
        <p:nvSpPr>
          <p:cNvPr id="74" name="Round Same-side Corner of Rectangle 73">
            <a:extLst>
              <a:ext uri="{FF2B5EF4-FFF2-40B4-BE49-F238E27FC236}">
                <a16:creationId xmlns:a16="http://schemas.microsoft.com/office/drawing/2014/main" id="{115D1D15-F8A6-564A-A994-7D3F8BD357A1}"/>
              </a:ext>
            </a:extLst>
          </p:cNvPr>
          <p:cNvSpPr/>
          <p:nvPr/>
        </p:nvSpPr>
        <p:spPr>
          <a:xfrm>
            <a:off x="2896743" y="2964999"/>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5" name="Round Same-side Corner of Rectangle 74">
            <a:extLst>
              <a:ext uri="{FF2B5EF4-FFF2-40B4-BE49-F238E27FC236}">
                <a16:creationId xmlns:a16="http://schemas.microsoft.com/office/drawing/2014/main" id="{4579D85E-51EE-FD40-B7CA-5D91F25660A7}"/>
              </a:ext>
            </a:extLst>
          </p:cNvPr>
          <p:cNvSpPr/>
          <p:nvPr/>
        </p:nvSpPr>
        <p:spPr>
          <a:xfrm>
            <a:off x="3795103" y="3490390"/>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76" name="Round Same-side Corner of Rectangle 75">
            <a:extLst>
              <a:ext uri="{FF2B5EF4-FFF2-40B4-BE49-F238E27FC236}">
                <a16:creationId xmlns:a16="http://schemas.microsoft.com/office/drawing/2014/main" id="{F4655A52-0DA0-AF48-AD49-A9AEEC8C8FA0}"/>
              </a:ext>
            </a:extLst>
          </p:cNvPr>
          <p:cNvSpPr/>
          <p:nvPr/>
        </p:nvSpPr>
        <p:spPr>
          <a:xfrm>
            <a:off x="935472" y="3725695"/>
            <a:ext cx="1457242" cy="1043768"/>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endParaRPr lang="en-US" sz="900" dirty="0"/>
          </a:p>
          <a:p>
            <a:pPr algn="ctr"/>
            <a:r>
              <a:rPr lang="en-US" sz="900" dirty="0">
                <a:solidFill>
                  <a:schemeClr val="bg1"/>
                </a:solidFill>
              </a:rPr>
              <a:t>105 non-veg</a:t>
            </a:r>
          </a:p>
          <a:p>
            <a:pPr algn="ctr"/>
            <a:r>
              <a:rPr lang="en-US" sz="900" dirty="0">
                <a:solidFill>
                  <a:schemeClr val="bg1"/>
                </a:solidFill>
              </a:rPr>
              <a:t>21 veg</a:t>
            </a:r>
          </a:p>
        </p:txBody>
      </p:sp>
      <p:sp>
        <p:nvSpPr>
          <p:cNvPr id="77" name="Round Same-side Corner of Rectangle 76">
            <a:extLst>
              <a:ext uri="{FF2B5EF4-FFF2-40B4-BE49-F238E27FC236}">
                <a16:creationId xmlns:a16="http://schemas.microsoft.com/office/drawing/2014/main" id="{2568C434-8D1E-2042-BD8F-5DB7D6EA4122}"/>
              </a:ext>
            </a:extLst>
          </p:cNvPr>
          <p:cNvSpPr/>
          <p:nvPr/>
        </p:nvSpPr>
        <p:spPr>
          <a:xfrm>
            <a:off x="931228" y="3689076"/>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Order bento</a:t>
            </a:r>
          </a:p>
        </p:txBody>
      </p:sp>
      <p:sp>
        <p:nvSpPr>
          <p:cNvPr id="78" name="Round Same-side Corner of Rectangle 77">
            <a:extLst>
              <a:ext uri="{FF2B5EF4-FFF2-40B4-BE49-F238E27FC236}">
                <a16:creationId xmlns:a16="http://schemas.microsoft.com/office/drawing/2014/main" id="{F75169E3-6C72-4746-A0EB-3654BD3D2CBA}"/>
              </a:ext>
            </a:extLst>
          </p:cNvPr>
          <p:cNvSpPr/>
          <p:nvPr/>
        </p:nvSpPr>
        <p:spPr>
          <a:xfrm>
            <a:off x="939716" y="3949906"/>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9" name="Round Same-side Corner of Rectangle 78">
            <a:extLst>
              <a:ext uri="{FF2B5EF4-FFF2-40B4-BE49-F238E27FC236}">
                <a16:creationId xmlns:a16="http://schemas.microsoft.com/office/drawing/2014/main" id="{D9D5B28C-3BED-8A4E-B901-F7CCBEA200B1}"/>
              </a:ext>
            </a:extLst>
          </p:cNvPr>
          <p:cNvSpPr/>
          <p:nvPr/>
        </p:nvSpPr>
        <p:spPr>
          <a:xfrm>
            <a:off x="1850108" y="4535457"/>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80" name="Round Same-side Corner of Rectangle 79">
            <a:extLst>
              <a:ext uri="{FF2B5EF4-FFF2-40B4-BE49-F238E27FC236}">
                <a16:creationId xmlns:a16="http://schemas.microsoft.com/office/drawing/2014/main" id="{860388DA-E0AB-C143-9EA7-76EA35EE901C}"/>
              </a:ext>
            </a:extLst>
          </p:cNvPr>
          <p:cNvSpPr/>
          <p:nvPr/>
        </p:nvSpPr>
        <p:spPr>
          <a:xfrm>
            <a:off x="2909286" y="4043756"/>
            <a:ext cx="1457242" cy="775816"/>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81" name="Round Same-side Corner of Rectangle 80">
            <a:extLst>
              <a:ext uri="{FF2B5EF4-FFF2-40B4-BE49-F238E27FC236}">
                <a16:creationId xmlns:a16="http://schemas.microsoft.com/office/drawing/2014/main" id="{965B0542-AB82-BE41-9516-60E40E839B17}"/>
              </a:ext>
            </a:extLst>
          </p:cNvPr>
          <p:cNvSpPr/>
          <p:nvPr/>
        </p:nvSpPr>
        <p:spPr>
          <a:xfrm>
            <a:off x="2905042" y="4045863"/>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Set up dining area</a:t>
            </a:r>
          </a:p>
        </p:txBody>
      </p:sp>
      <p:sp>
        <p:nvSpPr>
          <p:cNvPr id="82" name="Round Same-side Corner of Rectangle 81">
            <a:extLst>
              <a:ext uri="{FF2B5EF4-FFF2-40B4-BE49-F238E27FC236}">
                <a16:creationId xmlns:a16="http://schemas.microsoft.com/office/drawing/2014/main" id="{15DA757F-FDB0-F543-AB35-20332E077A5C}"/>
              </a:ext>
            </a:extLst>
          </p:cNvPr>
          <p:cNvSpPr/>
          <p:nvPr/>
        </p:nvSpPr>
        <p:spPr>
          <a:xfrm>
            <a:off x="2913530" y="4306693"/>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83" name="Round Same-side Corner of Rectangle 82">
            <a:extLst>
              <a:ext uri="{FF2B5EF4-FFF2-40B4-BE49-F238E27FC236}">
                <a16:creationId xmlns:a16="http://schemas.microsoft.com/office/drawing/2014/main" id="{034D140D-FCA5-0C4C-B679-7FBF908E768F}"/>
              </a:ext>
            </a:extLst>
          </p:cNvPr>
          <p:cNvSpPr/>
          <p:nvPr/>
        </p:nvSpPr>
        <p:spPr>
          <a:xfrm>
            <a:off x="3811890" y="4567380"/>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85" name="Rounded Rectangle 84">
            <a:hlinkClick r:id="rId21" action="ppaction://hlinksldjump"/>
            <a:extLst>
              <a:ext uri="{FF2B5EF4-FFF2-40B4-BE49-F238E27FC236}">
                <a16:creationId xmlns:a16="http://schemas.microsoft.com/office/drawing/2014/main" id="{480B0E74-2FB0-324A-9682-D232C467851E}"/>
              </a:ext>
            </a:extLst>
          </p:cNvPr>
          <p:cNvSpPr/>
          <p:nvPr/>
        </p:nvSpPr>
        <p:spPr>
          <a:xfrm>
            <a:off x="4868228" y="2474765"/>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example of how dependency connections may be made by the user. </a:t>
            </a:r>
          </a:p>
        </p:txBody>
      </p:sp>
      <p:sp>
        <p:nvSpPr>
          <p:cNvPr id="86" name="Rounded Rectangle 85">
            <a:hlinkClick r:id="rId22" action="ppaction://hlinksldjump"/>
            <a:extLst>
              <a:ext uri="{FF2B5EF4-FFF2-40B4-BE49-F238E27FC236}">
                <a16:creationId xmlns:a16="http://schemas.microsoft.com/office/drawing/2014/main" id="{0DD81A42-95AD-B449-88F1-6BBFAC18CDA4}"/>
              </a:ext>
            </a:extLst>
          </p:cNvPr>
          <p:cNvSpPr/>
          <p:nvPr/>
        </p:nvSpPr>
        <p:spPr>
          <a:xfrm>
            <a:off x="4868228" y="3177909"/>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delete option come up when user long presses on a task</a:t>
            </a:r>
          </a:p>
        </p:txBody>
      </p:sp>
      <p:sp>
        <p:nvSpPr>
          <p:cNvPr id="60" name="Rounded Rectangle 59">
            <a:hlinkClick r:id="rId23" action="ppaction://hlinksldjump"/>
            <a:extLst>
              <a:ext uri="{FF2B5EF4-FFF2-40B4-BE49-F238E27FC236}">
                <a16:creationId xmlns:a16="http://schemas.microsoft.com/office/drawing/2014/main" id="{640E95CB-982B-7D47-9817-7BFDA630EF4E}"/>
              </a:ext>
            </a:extLst>
          </p:cNvPr>
          <p:cNvSpPr/>
          <p:nvPr/>
        </p:nvSpPr>
        <p:spPr>
          <a:xfrm>
            <a:off x="4868228" y="3881053"/>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details option come up when user clicks once on any task</a:t>
            </a:r>
          </a:p>
        </p:txBody>
      </p:sp>
      <p:sp>
        <p:nvSpPr>
          <p:cNvPr id="61" name="Rounded Rectangle 60">
            <a:hlinkClick r:id="rId21" action="ppaction://hlinksldjump"/>
            <a:extLst>
              <a:ext uri="{FF2B5EF4-FFF2-40B4-BE49-F238E27FC236}">
                <a16:creationId xmlns:a16="http://schemas.microsoft.com/office/drawing/2014/main" id="{7296F5F7-0928-2B44-8251-92A88A41B354}"/>
              </a:ext>
            </a:extLst>
          </p:cNvPr>
          <p:cNvSpPr/>
          <p:nvPr/>
        </p:nvSpPr>
        <p:spPr>
          <a:xfrm>
            <a:off x="4868228" y="1771621"/>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view the dynamic drag and drop option to arrange the tasks as per user’s choice. </a:t>
            </a:r>
          </a:p>
        </p:txBody>
      </p:sp>
      <p:sp>
        <p:nvSpPr>
          <p:cNvPr id="63" name="Rectangle 62">
            <a:extLst>
              <a:ext uri="{FF2B5EF4-FFF2-40B4-BE49-F238E27FC236}">
                <a16:creationId xmlns:a16="http://schemas.microsoft.com/office/drawing/2014/main" id="{3664D88F-C635-3E45-BAA0-F3137F19A396}"/>
              </a:ext>
            </a:extLst>
          </p:cNvPr>
          <p:cNvSpPr/>
          <p:nvPr/>
        </p:nvSpPr>
        <p:spPr>
          <a:xfrm>
            <a:off x="4842901" y="3726737"/>
            <a:ext cx="3269508" cy="775816"/>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C296F200-F91C-BA47-9152-E33CF05A2988}"/>
              </a:ext>
            </a:extLst>
          </p:cNvPr>
          <p:cNvSpPr/>
          <p:nvPr/>
        </p:nvSpPr>
        <p:spPr>
          <a:xfrm>
            <a:off x="4759379" y="809887"/>
            <a:ext cx="3269508" cy="2228764"/>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urved Connector 4">
            <a:extLst>
              <a:ext uri="{FF2B5EF4-FFF2-40B4-BE49-F238E27FC236}">
                <a16:creationId xmlns:a16="http://schemas.microsoft.com/office/drawing/2014/main" id="{5B2AD6C7-A7BF-264B-A8A8-8675E0DF16F2}"/>
              </a:ext>
            </a:extLst>
          </p:cNvPr>
          <p:cNvCxnSpPr>
            <a:endCxn id="74" idx="2"/>
          </p:cNvCxnSpPr>
          <p:nvPr/>
        </p:nvCxnSpPr>
        <p:spPr>
          <a:xfrm>
            <a:off x="2313418" y="2565070"/>
            <a:ext cx="583325" cy="519353"/>
          </a:xfrm>
          <a:prstGeom prst="curvedConnector3">
            <a:avLst/>
          </a:prstGeom>
          <a:ln>
            <a:solidFill>
              <a:srgbClr val="0040A9"/>
            </a:solidFill>
          </a:ln>
        </p:spPr>
        <p:style>
          <a:lnRef idx="1">
            <a:schemeClr val="accent1"/>
          </a:lnRef>
          <a:fillRef idx="0">
            <a:schemeClr val="accent1"/>
          </a:fillRef>
          <a:effectRef idx="0">
            <a:schemeClr val="accent1"/>
          </a:effectRef>
          <a:fontRef idx="minor">
            <a:schemeClr val="tx1"/>
          </a:fontRef>
        </p:style>
      </p:cxnSp>
      <p:cxnSp>
        <p:nvCxnSpPr>
          <p:cNvPr id="66" name="Curved Connector 65">
            <a:extLst>
              <a:ext uri="{FF2B5EF4-FFF2-40B4-BE49-F238E27FC236}">
                <a16:creationId xmlns:a16="http://schemas.microsoft.com/office/drawing/2014/main" id="{03C6F03D-4859-B849-BF29-350F886D1ED2}"/>
              </a:ext>
            </a:extLst>
          </p:cNvPr>
          <p:cNvCxnSpPr>
            <a:cxnSpLocks/>
            <a:endCxn id="78" idx="2"/>
          </p:cNvCxnSpPr>
          <p:nvPr/>
        </p:nvCxnSpPr>
        <p:spPr>
          <a:xfrm rot="5400000">
            <a:off x="904542" y="2660453"/>
            <a:ext cx="1444051" cy="1373702"/>
          </a:xfrm>
          <a:prstGeom prst="curvedConnector4">
            <a:avLst>
              <a:gd name="adj1" fmla="val 45865"/>
              <a:gd name="adj2" fmla="val 105403"/>
            </a:avLst>
          </a:prstGeom>
          <a:ln>
            <a:solidFill>
              <a:srgbClr val="0040A9"/>
            </a:solidFill>
          </a:ln>
        </p:spPr>
        <p:style>
          <a:lnRef idx="1">
            <a:schemeClr val="accent1"/>
          </a:lnRef>
          <a:fillRef idx="0">
            <a:schemeClr val="accent1"/>
          </a:fillRef>
          <a:effectRef idx="0">
            <a:schemeClr val="accent1"/>
          </a:effectRef>
          <a:fontRef idx="minor">
            <a:schemeClr val="tx1"/>
          </a:fontRef>
        </p:style>
      </p:cxnSp>
      <p:cxnSp>
        <p:nvCxnSpPr>
          <p:cNvPr id="14" name="Curved Connector 13">
            <a:extLst>
              <a:ext uri="{FF2B5EF4-FFF2-40B4-BE49-F238E27FC236}">
                <a16:creationId xmlns:a16="http://schemas.microsoft.com/office/drawing/2014/main" id="{B8F3AF0C-3A07-6842-81F2-0AB229A386CF}"/>
              </a:ext>
            </a:extLst>
          </p:cNvPr>
          <p:cNvCxnSpPr>
            <a:stCxn id="79" idx="0"/>
            <a:endCxn id="82" idx="2"/>
          </p:cNvCxnSpPr>
          <p:nvPr/>
        </p:nvCxnSpPr>
        <p:spPr>
          <a:xfrm flipV="1">
            <a:off x="2391585" y="4426117"/>
            <a:ext cx="521945" cy="228764"/>
          </a:xfrm>
          <a:prstGeom prst="curvedConnector3">
            <a:avLst>
              <a:gd name="adj1" fmla="val 47725"/>
            </a:avLst>
          </a:prstGeom>
          <a:ln>
            <a:solidFill>
              <a:srgbClr val="0040A9"/>
            </a:solidFill>
          </a:ln>
        </p:spPr>
        <p:style>
          <a:lnRef idx="1">
            <a:schemeClr val="accent1"/>
          </a:lnRef>
          <a:fillRef idx="0">
            <a:schemeClr val="accent1"/>
          </a:fillRef>
          <a:effectRef idx="0">
            <a:schemeClr val="accent1"/>
          </a:effectRef>
          <a:fontRef idx="minor">
            <a:schemeClr val="tx1"/>
          </a:fontRef>
        </p:style>
      </p:cxnSp>
      <p:pic>
        <p:nvPicPr>
          <p:cNvPr id="67" name="Graphic 66" descr="Garbage">
            <a:hlinkClick r:id="rId23" action="ppaction://hlinksldjump"/>
            <a:extLst>
              <a:ext uri="{FF2B5EF4-FFF2-40B4-BE49-F238E27FC236}">
                <a16:creationId xmlns:a16="http://schemas.microsoft.com/office/drawing/2014/main" id="{B5672ABA-971D-C347-87BA-500E89468497}"/>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783988" y="4907149"/>
            <a:ext cx="678828" cy="678828"/>
          </a:xfrm>
          <a:prstGeom prst="rect">
            <a:avLst/>
          </a:prstGeom>
        </p:spPr>
      </p:pic>
      <p:sp>
        <p:nvSpPr>
          <p:cNvPr id="84" name="Rounded Rectangle 83">
            <a:extLst>
              <a:ext uri="{FF2B5EF4-FFF2-40B4-BE49-F238E27FC236}">
                <a16:creationId xmlns:a16="http://schemas.microsoft.com/office/drawing/2014/main" id="{E4B98A2B-CA5C-464B-87CA-C956D39D4531}"/>
              </a:ext>
            </a:extLst>
          </p:cNvPr>
          <p:cNvSpPr/>
          <p:nvPr/>
        </p:nvSpPr>
        <p:spPr>
          <a:xfrm>
            <a:off x="4847004" y="4662753"/>
            <a:ext cx="3051810" cy="430212"/>
          </a:xfrm>
          <a:prstGeom prst="roundRect">
            <a:avLst/>
          </a:prstGeom>
          <a:solidFill>
            <a:schemeClr val="accent4">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the dustbin symbol to delete</a:t>
            </a:r>
          </a:p>
        </p:txBody>
      </p:sp>
      <p:pic>
        <p:nvPicPr>
          <p:cNvPr id="87" name="Graphic 86" descr="Back">
            <a:hlinkClick r:id="" action="ppaction://hlinkshowjump?jump=lastslideviewed" highlightClick="1"/>
            <a:extLst>
              <a:ext uri="{FF2B5EF4-FFF2-40B4-BE49-F238E27FC236}">
                <a16:creationId xmlns:a16="http://schemas.microsoft.com/office/drawing/2014/main" id="{6DFA55B4-4B0B-3D4D-8641-A6E3BF757BE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816200" y="660851"/>
            <a:ext cx="360000" cy="360000"/>
          </a:xfrm>
          <a:prstGeom prst="rect">
            <a:avLst/>
          </a:prstGeom>
        </p:spPr>
      </p:pic>
    </p:spTree>
    <p:extLst>
      <p:ext uri="{BB962C8B-B14F-4D97-AF65-F5344CB8AC3E}">
        <p14:creationId xmlns:p14="http://schemas.microsoft.com/office/powerpoint/2010/main" val="2526147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3000" tmFilter="0, 0; .2, .5; .8, .5; 1, 0"/>
                                        <p:tgtEl>
                                          <p:spTgt spid="74"/>
                                        </p:tgtEl>
                                      </p:cBhvr>
                                    </p:animEffect>
                                    <p:animScale>
                                      <p:cBhvr>
                                        <p:cTn id="7" dur="1500" autoRev="1" fill="hold"/>
                                        <p:tgtEl>
                                          <p:spTgt spid="74"/>
                                        </p:tgtEl>
                                      </p:cBhvr>
                                      <p:by x="105000" y="105000"/>
                                    </p:animScale>
                                  </p:childTnLst>
                                </p:cTn>
                              </p:par>
                              <p:par>
                                <p:cTn id="8" presetID="26" presetClass="emph" presetSubtype="0" fill="hold" grpId="0" nodeType="withEffect">
                                  <p:stCondLst>
                                    <p:cond delay="0"/>
                                  </p:stCondLst>
                                  <p:childTnLst>
                                    <p:animEffect transition="out" filter="fade">
                                      <p:cBhvr>
                                        <p:cTn id="9" dur="3000" tmFilter="0, 0; .2, .5; .8, .5; 1, 0"/>
                                        <p:tgtEl>
                                          <p:spTgt spid="73"/>
                                        </p:tgtEl>
                                      </p:cBhvr>
                                    </p:animEffect>
                                    <p:animScale>
                                      <p:cBhvr>
                                        <p:cTn id="10" dur="1500" autoRev="1" fill="hold"/>
                                        <p:tgtEl>
                                          <p:spTgt spid="73"/>
                                        </p:tgtEl>
                                      </p:cBhvr>
                                      <p:by x="105000" y="105000"/>
                                    </p:animScale>
                                  </p:childTnLst>
                                </p:cTn>
                              </p:par>
                              <p:par>
                                <p:cTn id="11" presetID="26" presetClass="emph" presetSubtype="0" fill="hold" grpId="0" nodeType="withEffect">
                                  <p:stCondLst>
                                    <p:cond delay="0"/>
                                  </p:stCondLst>
                                  <p:childTnLst>
                                    <p:animEffect transition="out" filter="fade">
                                      <p:cBhvr>
                                        <p:cTn id="12" dur="3000" tmFilter="0, 0; .2, .5; .8, .5; 1, 0"/>
                                        <p:tgtEl>
                                          <p:spTgt spid="72"/>
                                        </p:tgtEl>
                                      </p:cBhvr>
                                    </p:animEffect>
                                    <p:animScale>
                                      <p:cBhvr>
                                        <p:cTn id="13" dur="1500" autoRev="1" fill="hold"/>
                                        <p:tgtEl>
                                          <p:spTgt spid="72"/>
                                        </p:tgtEl>
                                      </p:cBhvr>
                                      <p:by x="105000" y="105000"/>
                                    </p:animScale>
                                  </p:childTnLst>
                                </p:cTn>
                              </p:par>
                              <p:par>
                                <p:cTn id="14" presetID="26" presetClass="emph" presetSubtype="0" fill="hold" grpId="0" nodeType="withEffect">
                                  <p:stCondLst>
                                    <p:cond delay="0"/>
                                  </p:stCondLst>
                                  <p:childTnLst>
                                    <p:animEffect transition="out" filter="fade">
                                      <p:cBhvr>
                                        <p:cTn id="15" dur="3000" tmFilter="0, 0; .2, .5; .8, .5; 1, 0"/>
                                        <p:tgtEl>
                                          <p:spTgt spid="75"/>
                                        </p:tgtEl>
                                      </p:cBhvr>
                                    </p:animEffect>
                                    <p:animScale>
                                      <p:cBhvr>
                                        <p:cTn id="16" dur="1500" autoRev="1" fill="hold"/>
                                        <p:tgtEl>
                                          <p:spTgt spid="75"/>
                                        </p:tgtEl>
                                      </p:cBhvr>
                                      <p:by x="105000" y="105000"/>
                                    </p:animScale>
                                  </p:childTnLst>
                                </p:cTn>
                              </p:par>
                            </p:childTnLst>
                          </p:cTn>
                        </p:par>
                        <p:par>
                          <p:cTn id="17" fill="hold">
                            <p:stCondLst>
                              <p:cond delay="3000"/>
                            </p:stCondLst>
                            <p:childTnLst>
                              <p:par>
                                <p:cTn id="18" presetID="1" presetClass="entr" presetSubtype="0" fill="hold" nodeType="afterEffect">
                                  <p:stCondLst>
                                    <p:cond delay="1000"/>
                                  </p:stCondLst>
                                  <p:childTnLst>
                                    <p:set>
                                      <p:cBhvr>
                                        <p:cTn id="19" dur="1" fill="hold">
                                          <p:stCondLst>
                                            <p:cond delay="0"/>
                                          </p:stCondLst>
                                        </p:cTn>
                                        <p:tgtEl>
                                          <p:spTgt spid="67"/>
                                        </p:tgtEl>
                                        <p:attrNameLst>
                                          <p:attrName>style.visibility</p:attrName>
                                        </p:attrNameLst>
                                      </p:cBhvr>
                                      <p:to>
                                        <p:strVal val="visible"/>
                                      </p:to>
                                    </p:set>
                                  </p:childTnLst>
                                </p:cTn>
                              </p:par>
                            </p:childTnLst>
                          </p:cTn>
                        </p:par>
                        <p:par>
                          <p:cTn id="20" fill="hold">
                            <p:stCondLst>
                              <p:cond delay="4000"/>
                            </p:stCondLst>
                            <p:childTnLst>
                              <p:par>
                                <p:cTn id="21" presetID="26" presetClass="emph" presetSubtype="0" fill="hold" grpId="2" nodeType="afterEffect">
                                  <p:stCondLst>
                                    <p:cond delay="0"/>
                                  </p:stCondLst>
                                  <p:childTnLst>
                                    <p:animEffect transition="out" filter="fade">
                                      <p:cBhvr>
                                        <p:cTn id="22" dur="500" tmFilter="0, 0; .2, .5; .8, .5; 1, 0"/>
                                        <p:tgtEl>
                                          <p:spTgt spid="84"/>
                                        </p:tgtEl>
                                      </p:cBhvr>
                                    </p:animEffect>
                                    <p:animScale>
                                      <p:cBhvr>
                                        <p:cTn id="23" dur="250" autoRev="1" fill="hold"/>
                                        <p:tgtEl>
                                          <p:spTgt spid="8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86"/>
                    </p:tgtEl>
                  </p:cond>
                </p:stCondLst>
                <p:endSync evt="end" delay="0">
                  <p:rtn val="all"/>
                </p:endSync>
                <p:childTnLst>
                  <p:par>
                    <p:cTn id="25" fill="hold">
                      <p:stCondLst>
                        <p:cond delay="0"/>
                      </p:stCondLst>
                      <p:childTnLst>
                        <p:par>
                          <p:cTn id="26" fill="hold">
                            <p:stCondLst>
                              <p:cond delay="0"/>
                            </p:stCondLst>
                            <p:childTnLst>
                              <p:par>
                                <p:cTn id="27" presetID="26" presetClass="emph" presetSubtype="0" fill="hold" grpId="0" nodeType="clickEffect">
                                  <p:stCondLst>
                                    <p:cond delay="0"/>
                                  </p:stCondLst>
                                  <p:childTnLst>
                                    <p:animEffect transition="out" filter="fade">
                                      <p:cBhvr>
                                        <p:cTn id="28" dur="500" tmFilter="0, 0; .2, .5; .8, .5; 1, 0"/>
                                        <p:tgtEl>
                                          <p:spTgt spid="86"/>
                                        </p:tgtEl>
                                      </p:cBhvr>
                                    </p:animEffect>
                                    <p:animScale>
                                      <p:cBhvr>
                                        <p:cTn id="29" dur="250" autoRev="1" fill="hold"/>
                                        <p:tgtEl>
                                          <p:spTgt spid="86"/>
                                        </p:tgtEl>
                                      </p:cBhvr>
                                      <p:by x="105000" y="105000"/>
                                    </p:animScale>
                                  </p:childTnLst>
                                </p:cTn>
                              </p:par>
                            </p:childTnLst>
                          </p:cTn>
                        </p:par>
                      </p:childTnLst>
                    </p:cTn>
                  </p:par>
                </p:childTnLst>
              </p:cTn>
              <p:nextCondLst>
                <p:cond evt="onClick" delay="0">
                  <p:tgtEl>
                    <p:spTgt spid="86"/>
                  </p:tgtEl>
                </p:cond>
              </p:nextCondLst>
            </p:seq>
          </p:childTnLst>
        </p:cTn>
      </p:par>
    </p:tnLst>
    <p:bldLst>
      <p:bldP spid="72" grpId="0" animBg="1"/>
      <p:bldP spid="73" grpId="0" animBg="1"/>
      <p:bldP spid="74" grpId="0" animBg="1"/>
      <p:bldP spid="75" grpId="0" animBg="1"/>
      <p:bldP spid="86" grpId="0" animBg="1"/>
      <p:bldP spid="84" grpId="2"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853F1EFC-9D95-9A42-A94E-19AA42AB36D7}"/>
              </a:ext>
            </a:extLst>
          </p:cNvPr>
          <p:cNvSpPr/>
          <p:nvPr/>
        </p:nvSpPr>
        <p:spPr>
          <a:xfrm>
            <a:off x="797442" y="574162"/>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615657" y="642216"/>
            <a:ext cx="2126744" cy="369332"/>
          </a:xfrm>
          <a:prstGeom prst="rect">
            <a:avLst/>
          </a:prstGeom>
          <a:noFill/>
        </p:spPr>
        <p:txBody>
          <a:bodyPr wrap="square" rtlCol="0">
            <a:spAutoFit/>
          </a:bodyPr>
          <a:lstStyle/>
          <a:p>
            <a:r>
              <a:rPr lang="en-US" dirty="0">
                <a:solidFill>
                  <a:srgbClr val="003A84"/>
                </a:solidFill>
              </a:rPr>
              <a:t>Task Dependency</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18720" y="5433265"/>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04111" y="5747782"/>
            <a:ext cx="468001" cy="468001"/>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1593942" y="5704901"/>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94989" y="5747783"/>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Chart – delete  confirmation box</a:t>
            </a:r>
          </a:p>
        </p:txBody>
      </p:sp>
      <p:pic>
        <p:nvPicPr>
          <p:cNvPr id="64" name="Graphic 63" descr="Filter">
            <a:hlinkClick r:id="rId14"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052512" y="677435"/>
            <a:ext cx="360000" cy="360000"/>
          </a:xfrm>
          <a:prstGeom prst="rect">
            <a:avLst/>
          </a:prstGeom>
        </p:spPr>
      </p:pic>
      <p:pic>
        <p:nvPicPr>
          <p:cNvPr id="69" name="Graphic 68" descr="Radio microphone">
            <a:hlinkClick r:id="rId17"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84342" y="677435"/>
            <a:ext cx="360000" cy="360000"/>
          </a:xfrm>
          <a:prstGeom prst="rect">
            <a:avLst/>
          </a:prstGeom>
        </p:spPr>
      </p:pic>
      <p:sp>
        <p:nvSpPr>
          <p:cNvPr id="4" name="Round Same-side Corner of Rectangle 3">
            <a:extLst>
              <a:ext uri="{FF2B5EF4-FFF2-40B4-BE49-F238E27FC236}">
                <a16:creationId xmlns:a16="http://schemas.microsoft.com/office/drawing/2014/main" id="{6B072011-0DBD-FE45-BD6B-1B7D2E8B6CC8}"/>
              </a:ext>
            </a:extLst>
          </p:cNvPr>
          <p:cNvSpPr/>
          <p:nvPr/>
        </p:nvSpPr>
        <p:spPr>
          <a:xfrm>
            <a:off x="998621" y="1771621"/>
            <a:ext cx="1457242" cy="1043768"/>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r>
              <a:rPr lang="en-US" sz="900" dirty="0">
                <a:solidFill>
                  <a:schemeClr val="bg1"/>
                </a:solidFill>
              </a:rPr>
              <a:t>Total 126 employees</a:t>
            </a:r>
          </a:p>
        </p:txBody>
      </p:sp>
      <p:sp>
        <p:nvSpPr>
          <p:cNvPr id="58" name="Round Same-side Corner of Rectangle 57">
            <a:extLst>
              <a:ext uri="{FF2B5EF4-FFF2-40B4-BE49-F238E27FC236}">
                <a16:creationId xmlns:a16="http://schemas.microsoft.com/office/drawing/2014/main" id="{E74C9418-0F72-6549-991B-BF31CAECB1D7}"/>
              </a:ext>
            </a:extLst>
          </p:cNvPr>
          <p:cNvSpPr/>
          <p:nvPr/>
        </p:nvSpPr>
        <p:spPr>
          <a:xfrm>
            <a:off x="994377" y="1773728"/>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Check attendance</a:t>
            </a:r>
          </a:p>
        </p:txBody>
      </p:sp>
      <p:sp>
        <p:nvSpPr>
          <p:cNvPr id="70" name="Round Same-side Corner of Rectangle 69">
            <a:extLst>
              <a:ext uri="{FF2B5EF4-FFF2-40B4-BE49-F238E27FC236}">
                <a16:creationId xmlns:a16="http://schemas.microsoft.com/office/drawing/2014/main" id="{7CFAFD81-4D5C-1B4F-9D73-7EC4069A7CA7}"/>
              </a:ext>
            </a:extLst>
          </p:cNvPr>
          <p:cNvSpPr/>
          <p:nvPr/>
        </p:nvSpPr>
        <p:spPr>
          <a:xfrm>
            <a:off x="1002865" y="2034558"/>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1" name="Round Same-side Corner of Rectangle 70">
            <a:extLst>
              <a:ext uri="{FF2B5EF4-FFF2-40B4-BE49-F238E27FC236}">
                <a16:creationId xmlns:a16="http://schemas.microsoft.com/office/drawing/2014/main" id="{C83D83C2-27D6-0848-BC62-B4821FBD7650}"/>
              </a:ext>
            </a:extLst>
          </p:cNvPr>
          <p:cNvSpPr/>
          <p:nvPr/>
        </p:nvSpPr>
        <p:spPr>
          <a:xfrm>
            <a:off x="1901225" y="2559949"/>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72" name="Round Same-side Corner of Rectangle 71">
            <a:extLst>
              <a:ext uri="{FF2B5EF4-FFF2-40B4-BE49-F238E27FC236}">
                <a16:creationId xmlns:a16="http://schemas.microsoft.com/office/drawing/2014/main" id="{9AE6D2FB-D6C5-AA46-9676-4A2CF37D0793}"/>
              </a:ext>
            </a:extLst>
          </p:cNvPr>
          <p:cNvSpPr/>
          <p:nvPr/>
        </p:nvSpPr>
        <p:spPr>
          <a:xfrm>
            <a:off x="2909286" y="2156951"/>
            <a:ext cx="1457242" cy="1043768"/>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73" name="Round Same-side Corner of Rectangle 72">
            <a:extLst>
              <a:ext uri="{FF2B5EF4-FFF2-40B4-BE49-F238E27FC236}">
                <a16:creationId xmlns:a16="http://schemas.microsoft.com/office/drawing/2014/main" id="{9FD62941-C71A-1449-A9F2-E8B8B864A819}"/>
              </a:ext>
            </a:extLst>
          </p:cNvPr>
          <p:cNvSpPr/>
          <p:nvPr/>
        </p:nvSpPr>
        <p:spPr>
          <a:xfrm>
            <a:off x="2909286" y="2158416"/>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Purchase tickets</a:t>
            </a:r>
          </a:p>
        </p:txBody>
      </p:sp>
      <p:sp>
        <p:nvSpPr>
          <p:cNvPr id="74" name="Round Same-side Corner of Rectangle 73">
            <a:extLst>
              <a:ext uri="{FF2B5EF4-FFF2-40B4-BE49-F238E27FC236}">
                <a16:creationId xmlns:a16="http://schemas.microsoft.com/office/drawing/2014/main" id="{115D1D15-F8A6-564A-A994-7D3F8BD357A1}"/>
              </a:ext>
            </a:extLst>
          </p:cNvPr>
          <p:cNvSpPr/>
          <p:nvPr/>
        </p:nvSpPr>
        <p:spPr>
          <a:xfrm>
            <a:off x="2913530" y="2419888"/>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5" name="Round Same-side Corner of Rectangle 74">
            <a:extLst>
              <a:ext uri="{FF2B5EF4-FFF2-40B4-BE49-F238E27FC236}">
                <a16:creationId xmlns:a16="http://schemas.microsoft.com/office/drawing/2014/main" id="{4579D85E-51EE-FD40-B7CA-5D91F25660A7}"/>
              </a:ext>
            </a:extLst>
          </p:cNvPr>
          <p:cNvSpPr/>
          <p:nvPr/>
        </p:nvSpPr>
        <p:spPr>
          <a:xfrm>
            <a:off x="3811890" y="2945279"/>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76" name="Round Same-side Corner of Rectangle 75">
            <a:extLst>
              <a:ext uri="{FF2B5EF4-FFF2-40B4-BE49-F238E27FC236}">
                <a16:creationId xmlns:a16="http://schemas.microsoft.com/office/drawing/2014/main" id="{F4655A52-0DA0-AF48-AD49-A9AEEC8C8FA0}"/>
              </a:ext>
            </a:extLst>
          </p:cNvPr>
          <p:cNvSpPr/>
          <p:nvPr/>
        </p:nvSpPr>
        <p:spPr>
          <a:xfrm>
            <a:off x="1203316" y="3135899"/>
            <a:ext cx="1457242" cy="1082495"/>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endParaRPr lang="en-US" sz="900" dirty="0"/>
          </a:p>
          <a:p>
            <a:pPr algn="ctr"/>
            <a:r>
              <a:rPr lang="en-US" sz="900" dirty="0">
                <a:solidFill>
                  <a:schemeClr val="bg1"/>
                </a:solidFill>
              </a:rPr>
              <a:t>105 non-veg</a:t>
            </a:r>
          </a:p>
          <a:p>
            <a:pPr algn="ctr"/>
            <a:r>
              <a:rPr lang="en-US" sz="900" dirty="0">
                <a:solidFill>
                  <a:schemeClr val="bg1"/>
                </a:solidFill>
              </a:rPr>
              <a:t>21 veg</a:t>
            </a:r>
          </a:p>
        </p:txBody>
      </p:sp>
      <p:sp>
        <p:nvSpPr>
          <p:cNvPr id="77" name="Round Same-side Corner of Rectangle 76">
            <a:extLst>
              <a:ext uri="{FF2B5EF4-FFF2-40B4-BE49-F238E27FC236}">
                <a16:creationId xmlns:a16="http://schemas.microsoft.com/office/drawing/2014/main" id="{2568C434-8D1E-2042-BD8F-5DB7D6EA4122}"/>
              </a:ext>
            </a:extLst>
          </p:cNvPr>
          <p:cNvSpPr/>
          <p:nvPr/>
        </p:nvSpPr>
        <p:spPr>
          <a:xfrm>
            <a:off x="1199072" y="3138007"/>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Order bento</a:t>
            </a:r>
          </a:p>
        </p:txBody>
      </p:sp>
      <p:sp>
        <p:nvSpPr>
          <p:cNvPr id="78" name="Round Same-side Corner of Rectangle 77">
            <a:extLst>
              <a:ext uri="{FF2B5EF4-FFF2-40B4-BE49-F238E27FC236}">
                <a16:creationId xmlns:a16="http://schemas.microsoft.com/office/drawing/2014/main" id="{F75169E3-6C72-4746-A0EB-3654BD3D2CBA}"/>
              </a:ext>
            </a:extLst>
          </p:cNvPr>
          <p:cNvSpPr/>
          <p:nvPr/>
        </p:nvSpPr>
        <p:spPr>
          <a:xfrm>
            <a:off x="1207560" y="3398837"/>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9" name="Round Same-side Corner of Rectangle 78">
            <a:extLst>
              <a:ext uri="{FF2B5EF4-FFF2-40B4-BE49-F238E27FC236}">
                <a16:creationId xmlns:a16="http://schemas.microsoft.com/office/drawing/2014/main" id="{D9D5B28C-3BED-8A4E-B901-F7CCBEA200B1}"/>
              </a:ext>
            </a:extLst>
          </p:cNvPr>
          <p:cNvSpPr/>
          <p:nvPr/>
        </p:nvSpPr>
        <p:spPr>
          <a:xfrm>
            <a:off x="2117952" y="3984388"/>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80" name="Round Same-side Corner of Rectangle 79">
            <a:extLst>
              <a:ext uri="{FF2B5EF4-FFF2-40B4-BE49-F238E27FC236}">
                <a16:creationId xmlns:a16="http://schemas.microsoft.com/office/drawing/2014/main" id="{860388DA-E0AB-C143-9EA7-76EA35EE901C}"/>
              </a:ext>
            </a:extLst>
          </p:cNvPr>
          <p:cNvSpPr/>
          <p:nvPr/>
        </p:nvSpPr>
        <p:spPr>
          <a:xfrm>
            <a:off x="2888255" y="4386668"/>
            <a:ext cx="1457242" cy="775816"/>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81" name="Round Same-side Corner of Rectangle 80">
            <a:extLst>
              <a:ext uri="{FF2B5EF4-FFF2-40B4-BE49-F238E27FC236}">
                <a16:creationId xmlns:a16="http://schemas.microsoft.com/office/drawing/2014/main" id="{965B0542-AB82-BE41-9516-60E40E839B17}"/>
              </a:ext>
            </a:extLst>
          </p:cNvPr>
          <p:cNvSpPr/>
          <p:nvPr/>
        </p:nvSpPr>
        <p:spPr>
          <a:xfrm>
            <a:off x="2884011" y="4388775"/>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Set up dining area</a:t>
            </a:r>
          </a:p>
        </p:txBody>
      </p:sp>
      <p:sp>
        <p:nvSpPr>
          <p:cNvPr id="82" name="Round Same-side Corner of Rectangle 81">
            <a:extLst>
              <a:ext uri="{FF2B5EF4-FFF2-40B4-BE49-F238E27FC236}">
                <a16:creationId xmlns:a16="http://schemas.microsoft.com/office/drawing/2014/main" id="{15DA757F-FDB0-F543-AB35-20332E077A5C}"/>
              </a:ext>
            </a:extLst>
          </p:cNvPr>
          <p:cNvSpPr/>
          <p:nvPr/>
        </p:nvSpPr>
        <p:spPr>
          <a:xfrm>
            <a:off x="2892499" y="4649605"/>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83" name="Round Same-side Corner of Rectangle 82">
            <a:extLst>
              <a:ext uri="{FF2B5EF4-FFF2-40B4-BE49-F238E27FC236}">
                <a16:creationId xmlns:a16="http://schemas.microsoft.com/office/drawing/2014/main" id="{034D140D-FCA5-0C4C-B679-7FBF908E768F}"/>
              </a:ext>
            </a:extLst>
          </p:cNvPr>
          <p:cNvSpPr/>
          <p:nvPr/>
        </p:nvSpPr>
        <p:spPr>
          <a:xfrm>
            <a:off x="3790859" y="4910292"/>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cxnSp>
        <p:nvCxnSpPr>
          <p:cNvPr id="12" name="Curved Connector 11">
            <a:extLst>
              <a:ext uri="{FF2B5EF4-FFF2-40B4-BE49-F238E27FC236}">
                <a16:creationId xmlns:a16="http://schemas.microsoft.com/office/drawing/2014/main" id="{F23F9141-880F-BA48-A245-512779CA2083}"/>
              </a:ext>
            </a:extLst>
          </p:cNvPr>
          <p:cNvCxnSpPr>
            <a:cxnSpLocks/>
            <a:endCxn id="74" idx="2"/>
          </p:cNvCxnSpPr>
          <p:nvPr/>
        </p:nvCxnSpPr>
        <p:spPr>
          <a:xfrm flipV="1">
            <a:off x="2442702" y="2539312"/>
            <a:ext cx="470828" cy="119424"/>
          </a:xfrm>
          <a:prstGeom prst="curvedConnector3">
            <a:avLst>
              <a:gd name="adj1" fmla="val 44889"/>
            </a:avLst>
          </a:prstGeom>
          <a:ln>
            <a:solidFill>
              <a:srgbClr val="0040A9"/>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58FB4533-D06D-E24D-B8C6-7B7C5FDF9EF0}"/>
              </a:ext>
            </a:extLst>
          </p:cNvPr>
          <p:cNvCxnSpPr>
            <a:cxnSpLocks/>
            <a:stCxn id="71" idx="0"/>
            <a:endCxn id="77" idx="2"/>
          </p:cNvCxnSpPr>
          <p:nvPr/>
        </p:nvCxnSpPr>
        <p:spPr>
          <a:xfrm flipH="1">
            <a:off x="1199072" y="2679373"/>
            <a:ext cx="1243630" cy="589324"/>
          </a:xfrm>
          <a:prstGeom prst="curvedConnector5">
            <a:avLst>
              <a:gd name="adj1" fmla="val -18382"/>
              <a:gd name="adj2" fmla="val 49044"/>
              <a:gd name="adj3" fmla="val 118382"/>
            </a:avLst>
          </a:prstGeom>
          <a:ln>
            <a:solidFill>
              <a:srgbClr val="0040A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85FF2C73-AC89-1B44-B970-C1902F3E7230}"/>
              </a:ext>
            </a:extLst>
          </p:cNvPr>
          <p:cNvCxnSpPr>
            <a:cxnSpLocks/>
            <a:stCxn id="79" idx="0"/>
            <a:endCxn id="82" idx="2"/>
          </p:cNvCxnSpPr>
          <p:nvPr/>
        </p:nvCxnSpPr>
        <p:spPr>
          <a:xfrm>
            <a:off x="2659429" y="4103812"/>
            <a:ext cx="233070" cy="665217"/>
          </a:xfrm>
          <a:prstGeom prst="curvedConnector3">
            <a:avLst/>
          </a:prstGeom>
          <a:ln>
            <a:solidFill>
              <a:srgbClr val="0040A9"/>
            </a:solidFill>
            <a:tailEnd type="triangle"/>
          </a:ln>
        </p:spPr>
        <p:style>
          <a:lnRef idx="1">
            <a:schemeClr val="accent1"/>
          </a:lnRef>
          <a:fillRef idx="0">
            <a:schemeClr val="accent1"/>
          </a:fillRef>
          <a:effectRef idx="0">
            <a:schemeClr val="accent1"/>
          </a:effectRef>
          <a:fontRef idx="minor">
            <a:schemeClr val="tx1"/>
          </a:fontRef>
        </p:style>
      </p:cxnSp>
      <p:pic>
        <p:nvPicPr>
          <p:cNvPr id="5" name="Graphic 4" descr="Garbage">
            <a:extLst>
              <a:ext uri="{FF2B5EF4-FFF2-40B4-BE49-F238E27FC236}">
                <a16:creationId xmlns:a16="http://schemas.microsoft.com/office/drawing/2014/main" id="{3C62C63C-CDA8-8349-839F-C46253BC796C}"/>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83988" y="4907149"/>
            <a:ext cx="678828" cy="678828"/>
          </a:xfrm>
          <a:prstGeom prst="rect">
            <a:avLst/>
          </a:prstGeom>
        </p:spPr>
      </p:pic>
      <p:sp>
        <p:nvSpPr>
          <p:cNvPr id="66" name="Rectangle 65">
            <a:extLst>
              <a:ext uri="{FF2B5EF4-FFF2-40B4-BE49-F238E27FC236}">
                <a16:creationId xmlns:a16="http://schemas.microsoft.com/office/drawing/2014/main" id="{02547D7D-11CA-C043-838A-82DC1A2ECCD0}"/>
              </a:ext>
            </a:extLst>
          </p:cNvPr>
          <p:cNvSpPr/>
          <p:nvPr/>
        </p:nvSpPr>
        <p:spPr>
          <a:xfrm>
            <a:off x="681841" y="1146492"/>
            <a:ext cx="3992549" cy="5604080"/>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B8B1191-2C49-F24A-986A-0F0151380DF1}"/>
              </a:ext>
            </a:extLst>
          </p:cNvPr>
          <p:cNvSpPr/>
          <p:nvPr/>
        </p:nvSpPr>
        <p:spPr>
          <a:xfrm>
            <a:off x="930614" y="2993873"/>
            <a:ext cx="3340127" cy="1224521"/>
          </a:xfrm>
          <a:prstGeom prst="rect">
            <a:avLst/>
          </a:prstGeom>
          <a:solidFill>
            <a:schemeClr val="accent1">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sz="1600" dirty="0"/>
              <a:t>Are you sure you want to delete the task ‘Purchase Tickets’?</a:t>
            </a:r>
          </a:p>
        </p:txBody>
      </p:sp>
      <p:sp>
        <p:nvSpPr>
          <p:cNvPr id="6" name="Rectangle 5">
            <a:hlinkClick r:id="rId22" action="ppaction://hlinksldjump"/>
            <a:extLst>
              <a:ext uri="{FF2B5EF4-FFF2-40B4-BE49-F238E27FC236}">
                <a16:creationId xmlns:a16="http://schemas.microsoft.com/office/drawing/2014/main" id="{9BF65DBF-4387-C541-89CE-829894541F06}"/>
              </a:ext>
            </a:extLst>
          </p:cNvPr>
          <p:cNvSpPr/>
          <p:nvPr/>
        </p:nvSpPr>
        <p:spPr>
          <a:xfrm>
            <a:off x="1120615" y="3728854"/>
            <a:ext cx="1006236" cy="4301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a:t>
            </a:r>
          </a:p>
        </p:txBody>
      </p:sp>
      <p:sp>
        <p:nvSpPr>
          <p:cNvPr id="67" name="Rectangle 66">
            <a:hlinkClick r:id="rId23" action="ppaction://hlinksldjump"/>
            <a:extLst>
              <a:ext uri="{FF2B5EF4-FFF2-40B4-BE49-F238E27FC236}">
                <a16:creationId xmlns:a16="http://schemas.microsoft.com/office/drawing/2014/main" id="{501DD01D-6273-F94B-8403-FFD5274799BA}"/>
              </a:ext>
            </a:extLst>
          </p:cNvPr>
          <p:cNvSpPr/>
          <p:nvPr/>
        </p:nvSpPr>
        <p:spPr>
          <a:xfrm>
            <a:off x="3075724" y="3727196"/>
            <a:ext cx="1006236" cy="4301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p>
        </p:txBody>
      </p:sp>
      <p:sp>
        <p:nvSpPr>
          <p:cNvPr id="85" name="Rounded Rectangle 84">
            <a:extLst>
              <a:ext uri="{FF2B5EF4-FFF2-40B4-BE49-F238E27FC236}">
                <a16:creationId xmlns:a16="http://schemas.microsoft.com/office/drawing/2014/main" id="{F8D904C4-C6D9-F540-A8E5-EA0A848C4979}"/>
              </a:ext>
            </a:extLst>
          </p:cNvPr>
          <p:cNvSpPr/>
          <p:nvPr/>
        </p:nvSpPr>
        <p:spPr>
          <a:xfrm>
            <a:off x="4868228" y="2474765"/>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example of how dependency connections may be made by the user. </a:t>
            </a:r>
          </a:p>
        </p:txBody>
      </p:sp>
      <p:sp>
        <p:nvSpPr>
          <p:cNvPr id="86" name="Rounded Rectangle 85">
            <a:hlinkClick r:id="rId24" action="ppaction://hlinksldjump"/>
            <a:extLst>
              <a:ext uri="{FF2B5EF4-FFF2-40B4-BE49-F238E27FC236}">
                <a16:creationId xmlns:a16="http://schemas.microsoft.com/office/drawing/2014/main" id="{96C7363A-8DC3-964A-93DF-DE48DECFB946}"/>
              </a:ext>
            </a:extLst>
          </p:cNvPr>
          <p:cNvSpPr/>
          <p:nvPr/>
        </p:nvSpPr>
        <p:spPr>
          <a:xfrm>
            <a:off x="4868228" y="3177909"/>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delete option come up when user long presses on a task</a:t>
            </a:r>
          </a:p>
        </p:txBody>
      </p:sp>
      <p:sp>
        <p:nvSpPr>
          <p:cNvPr id="87" name="Rounded Rectangle 86">
            <a:extLst>
              <a:ext uri="{FF2B5EF4-FFF2-40B4-BE49-F238E27FC236}">
                <a16:creationId xmlns:a16="http://schemas.microsoft.com/office/drawing/2014/main" id="{7C494403-2034-C441-9BAD-F1C9045C9EFE}"/>
              </a:ext>
            </a:extLst>
          </p:cNvPr>
          <p:cNvSpPr/>
          <p:nvPr/>
        </p:nvSpPr>
        <p:spPr>
          <a:xfrm>
            <a:off x="4868228" y="3881053"/>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details option come up when user clicks once on any task</a:t>
            </a:r>
          </a:p>
        </p:txBody>
      </p:sp>
      <p:sp>
        <p:nvSpPr>
          <p:cNvPr id="88" name="Rounded Rectangle 87">
            <a:extLst>
              <a:ext uri="{FF2B5EF4-FFF2-40B4-BE49-F238E27FC236}">
                <a16:creationId xmlns:a16="http://schemas.microsoft.com/office/drawing/2014/main" id="{F5A64DB0-2ED0-7244-A14A-C15DCE4D3995}"/>
              </a:ext>
            </a:extLst>
          </p:cNvPr>
          <p:cNvSpPr/>
          <p:nvPr/>
        </p:nvSpPr>
        <p:spPr>
          <a:xfrm>
            <a:off x="4868228" y="1771621"/>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view the dynamic drag and drop option to arrange the tasks as per user’s choice. </a:t>
            </a:r>
          </a:p>
        </p:txBody>
      </p:sp>
      <p:sp>
        <p:nvSpPr>
          <p:cNvPr id="90" name="Rectangle 89">
            <a:extLst>
              <a:ext uri="{FF2B5EF4-FFF2-40B4-BE49-F238E27FC236}">
                <a16:creationId xmlns:a16="http://schemas.microsoft.com/office/drawing/2014/main" id="{EC0D2C6A-BD8B-4444-8C5C-D038F4EF7A3D}"/>
              </a:ext>
            </a:extLst>
          </p:cNvPr>
          <p:cNvSpPr/>
          <p:nvPr/>
        </p:nvSpPr>
        <p:spPr>
          <a:xfrm>
            <a:off x="4787808" y="1067646"/>
            <a:ext cx="3269508" cy="3576782"/>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a:extLst>
              <a:ext uri="{FF2B5EF4-FFF2-40B4-BE49-F238E27FC236}">
                <a16:creationId xmlns:a16="http://schemas.microsoft.com/office/drawing/2014/main" id="{E6C80186-6935-F343-9F91-020B9F9C36DE}"/>
              </a:ext>
            </a:extLst>
          </p:cNvPr>
          <p:cNvSpPr/>
          <p:nvPr/>
        </p:nvSpPr>
        <p:spPr>
          <a:xfrm>
            <a:off x="4868228" y="4695380"/>
            <a:ext cx="3051810" cy="572968"/>
          </a:xfrm>
          <a:prstGeom prst="roundRect">
            <a:avLst/>
          </a:prstGeom>
          <a:solidFill>
            <a:schemeClr val="accent4">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Select yes or no for the delete option. Don’t worry, user can always undo if they clicked yes by mistake</a:t>
            </a:r>
          </a:p>
        </p:txBody>
      </p:sp>
      <p:pic>
        <p:nvPicPr>
          <p:cNvPr id="92" name="Graphic 91" descr="Back">
            <a:hlinkClick r:id="" action="ppaction://hlinkshowjump?jump=lastslideviewed" highlightClick="1"/>
            <a:extLst>
              <a:ext uri="{FF2B5EF4-FFF2-40B4-BE49-F238E27FC236}">
                <a16:creationId xmlns:a16="http://schemas.microsoft.com/office/drawing/2014/main" id="{E5C6FD96-5BB3-D247-84A7-EDFFDEE0A853}"/>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816200" y="660851"/>
            <a:ext cx="360000" cy="360000"/>
          </a:xfrm>
          <a:prstGeom prst="rect">
            <a:avLst/>
          </a:prstGeom>
        </p:spPr>
      </p:pic>
    </p:spTree>
    <p:extLst>
      <p:ext uri="{BB962C8B-B14F-4D97-AF65-F5344CB8AC3E}">
        <p14:creationId xmlns:p14="http://schemas.microsoft.com/office/powerpoint/2010/main" val="7896579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91"/>
                                        </p:tgtEl>
                                      </p:cBhvr>
                                    </p:animEffect>
                                    <p:animScale>
                                      <p:cBhvr>
                                        <p:cTn id="7" dur="250" autoRev="1" fill="hold"/>
                                        <p:tgtEl>
                                          <p:spTgt spid="9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7" presetClass="emph" presetSubtype="0" fill="remove" grpId="0" nodeType="clickEffect">
                                  <p:stCondLst>
                                    <p:cond delay="0"/>
                                  </p:stCondLst>
                                  <p:childTnLst>
                                    <p:animClr clrSpc="rgb" dir="cw">
                                      <p:cBhvr override="childStyle">
                                        <p:cTn id="12" dur="250" autoRev="1" fill="remove"/>
                                        <p:tgtEl>
                                          <p:spTgt spid="6"/>
                                        </p:tgtEl>
                                        <p:attrNameLst>
                                          <p:attrName>style.color</p:attrName>
                                        </p:attrNameLst>
                                      </p:cBhvr>
                                      <p:to>
                                        <a:schemeClr val="bg1"/>
                                      </p:to>
                                    </p:animClr>
                                    <p:animClr clrSpc="rgb" dir="cw">
                                      <p:cBhvr>
                                        <p:cTn id="13" dur="250" autoRev="1" fill="remove"/>
                                        <p:tgtEl>
                                          <p:spTgt spid="6"/>
                                        </p:tgtEl>
                                        <p:attrNameLst>
                                          <p:attrName>fillcolor</p:attrName>
                                        </p:attrNameLst>
                                      </p:cBhvr>
                                      <p:to>
                                        <a:schemeClr val="bg1"/>
                                      </p:to>
                                    </p:animClr>
                                    <p:set>
                                      <p:cBhvr>
                                        <p:cTn id="14" dur="250" autoRev="1" fill="remove"/>
                                        <p:tgtEl>
                                          <p:spTgt spid="6"/>
                                        </p:tgtEl>
                                        <p:attrNameLst>
                                          <p:attrName>fill.type</p:attrName>
                                        </p:attrNameLst>
                                      </p:cBhvr>
                                      <p:to>
                                        <p:strVal val="solid"/>
                                      </p:to>
                                    </p:set>
                                    <p:set>
                                      <p:cBhvr>
                                        <p:cTn id="15" dur="250" autoRev="1" fill="remove"/>
                                        <p:tgtEl>
                                          <p:spTgt spid="6"/>
                                        </p:tgtEl>
                                        <p:attrNameLst>
                                          <p:attrName>fill.on</p:attrName>
                                        </p:attrNameLst>
                                      </p:cBhvr>
                                      <p:to>
                                        <p:strVal val="true"/>
                                      </p:to>
                                    </p:set>
                                  </p:childTnLst>
                                </p:cTn>
                              </p:par>
                            </p:childTnLst>
                          </p:cTn>
                        </p:par>
                      </p:childTnLst>
                    </p:cTn>
                  </p:par>
                </p:childTnLst>
              </p:cTn>
              <p:nextCondLst>
                <p:cond evt="onClick" delay="0">
                  <p:tgtEl>
                    <p:spTgt spid="6"/>
                  </p:tgtEl>
                </p:cond>
              </p:nextCondLst>
            </p:seq>
            <p:seq concurrent="1" nextAc="seek">
              <p:cTn id="16" restart="whenNotActive" fill="hold" evtFilter="cancelBubble" nodeType="interactiveSeq">
                <p:stCondLst>
                  <p:cond evt="onClick" delay="0">
                    <p:tgtEl>
                      <p:spTgt spid="67"/>
                    </p:tgtEl>
                  </p:cond>
                </p:stCondLst>
                <p:endSync evt="end" delay="0">
                  <p:rtn val="all"/>
                </p:endSync>
                <p:childTnLst>
                  <p:par>
                    <p:cTn id="17" fill="hold">
                      <p:stCondLst>
                        <p:cond delay="0"/>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67"/>
                                        </p:tgtEl>
                                      </p:cBhvr>
                                    </p:animEffect>
                                    <p:animScale>
                                      <p:cBhvr>
                                        <p:cTn id="21" dur="250" autoRev="1" fill="hold"/>
                                        <p:tgtEl>
                                          <p:spTgt spid="67"/>
                                        </p:tgtEl>
                                      </p:cBhvr>
                                      <p:by x="105000" y="105000"/>
                                    </p:animScale>
                                  </p:childTnLst>
                                </p:cTn>
                              </p:par>
                            </p:childTnLst>
                          </p:cTn>
                        </p:par>
                      </p:childTnLst>
                    </p:cTn>
                  </p:par>
                </p:childTnLst>
              </p:cTn>
              <p:nextCondLst>
                <p:cond evt="onClick" delay="0">
                  <p:tgtEl>
                    <p:spTgt spid="67"/>
                  </p:tgtEl>
                </p:cond>
              </p:nextCondLst>
            </p:seq>
            <p:seq concurrent="1" nextAc="seek">
              <p:cTn id="22" restart="whenNotActive" fill="hold" evtFilter="cancelBubble" nodeType="interactiveSeq">
                <p:stCondLst>
                  <p:cond evt="onClick" delay="0">
                    <p:tgtEl>
                      <p:spTgt spid="86"/>
                    </p:tgtEl>
                  </p:cond>
                </p:stCondLst>
                <p:endSync evt="end" delay="0">
                  <p:rtn val="all"/>
                </p:endSync>
                <p:childTnLst>
                  <p:par>
                    <p:cTn id="23" fill="hold">
                      <p:stCondLst>
                        <p:cond delay="0"/>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500" tmFilter="0, 0; .2, .5; .8, .5; 1, 0"/>
                                        <p:tgtEl>
                                          <p:spTgt spid="86"/>
                                        </p:tgtEl>
                                      </p:cBhvr>
                                    </p:animEffect>
                                    <p:animScale>
                                      <p:cBhvr>
                                        <p:cTn id="27" dur="250" autoRev="1" fill="hold"/>
                                        <p:tgtEl>
                                          <p:spTgt spid="86"/>
                                        </p:tgtEl>
                                      </p:cBhvr>
                                      <p:by x="105000" y="105000"/>
                                    </p:animScale>
                                  </p:childTnLst>
                                </p:cTn>
                              </p:par>
                            </p:childTnLst>
                          </p:cTn>
                        </p:par>
                      </p:childTnLst>
                    </p:cTn>
                  </p:par>
                </p:childTnLst>
              </p:cTn>
              <p:nextCondLst>
                <p:cond evt="onClick" delay="0">
                  <p:tgtEl>
                    <p:spTgt spid="86"/>
                  </p:tgtEl>
                </p:cond>
              </p:nextCondLst>
            </p:seq>
          </p:childTnLst>
        </p:cTn>
      </p:par>
    </p:tnLst>
    <p:bldLst>
      <p:bldP spid="6" grpId="0" animBg="1"/>
      <p:bldP spid="67" grpId="0" animBg="1"/>
      <p:bldP spid="86" grpId="0" animBg="1"/>
      <p:bldP spid="9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853F1EFC-9D95-9A42-A94E-19AA42AB36D7}"/>
              </a:ext>
            </a:extLst>
          </p:cNvPr>
          <p:cNvSpPr/>
          <p:nvPr/>
        </p:nvSpPr>
        <p:spPr>
          <a:xfrm>
            <a:off x="797442" y="574162"/>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615657" y="642216"/>
            <a:ext cx="2126744" cy="369332"/>
          </a:xfrm>
          <a:prstGeom prst="rect">
            <a:avLst/>
          </a:prstGeom>
          <a:noFill/>
        </p:spPr>
        <p:txBody>
          <a:bodyPr wrap="square" rtlCol="0">
            <a:spAutoFit/>
          </a:bodyPr>
          <a:lstStyle/>
          <a:p>
            <a:r>
              <a:rPr lang="en-US" dirty="0">
                <a:solidFill>
                  <a:srgbClr val="003A84"/>
                </a:solidFill>
              </a:rPr>
              <a:t>Task Dependency</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18720" y="5433265"/>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04111" y="5747782"/>
            <a:ext cx="468001" cy="468001"/>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1593942" y="5704901"/>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94989" y="5747783"/>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Chart – delete  no</a:t>
            </a:r>
          </a:p>
        </p:txBody>
      </p:sp>
      <p:pic>
        <p:nvPicPr>
          <p:cNvPr id="64" name="Graphic 63" descr="Filter">
            <a:hlinkClick r:id="rId14"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052512" y="677435"/>
            <a:ext cx="360000" cy="360000"/>
          </a:xfrm>
          <a:prstGeom prst="rect">
            <a:avLst/>
          </a:prstGeom>
        </p:spPr>
      </p:pic>
      <p:pic>
        <p:nvPicPr>
          <p:cNvPr id="69" name="Graphic 68" descr="Radio microphone">
            <a:hlinkClick r:id="rId17"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84342" y="677435"/>
            <a:ext cx="360000" cy="360000"/>
          </a:xfrm>
          <a:prstGeom prst="rect">
            <a:avLst/>
          </a:prstGeom>
        </p:spPr>
      </p:pic>
      <p:sp>
        <p:nvSpPr>
          <p:cNvPr id="4" name="Round Same-side Corner of Rectangle 3">
            <a:extLst>
              <a:ext uri="{FF2B5EF4-FFF2-40B4-BE49-F238E27FC236}">
                <a16:creationId xmlns:a16="http://schemas.microsoft.com/office/drawing/2014/main" id="{6B072011-0DBD-FE45-BD6B-1B7D2E8B6CC8}"/>
              </a:ext>
            </a:extLst>
          </p:cNvPr>
          <p:cNvSpPr/>
          <p:nvPr/>
        </p:nvSpPr>
        <p:spPr>
          <a:xfrm>
            <a:off x="998621" y="1771621"/>
            <a:ext cx="1457242" cy="1043768"/>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r>
              <a:rPr lang="en-US" sz="900" dirty="0">
                <a:solidFill>
                  <a:schemeClr val="bg1"/>
                </a:solidFill>
              </a:rPr>
              <a:t>Total 126 employees</a:t>
            </a:r>
          </a:p>
        </p:txBody>
      </p:sp>
      <p:sp>
        <p:nvSpPr>
          <p:cNvPr id="58" name="Round Same-side Corner of Rectangle 57">
            <a:extLst>
              <a:ext uri="{FF2B5EF4-FFF2-40B4-BE49-F238E27FC236}">
                <a16:creationId xmlns:a16="http://schemas.microsoft.com/office/drawing/2014/main" id="{E74C9418-0F72-6549-991B-BF31CAECB1D7}"/>
              </a:ext>
            </a:extLst>
          </p:cNvPr>
          <p:cNvSpPr/>
          <p:nvPr/>
        </p:nvSpPr>
        <p:spPr>
          <a:xfrm>
            <a:off x="994377" y="1773728"/>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Check attendance</a:t>
            </a:r>
          </a:p>
        </p:txBody>
      </p:sp>
      <p:sp>
        <p:nvSpPr>
          <p:cNvPr id="70" name="Round Same-side Corner of Rectangle 69">
            <a:extLst>
              <a:ext uri="{FF2B5EF4-FFF2-40B4-BE49-F238E27FC236}">
                <a16:creationId xmlns:a16="http://schemas.microsoft.com/office/drawing/2014/main" id="{7CFAFD81-4D5C-1B4F-9D73-7EC4069A7CA7}"/>
              </a:ext>
            </a:extLst>
          </p:cNvPr>
          <p:cNvSpPr/>
          <p:nvPr/>
        </p:nvSpPr>
        <p:spPr>
          <a:xfrm>
            <a:off x="1002865" y="2034558"/>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1" name="Round Same-side Corner of Rectangle 70">
            <a:extLst>
              <a:ext uri="{FF2B5EF4-FFF2-40B4-BE49-F238E27FC236}">
                <a16:creationId xmlns:a16="http://schemas.microsoft.com/office/drawing/2014/main" id="{C83D83C2-27D6-0848-BC62-B4821FBD7650}"/>
              </a:ext>
            </a:extLst>
          </p:cNvPr>
          <p:cNvSpPr/>
          <p:nvPr/>
        </p:nvSpPr>
        <p:spPr>
          <a:xfrm>
            <a:off x="1901225" y="2559949"/>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72" name="Round Same-side Corner of Rectangle 71">
            <a:extLst>
              <a:ext uri="{FF2B5EF4-FFF2-40B4-BE49-F238E27FC236}">
                <a16:creationId xmlns:a16="http://schemas.microsoft.com/office/drawing/2014/main" id="{9AE6D2FB-D6C5-AA46-9676-4A2CF37D0793}"/>
              </a:ext>
            </a:extLst>
          </p:cNvPr>
          <p:cNvSpPr/>
          <p:nvPr/>
        </p:nvSpPr>
        <p:spPr>
          <a:xfrm>
            <a:off x="2909286" y="2156951"/>
            <a:ext cx="1457242" cy="1043768"/>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73" name="Round Same-side Corner of Rectangle 72">
            <a:extLst>
              <a:ext uri="{FF2B5EF4-FFF2-40B4-BE49-F238E27FC236}">
                <a16:creationId xmlns:a16="http://schemas.microsoft.com/office/drawing/2014/main" id="{9FD62941-C71A-1449-A9F2-E8B8B864A819}"/>
              </a:ext>
            </a:extLst>
          </p:cNvPr>
          <p:cNvSpPr/>
          <p:nvPr/>
        </p:nvSpPr>
        <p:spPr>
          <a:xfrm>
            <a:off x="2909286" y="2158416"/>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Purchase tickets</a:t>
            </a:r>
          </a:p>
        </p:txBody>
      </p:sp>
      <p:sp>
        <p:nvSpPr>
          <p:cNvPr id="74" name="Round Same-side Corner of Rectangle 73">
            <a:extLst>
              <a:ext uri="{FF2B5EF4-FFF2-40B4-BE49-F238E27FC236}">
                <a16:creationId xmlns:a16="http://schemas.microsoft.com/office/drawing/2014/main" id="{115D1D15-F8A6-564A-A994-7D3F8BD357A1}"/>
              </a:ext>
            </a:extLst>
          </p:cNvPr>
          <p:cNvSpPr/>
          <p:nvPr/>
        </p:nvSpPr>
        <p:spPr>
          <a:xfrm>
            <a:off x="2913530" y="2419888"/>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5" name="Round Same-side Corner of Rectangle 74">
            <a:extLst>
              <a:ext uri="{FF2B5EF4-FFF2-40B4-BE49-F238E27FC236}">
                <a16:creationId xmlns:a16="http://schemas.microsoft.com/office/drawing/2014/main" id="{4579D85E-51EE-FD40-B7CA-5D91F25660A7}"/>
              </a:ext>
            </a:extLst>
          </p:cNvPr>
          <p:cNvSpPr/>
          <p:nvPr/>
        </p:nvSpPr>
        <p:spPr>
          <a:xfrm>
            <a:off x="3811890" y="2945279"/>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76" name="Round Same-side Corner of Rectangle 75">
            <a:extLst>
              <a:ext uri="{FF2B5EF4-FFF2-40B4-BE49-F238E27FC236}">
                <a16:creationId xmlns:a16="http://schemas.microsoft.com/office/drawing/2014/main" id="{F4655A52-0DA0-AF48-AD49-A9AEEC8C8FA0}"/>
              </a:ext>
            </a:extLst>
          </p:cNvPr>
          <p:cNvSpPr/>
          <p:nvPr/>
        </p:nvSpPr>
        <p:spPr>
          <a:xfrm>
            <a:off x="1203316" y="3135899"/>
            <a:ext cx="1457242" cy="1082495"/>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endParaRPr lang="en-US" sz="900" dirty="0"/>
          </a:p>
          <a:p>
            <a:pPr algn="ctr"/>
            <a:r>
              <a:rPr lang="en-US" sz="900" dirty="0">
                <a:solidFill>
                  <a:schemeClr val="bg1"/>
                </a:solidFill>
              </a:rPr>
              <a:t>105 non-veg</a:t>
            </a:r>
          </a:p>
          <a:p>
            <a:pPr algn="ctr"/>
            <a:r>
              <a:rPr lang="en-US" sz="900" dirty="0">
                <a:solidFill>
                  <a:schemeClr val="bg1"/>
                </a:solidFill>
              </a:rPr>
              <a:t>21 veg</a:t>
            </a:r>
          </a:p>
        </p:txBody>
      </p:sp>
      <p:sp>
        <p:nvSpPr>
          <p:cNvPr id="77" name="Round Same-side Corner of Rectangle 76">
            <a:extLst>
              <a:ext uri="{FF2B5EF4-FFF2-40B4-BE49-F238E27FC236}">
                <a16:creationId xmlns:a16="http://schemas.microsoft.com/office/drawing/2014/main" id="{2568C434-8D1E-2042-BD8F-5DB7D6EA4122}"/>
              </a:ext>
            </a:extLst>
          </p:cNvPr>
          <p:cNvSpPr/>
          <p:nvPr/>
        </p:nvSpPr>
        <p:spPr>
          <a:xfrm>
            <a:off x="1199072" y="3138007"/>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Order bento</a:t>
            </a:r>
          </a:p>
        </p:txBody>
      </p:sp>
      <p:sp>
        <p:nvSpPr>
          <p:cNvPr id="78" name="Round Same-side Corner of Rectangle 77">
            <a:extLst>
              <a:ext uri="{FF2B5EF4-FFF2-40B4-BE49-F238E27FC236}">
                <a16:creationId xmlns:a16="http://schemas.microsoft.com/office/drawing/2014/main" id="{F75169E3-6C72-4746-A0EB-3654BD3D2CBA}"/>
              </a:ext>
            </a:extLst>
          </p:cNvPr>
          <p:cNvSpPr/>
          <p:nvPr/>
        </p:nvSpPr>
        <p:spPr>
          <a:xfrm>
            <a:off x="1207560" y="3398837"/>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9" name="Round Same-side Corner of Rectangle 78">
            <a:extLst>
              <a:ext uri="{FF2B5EF4-FFF2-40B4-BE49-F238E27FC236}">
                <a16:creationId xmlns:a16="http://schemas.microsoft.com/office/drawing/2014/main" id="{D9D5B28C-3BED-8A4E-B901-F7CCBEA200B1}"/>
              </a:ext>
            </a:extLst>
          </p:cNvPr>
          <p:cNvSpPr/>
          <p:nvPr/>
        </p:nvSpPr>
        <p:spPr>
          <a:xfrm>
            <a:off x="2117952" y="3984388"/>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80" name="Round Same-side Corner of Rectangle 79">
            <a:extLst>
              <a:ext uri="{FF2B5EF4-FFF2-40B4-BE49-F238E27FC236}">
                <a16:creationId xmlns:a16="http://schemas.microsoft.com/office/drawing/2014/main" id="{860388DA-E0AB-C143-9EA7-76EA35EE901C}"/>
              </a:ext>
            </a:extLst>
          </p:cNvPr>
          <p:cNvSpPr/>
          <p:nvPr/>
        </p:nvSpPr>
        <p:spPr>
          <a:xfrm>
            <a:off x="2888255" y="4386668"/>
            <a:ext cx="1457242" cy="775816"/>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81" name="Round Same-side Corner of Rectangle 80">
            <a:extLst>
              <a:ext uri="{FF2B5EF4-FFF2-40B4-BE49-F238E27FC236}">
                <a16:creationId xmlns:a16="http://schemas.microsoft.com/office/drawing/2014/main" id="{965B0542-AB82-BE41-9516-60E40E839B17}"/>
              </a:ext>
            </a:extLst>
          </p:cNvPr>
          <p:cNvSpPr/>
          <p:nvPr/>
        </p:nvSpPr>
        <p:spPr>
          <a:xfrm>
            <a:off x="2884011" y="4388775"/>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Set up dining area</a:t>
            </a:r>
          </a:p>
        </p:txBody>
      </p:sp>
      <p:sp>
        <p:nvSpPr>
          <p:cNvPr id="82" name="Round Same-side Corner of Rectangle 81">
            <a:extLst>
              <a:ext uri="{FF2B5EF4-FFF2-40B4-BE49-F238E27FC236}">
                <a16:creationId xmlns:a16="http://schemas.microsoft.com/office/drawing/2014/main" id="{15DA757F-FDB0-F543-AB35-20332E077A5C}"/>
              </a:ext>
            </a:extLst>
          </p:cNvPr>
          <p:cNvSpPr/>
          <p:nvPr/>
        </p:nvSpPr>
        <p:spPr>
          <a:xfrm>
            <a:off x="2892499" y="4649605"/>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83" name="Round Same-side Corner of Rectangle 82">
            <a:extLst>
              <a:ext uri="{FF2B5EF4-FFF2-40B4-BE49-F238E27FC236}">
                <a16:creationId xmlns:a16="http://schemas.microsoft.com/office/drawing/2014/main" id="{034D140D-FCA5-0C4C-B679-7FBF908E768F}"/>
              </a:ext>
            </a:extLst>
          </p:cNvPr>
          <p:cNvSpPr/>
          <p:nvPr/>
        </p:nvSpPr>
        <p:spPr>
          <a:xfrm>
            <a:off x="3790859" y="4910292"/>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cxnSp>
        <p:nvCxnSpPr>
          <p:cNvPr id="12" name="Curved Connector 11">
            <a:extLst>
              <a:ext uri="{FF2B5EF4-FFF2-40B4-BE49-F238E27FC236}">
                <a16:creationId xmlns:a16="http://schemas.microsoft.com/office/drawing/2014/main" id="{F23F9141-880F-BA48-A245-512779CA2083}"/>
              </a:ext>
            </a:extLst>
          </p:cNvPr>
          <p:cNvCxnSpPr>
            <a:cxnSpLocks/>
            <a:endCxn id="74" idx="2"/>
          </p:cNvCxnSpPr>
          <p:nvPr/>
        </p:nvCxnSpPr>
        <p:spPr>
          <a:xfrm flipV="1">
            <a:off x="2442702" y="2539312"/>
            <a:ext cx="470828" cy="119424"/>
          </a:xfrm>
          <a:prstGeom prst="curvedConnector3">
            <a:avLst>
              <a:gd name="adj1" fmla="val 44889"/>
            </a:avLst>
          </a:prstGeom>
          <a:ln>
            <a:solidFill>
              <a:srgbClr val="0040A9"/>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58FB4533-D06D-E24D-B8C6-7B7C5FDF9EF0}"/>
              </a:ext>
            </a:extLst>
          </p:cNvPr>
          <p:cNvCxnSpPr>
            <a:cxnSpLocks/>
            <a:stCxn id="71" idx="0"/>
            <a:endCxn id="77" idx="2"/>
          </p:cNvCxnSpPr>
          <p:nvPr/>
        </p:nvCxnSpPr>
        <p:spPr>
          <a:xfrm flipH="1">
            <a:off x="1199072" y="2679373"/>
            <a:ext cx="1243630" cy="589324"/>
          </a:xfrm>
          <a:prstGeom prst="curvedConnector5">
            <a:avLst>
              <a:gd name="adj1" fmla="val -18382"/>
              <a:gd name="adj2" fmla="val 49044"/>
              <a:gd name="adj3" fmla="val 118382"/>
            </a:avLst>
          </a:prstGeom>
          <a:ln>
            <a:solidFill>
              <a:srgbClr val="0040A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85FF2C73-AC89-1B44-B970-C1902F3E7230}"/>
              </a:ext>
            </a:extLst>
          </p:cNvPr>
          <p:cNvCxnSpPr>
            <a:cxnSpLocks/>
            <a:stCxn id="79" idx="0"/>
            <a:endCxn id="82" idx="2"/>
          </p:cNvCxnSpPr>
          <p:nvPr/>
        </p:nvCxnSpPr>
        <p:spPr>
          <a:xfrm>
            <a:off x="2659429" y="4103812"/>
            <a:ext cx="233070" cy="665217"/>
          </a:xfrm>
          <a:prstGeom prst="curvedConnector3">
            <a:avLst/>
          </a:prstGeom>
          <a:ln>
            <a:solidFill>
              <a:srgbClr val="0040A9"/>
            </a:solidFill>
            <a:tailEnd type="triangle"/>
          </a:ln>
        </p:spPr>
        <p:style>
          <a:lnRef idx="1">
            <a:schemeClr val="accent1"/>
          </a:lnRef>
          <a:fillRef idx="0">
            <a:schemeClr val="accent1"/>
          </a:fillRef>
          <a:effectRef idx="0">
            <a:schemeClr val="accent1"/>
          </a:effectRef>
          <a:fontRef idx="minor">
            <a:schemeClr val="tx1"/>
          </a:fontRef>
        </p:style>
      </p:cxnSp>
      <p:pic>
        <p:nvPicPr>
          <p:cNvPr id="5" name="Graphic 4" descr="Garbage">
            <a:extLst>
              <a:ext uri="{FF2B5EF4-FFF2-40B4-BE49-F238E27FC236}">
                <a16:creationId xmlns:a16="http://schemas.microsoft.com/office/drawing/2014/main" id="{3C62C63C-CDA8-8349-839F-C46253BC796C}"/>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83988" y="4907149"/>
            <a:ext cx="678828" cy="678828"/>
          </a:xfrm>
          <a:prstGeom prst="rect">
            <a:avLst/>
          </a:prstGeom>
        </p:spPr>
      </p:pic>
      <p:sp>
        <p:nvSpPr>
          <p:cNvPr id="66" name="Rectangle 65">
            <a:extLst>
              <a:ext uri="{FF2B5EF4-FFF2-40B4-BE49-F238E27FC236}">
                <a16:creationId xmlns:a16="http://schemas.microsoft.com/office/drawing/2014/main" id="{02547D7D-11CA-C043-838A-82DC1A2ECCD0}"/>
              </a:ext>
            </a:extLst>
          </p:cNvPr>
          <p:cNvSpPr/>
          <p:nvPr/>
        </p:nvSpPr>
        <p:spPr>
          <a:xfrm>
            <a:off x="584619" y="1140062"/>
            <a:ext cx="3992549" cy="5604080"/>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B8B1191-2C49-F24A-986A-0F0151380DF1}"/>
              </a:ext>
            </a:extLst>
          </p:cNvPr>
          <p:cNvSpPr/>
          <p:nvPr/>
        </p:nvSpPr>
        <p:spPr>
          <a:xfrm>
            <a:off x="1220120" y="3254642"/>
            <a:ext cx="2889364" cy="451084"/>
          </a:xfrm>
          <a:prstGeom prst="rect">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Task not deleted!</a:t>
            </a:r>
          </a:p>
        </p:txBody>
      </p:sp>
      <p:sp>
        <p:nvSpPr>
          <p:cNvPr id="67" name="Rounded Rectangle 66">
            <a:extLst>
              <a:ext uri="{FF2B5EF4-FFF2-40B4-BE49-F238E27FC236}">
                <a16:creationId xmlns:a16="http://schemas.microsoft.com/office/drawing/2014/main" id="{FE849629-5B24-D042-ADD9-14BF4FAD4B28}"/>
              </a:ext>
            </a:extLst>
          </p:cNvPr>
          <p:cNvSpPr/>
          <p:nvPr/>
        </p:nvSpPr>
        <p:spPr>
          <a:xfrm>
            <a:off x="4868228" y="4695380"/>
            <a:ext cx="3051810" cy="572968"/>
          </a:xfrm>
          <a:prstGeom prst="roundRect">
            <a:avLst/>
          </a:prstGeom>
          <a:solidFill>
            <a:schemeClr val="accent4">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anywhere to continue</a:t>
            </a:r>
          </a:p>
        </p:txBody>
      </p:sp>
      <p:pic>
        <p:nvPicPr>
          <p:cNvPr id="85" name="Graphic 84" descr="Back">
            <a:hlinkClick r:id="" action="ppaction://hlinkshowjump?jump=lastslideviewed" highlightClick="1"/>
            <a:extLst>
              <a:ext uri="{FF2B5EF4-FFF2-40B4-BE49-F238E27FC236}">
                <a16:creationId xmlns:a16="http://schemas.microsoft.com/office/drawing/2014/main" id="{3D913AB5-7A3C-9042-B012-7E5B5E1938F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16200" y="660851"/>
            <a:ext cx="360000" cy="360000"/>
          </a:xfrm>
          <a:prstGeom prst="rect">
            <a:avLst/>
          </a:prstGeom>
        </p:spPr>
      </p:pic>
      <p:sp>
        <p:nvSpPr>
          <p:cNvPr id="86" name="Rounded Rectangle 85">
            <a:extLst>
              <a:ext uri="{FF2B5EF4-FFF2-40B4-BE49-F238E27FC236}">
                <a16:creationId xmlns:a16="http://schemas.microsoft.com/office/drawing/2014/main" id="{899E43E4-CAA0-DF49-AC1D-5E01AECC01D4}"/>
              </a:ext>
            </a:extLst>
          </p:cNvPr>
          <p:cNvSpPr/>
          <p:nvPr/>
        </p:nvSpPr>
        <p:spPr>
          <a:xfrm>
            <a:off x="4868228" y="2474765"/>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example of how dependency connections may be made by the user. </a:t>
            </a:r>
          </a:p>
        </p:txBody>
      </p:sp>
      <p:sp>
        <p:nvSpPr>
          <p:cNvPr id="87" name="Rounded Rectangle 86">
            <a:hlinkClick r:id="rId24" action="ppaction://hlinksldjump"/>
            <a:extLst>
              <a:ext uri="{FF2B5EF4-FFF2-40B4-BE49-F238E27FC236}">
                <a16:creationId xmlns:a16="http://schemas.microsoft.com/office/drawing/2014/main" id="{5C23F387-3C57-6448-86E3-E1D64C1D46A8}"/>
              </a:ext>
            </a:extLst>
          </p:cNvPr>
          <p:cNvSpPr/>
          <p:nvPr/>
        </p:nvSpPr>
        <p:spPr>
          <a:xfrm>
            <a:off x="4868228" y="3177909"/>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delete option come up when user long presses on a task</a:t>
            </a:r>
          </a:p>
        </p:txBody>
      </p:sp>
      <p:sp>
        <p:nvSpPr>
          <p:cNvPr id="88" name="Rounded Rectangle 87">
            <a:extLst>
              <a:ext uri="{FF2B5EF4-FFF2-40B4-BE49-F238E27FC236}">
                <a16:creationId xmlns:a16="http://schemas.microsoft.com/office/drawing/2014/main" id="{3B5C778F-5C32-CC48-B82E-4162C8A202F4}"/>
              </a:ext>
            </a:extLst>
          </p:cNvPr>
          <p:cNvSpPr/>
          <p:nvPr/>
        </p:nvSpPr>
        <p:spPr>
          <a:xfrm>
            <a:off x="4868228" y="3881053"/>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details option come up when user clicks once on any task</a:t>
            </a:r>
          </a:p>
        </p:txBody>
      </p:sp>
      <p:sp>
        <p:nvSpPr>
          <p:cNvPr id="89" name="Rounded Rectangle 88">
            <a:extLst>
              <a:ext uri="{FF2B5EF4-FFF2-40B4-BE49-F238E27FC236}">
                <a16:creationId xmlns:a16="http://schemas.microsoft.com/office/drawing/2014/main" id="{B88827A1-12A7-974B-B0D4-285B57333893}"/>
              </a:ext>
            </a:extLst>
          </p:cNvPr>
          <p:cNvSpPr/>
          <p:nvPr/>
        </p:nvSpPr>
        <p:spPr>
          <a:xfrm>
            <a:off x="4868228" y="1771621"/>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view the dynamic drag and drop option to arrange the tasks as per user’s choice. </a:t>
            </a:r>
          </a:p>
        </p:txBody>
      </p:sp>
      <p:sp>
        <p:nvSpPr>
          <p:cNvPr id="90" name="Rectangle 89">
            <a:extLst>
              <a:ext uri="{FF2B5EF4-FFF2-40B4-BE49-F238E27FC236}">
                <a16:creationId xmlns:a16="http://schemas.microsoft.com/office/drawing/2014/main" id="{1865292D-CFCD-3343-BC60-4BA138EA15D4}"/>
              </a:ext>
            </a:extLst>
          </p:cNvPr>
          <p:cNvSpPr/>
          <p:nvPr/>
        </p:nvSpPr>
        <p:spPr>
          <a:xfrm>
            <a:off x="4787808" y="1067646"/>
            <a:ext cx="3269508" cy="3576782"/>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1880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67"/>
                                        </p:tgtEl>
                                      </p:cBhvr>
                                    </p:animEffect>
                                    <p:animScale>
                                      <p:cBhvr>
                                        <p:cTn id="7" dur="250" autoRev="1" fill="hold"/>
                                        <p:tgtEl>
                                          <p:spTgt spid="67"/>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67"/>
                                        </p:tgtEl>
                                      </p:cBhvr>
                                    </p:animEffect>
                                    <p:animScale>
                                      <p:cBhvr>
                                        <p:cTn id="10" dur="250" autoRev="1" fill="hold"/>
                                        <p:tgtEl>
                                          <p:spTgt spid="6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7"/>
                    </p:tgtEl>
                  </p:cond>
                </p:stCondLst>
                <p:endSync evt="end" delay="0">
                  <p:rtn val="all"/>
                </p:endSync>
                <p:childTnLst>
                  <p:par>
                    <p:cTn id="12" fill="hold">
                      <p:stCondLst>
                        <p:cond delay="0"/>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87"/>
                                        </p:tgtEl>
                                      </p:cBhvr>
                                    </p:animEffect>
                                    <p:animScale>
                                      <p:cBhvr>
                                        <p:cTn id="16" dur="250" autoRev="1" fill="hold"/>
                                        <p:tgtEl>
                                          <p:spTgt spid="87"/>
                                        </p:tgtEl>
                                      </p:cBhvr>
                                      <p:by x="105000" y="105000"/>
                                    </p:animScale>
                                  </p:childTnLst>
                                </p:cTn>
                              </p:par>
                            </p:childTnLst>
                          </p:cTn>
                        </p:par>
                      </p:childTnLst>
                    </p:cTn>
                  </p:par>
                </p:childTnLst>
              </p:cTn>
              <p:nextCondLst>
                <p:cond evt="onClick" delay="0">
                  <p:tgtEl>
                    <p:spTgt spid="87"/>
                  </p:tgtEl>
                </p:cond>
              </p:nextCondLst>
            </p:seq>
          </p:childTnLst>
        </p:cTn>
      </p:par>
    </p:tnLst>
    <p:bldLst>
      <p:bldP spid="67" grpId="0" animBg="1"/>
      <p:bldP spid="67" grpId="1" animBg="1"/>
      <p:bldP spid="8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853F1EFC-9D95-9A42-A94E-19AA42AB36D7}"/>
              </a:ext>
            </a:extLst>
          </p:cNvPr>
          <p:cNvSpPr/>
          <p:nvPr/>
        </p:nvSpPr>
        <p:spPr>
          <a:xfrm>
            <a:off x="797442" y="574162"/>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615657" y="642216"/>
            <a:ext cx="2126744" cy="369332"/>
          </a:xfrm>
          <a:prstGeom prst="rect">
            <a:avLst/>
          </a:prstGeom>
          <a:noFill/>
        </p:spPr>
        <p:txBody>
          <a:bodyPr wrap="square" rtlCol="0">
            <a:spAutoFit/>
          </a:bodyPr>
          <a:lstStyle/>
          <a:p>
            <a:r>
              <a:rPr lang="en-US" dirty="0">
                <a:solidFill>
                  <a:srgbClr val="003A84"/>
                </a:solidFill>
              </a:rPr>
              <a:t>Task Dependency</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F9311E6-AFD5-914C-B9F1-155F4A977746}"/>
              </a:ext>
            </a:extLst>
          </p:cNvPr>
          <p:cNvSpPr/>
          <p:nvPr/>
        </p:nvSpPr>
        <p:spPr>
          <a:xfrm>
            <a:off x="1593942" y="5704901"/>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Chart -  after not deleting</a:t>
            </a:r>
          </a:p>
        </p:txBody>
      </p:sp>
      <p:pic>
        <p:nvPicPr>
          <p:cNvPr id="64" name="Graphic 63" descr="Filter">
            <a:hlinkClick r:id="rId4"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52512" y="677435"/>
            <a:ext cx="360000" cy="360000"/>
          </a:xfrm>
          <a:prstGeom prst="rect">
            <a:avLst/>
          </a:prstGeom>
        </p:spPr>
      </p:pic>
      <p:pic>
        <p:nvPicPr>
          <p:cNvPr id="69" name="Graphic 68" descr="Radio microphone">
            <a:hlinkClick r:id="rId7"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84342" y="677435"/>
            <a:ext cx="360000" cy="360000"/>
          </a:xfrm>
          <a:prstGeom prst="rect">
            <a:avLst/>
          </a:prstGeom>
        </p:spPr>
      </p:pic>
      <p:sp>
        <p:nvSpPr>
          <p:cNvPr id="4" name="Round Same-side Corner of Rectangle 3">
            <a:extLst>
              <a:ext uri="{FF2B5EF4-FFF2-40B4-BE49-F238E27FC236}">
                <a16:creationId xmlns:a16="http://schemas.microsoft.com/office/drawing/2014/main" id="{6B072011-0DBD-FE45-BD6B-1B7D2E8B6CC8}"/>
              </a:ext>
            </a:extLst>
          </p:cNvPr>
          <p:cNvSpPr/>
          <p:nvPr/>
        </p:nvSpPr>
        <p:spPr>
          <a:xfrm>
            <a:off x="998621" y="1771621"/>
            <a:ext cx="1457242" cy="1043768"/>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r>
              <a:rPr lang="en-US" sz="900" dirty="0">
                <a:solidFill>
                  <a:schemeClr val="bg1"/>
                </a:solidFill>
              </a:rPr>
              <a:t>Total 126 employees</a:t>
            </a:r>
          </a:p>
        </p:txBody>
      </p:sp>
      <p:sp>
        <p:nvSpPr>
          <p:cNvPr id="58" name="Round Same-side Corner of Rectangle 57">
            <a:extLst>
              <a:ext uri="{FF2B5EF4-FFF2-40B4-BE49-F238E27FC236}">
                <a16:creationId xmlns:a16="http://schemas.microsoft.com/office/drawing/2014/main" id="{E74C9418-0F72-6549-991B-BF31CAECB1D7}"/>
              </a:ext>
            </a:extLst>
          </p:cNvPr>
          <p:cNvSpPr/>
          <p:nvPr/>
        </p:nvSpPr>
        <p:spPr>
          <a:xfrm>
            <a:off x="994377" y="1773728"/>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Check attendance</a:t>
            </a:r>
          </a:p>
        </p:txBody>
      </p:sp>
      <p:sp>
        <p:nvSpPr>
          <p:cNvPr id="70" name="Round Same-side Corner of Rectangle 69">
            <a:extLst>
              <a:ext uri="{FF2B5EF4-FFF2-40B4-BE49-F238E27FC236}">
                <a16:creationId xmlns:a16="http://schemas.microsoft.com/office/drawing/2014/main" id="{7CFAFD81-4D5C-1B4F-9D73-7EC4069A7CA7}"/>
              </a:ext>
            </a:extLst>
          </p:cNvPr>
          <p:cNvSpPr/>
          <p:nvPr/>
        </p:nvSpPr>
        <p:spPr>
          <a:xfrm>
            <a:off x="1002865" y="2034558"/>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1" name="Round Same-side Corner of Rectangle 70">
            <a:extLst>
              <a:ext uri="{FF2B5EF4-FFF2-40B4-BE49-F238E27FC236}">
                <a16:creationId xmlns:a16="http://schemas.microsoft.com/office/drawing/2014/main" id="{C83D83C2-27D6-0848-BC62-B4821FBD7650}"/>
              </a:ext>
            </a:extLst>
          </p:cNvPr>
          <p:cNvSpPr/>
          <p:nvPr/>
        </p:nvSpPr>
        <p:spPr>
          <a:xfrm>
            <a:off x="1901225" y="2559949"/>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72" name="Round Same-side Corner of Rectangle 71">
            <a:extLst>
              <a:ext uri="{FF2B5EF4-FFF2-40B4-BE49-F238E27FC236}">
                <a16:creationId xmlns:a16="http://schemas.microsoft.com/office/drawing/2014/main" id="{9AE6D2FB-D6C5-AA46-9676-4A2CF37D0793}"/>
              </a:ext>
            </a:extLst>
          </p:cNvPr>
          <p:cNvSpPr/>
          <p:nvPr/>
        </p:nvSpPr>
        <p:spPr>
          <a:xfrm>
            <a:off x="2909286" y="2156951"/>
            <a:ext cx="1457242" cy="1043768"/>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73" name="Round Same-side Corner of Rectangle 72">
            <a:extLst>
              <a:ext uri="{FF2B5EF4-FFF2-40B4-BE49-F238E27FC236}">
                <a16:creationId xmlns:a16="http://schemas.microsoft.com/office/drawing/2014/main" id="{9FD62941-C71A-1449-A9F2-E8B8B864A819}"/>
              </a:ext>
            </a:extLst>
          </p:cNvPr>
          <p:cNvSpPr/>
          <p:nvPr/>
        </p:nvSpPr>
        <p:spPr>
          <a:xfrm>
            <a:off x="2909286" y="2158416"/>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Purchase tickets</a:t>
            </a:r>
          </a:p>
        </p:txBody>
      </p:sp>
      <p:sp>
        <p:nvSpPr>
          <p:cNvPr id="74" name="Round Same-side Corner of Rectangle 73">
            <a:extLst>
              <a:ext uri="{FF2B5EF4-FFF2-40B4-BE49-F238E27FC236}">
                <a16:creationId xmlns:a16="http://schemas.microsoft.com/office/drawing/2014/main" id="{115D1D15-F8A6-564A-A994-7D3F8BD357A1}"/>
              </a:ext>
            </a:extLst>
          </p:cNvPr>
          <p:cNvSpPr/>
          <p:nvPr/>
        </p:nvSpPr>
        <p:spPr>
          <a:xfrm>
            <a:off x="2913530" y="2419888"/>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5" name="Round Same-side Corner of Rectangle 74">
            <a:extLst>
              <a:ext uri="{FF2B5EF4-FFF2-40B4-BE49-F238E27FC236}">
                <a16:creationId xmlns:a16="http://schemas.microsoft.com/office/drawing/2014/main" id="{4579D85E-51EE-FD40-B7CA-5D91F25660A7}"/>
              </a:ext>
            </a:extLst>
          </p:cNvPr>
          <p:cNvSpPr/>
          <p:nvPr/>
        </p:nvSpPr>
        <p:spPr>
          <a:xfrm>
            <a:off x="3811890" y="2945279"/>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76" name="Round Same-side Corner of Rectangle 75">
            <a:extLst>
              <a:ext uri="{FF2B5EF4-FFF2-40B4-BE49-F238E27FC236}">
                <a16:creationId xmlns:a16="http://schemas.microsoft.com/office/drawing/2014/main" id="{F4655A52-0DA0-AF48-AD49-A9AEEC8C8FA0}"/>
              </a:ext>
            </a:extLst>
          </p:cNvPr>
          <p:cNvSpPr/>
          <p:nvPr/>
        </p:nvSpPr>
        <p:spPr>
          <a:xfrm>
            <a:off x="1203316" y="3135899"/>
            <a:ext cx="1457242" cy="1082495"/>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endParaRPr lang="en-US" sz="900" dirty="0"/>
          </a:p>
          <a:p>
            <a:pPr algn="ctr"/>
            <a:r>
              <a:rPr lang="en-US" sz="900" dirty="0">
                <a:solidFill>
                  <a:schemeClr val="bg1"/>
                </a:solidFill>
              </a:rPr>
              <a:t>105 non-veg</a:t>
            </a:r>
          </a:p>
          <a:p>
            <a:pPr algn="ctr"/>
            <a:r>
              <a:rPr lang="en-US" sz="900" dirty="0">
                <a:solidFill>
                  <a:schemeClr val="bg1"/>
                </a:solidFill>
              </a:rPr>
              <a:t>21 veg</a:t>
            </a:r>
          </a:p>
        </p:txBody>
      </p:sp>
      <p:sp>
        <p:nvSpPr>
          <p:cNvPr id="77" name="Round Same-side Corner of Rectangle 76">
            <a:extLst>
              <a:ext uri="{FF2B5EF4-FFF2-40B4-BE49-F238E27FC236}">
                <a16:creationId xmlns:a16="http://schemas.microsoft.com/office/drawing/2014/main" id="{2568C434-8D1E-2042-BD8F-5DB7D6EA4122}"/>
              </a:ext>
            </a:extLst>
          </p:cNvPr>
          <p:cNvSpPr/>
          <p:nvPr/>
        </p:nvSpPr>
        <p:spPr>
          <a:xfrm>
            <a:off x="1199072" y="3138007"/>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Order bento</a:t>
            </a:r>
          </a:p>
        </p:txBody>
      </p:sp>
      <p:sp>
        <p:nvSpPr>
          <p:cNvPr id="78" name="Round Same-side Corner of Rectangle 77">
            <a:extLst>
              <a:ext uri="{FF2B5EF4-FFF2-40B4-BE49-F238E27FC236}">
                <a16:creationId xmlns:a16="http://schemas.microsoft.com/office/drawing/2014/main" id="{F75169E3-6C72-4746-A0EB-3654BD3D2CBA}"/>
              </a:ext>
            </a:extLst>
          </p:cNvPr>
          <p:cNvSpPr/>
          <p:nvPr/>
        </p:nvSpPr>
        <p:spPr>
          <a:xfrm>
            <a:off x="1207560" y="3398837"/>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9" name="Round Same-side Corner of Rectangle 78">
            <a:extLst>
              <a:ext uri="{FF2B5EF4-FFF2-40B4-BE49-F238E27FC236}">
                <a16:creationId xmlns:a16="http://schemas.microsoft.com/office/drawing/2014/main" id="{D9D5B28C-3BED-8A4E-B901-F7CCBEA200B1}"/>
              </a:ext>
            </a:extLst>
          </p:cNvPr>
          <p:cNvSpPr/>
          <p:nvPr/>
        </p:nvSpPr>
        <p:spPr>
          <a:xfrm>
            <a:off x="2117952" y="3984388"/>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80" name="Round Same-side Corner of Rectangle 79">
            <a:extLst>
              <a:ext uri="{FF2B5EF4-FFF2-40B4-BE49-F238E27FC236}">
                <a16:creationId xmlns:a16="http://schemas.microsoft.com/office/drawing/2014/main" id="{860388DA-E0AB-C143-9EA7-76EA35EE901C}"/>
              </a:ext>
            </a:extLst>
          </p:cNvPr>
          <p:cNvSpPr/>
          <p:nvPr/>
        </p:nvSpPr>
        <p:spPr>
          <a:xfrm>
            <a:off x="2888255" y="4386668"/>
            <a:ext cx="1457242" cy="775816"/>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81" name="Round Same-side Corner of Rectangle 80">
            <a:extLst>
              <a:ext uri="{FF2B5EF4-FFF2-40B4-BE49-F238E27FC236}">
                <a16:creationId xmlns:a16="http://schemas.microsoft.com/office/drawing/2014/main" id="{965B0542-AB82-BE41-9516-60E40E839B17}"/>
              </a:ext>
            </a:extLst>
          </p:cNvPr>
          <p:cNvSpPr/>
          <p:nvPr/>
        </p:nvSpPr>
        <p:spPr>
          <a:xfrm>
            <a:off x="2884011" y="4388775"/>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Set up dining area</a:t>
            </a:r>
          </a:p>
        </p:txBody>
      </p:sp>
      <p:sp>
        <p:nvSpPr>
          <p:cNvPr id="82" name="Round Same-side Corner of Rectangle 81">
            <a:extLst>
              <a:ext uri="{FF2B5EF4-FFF2-40B4-BE49-F238E27FC236}">
                <a16:creationId xmlns:a16="http://schemas.microsoft.com/office/drawing/2014/main" id="{15DA757F-FDB0-F543-AB35-20332E077A5C}"/>
              </a:ext>
            </a:extLst>
          </p:cNvPr>
          <p:cNvSpPr/>
          <p:nvPr/>
        </p:nvSpPr>
        <p:spPr>
          <a:xfrm>
            <a:off x="2892499" y="4649605"/>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83" name="Round Same-side Corner of Rectangle 82">
            <a:extLst>
              <a:ext uri="{FF2B5EF4-FFF2-40B4-BE49-F238E27FC236}">
                <a16:creationId xmlns:a16="http://schemas.microsoft.com/office/drawing/2014/main" id="{034D140D-FCA5-0C4C-B679-7FBF908E768F}"/>
              </a:ext>
            </a:extLst>
          </p:cNvPr>
          <p:cNvSpPr/>
          <p:nvPr/>
        </p:nvSpPr>
        <p:spPr>
          <a:xfrm>
            <a:off x="3790859" y="4910292"/>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cxnSp>
        <p:nvCxnSpPr>
          <p:cNvPr id="12" name="Curved Connector 11">
            <a:extLst>
              <a:ext uri="{FF2B5EF4-FFF2-40B4-BE49-F238E27FC236}">
                <a16:creationId xmlns:a16="http://schemas.microsoft.com/office/drawing/2014/main" id="{F23F9141-880F-BA48-A245-512779CA2083}"/>
              </a:ext>
            </a:extLst>
          </p:cNvPr>
          <p:cNvCxnSpPr>
            <a:cxnSpLocks/>
            <a:endCxn id="74" idx="2"/>
          </p:cNvCxnSpPr>
          <p:nvPr/>
        </p:nvCxnSpPr>
        <p:spPr>
          <a:xfrm flipV="1">
            <a:off x="2442702" y="2539312"/>
            <a:ext cx="470828" cy="119424"/>
          </a:xfrm>
          <a:prstGeom prst="curvedConnector3">
            <a:avLst>
              <a:gd name="adj1" fmla="val 44889"/>
            </a:avLst>
          </a:prstGeom>
          <a:ln>
            <a:solidFill>
              <a:srgbClr val="0040A9"/>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58FB4533-D06D-E24D-B8C6-7B7C5FDF9EF0}"/>
              </a:ext>
            </a:extLst>
          </p:cNvPr>
          <p:cNvCxnSpPr>
            <a:cxnSpLocks/>
            <a:stCxn id="71" idx="0"/>
            <a:endCxn id="77" idx="2"/>
          </p:cNvCxnSpPr>
          <p:nvPr/>
        </p:nvCxnSpPr>
        <p:spPr>
          <a:xfrm flipH="1">
            <a:off x="1199072" y="2679373"/>
            <a:ext cx="1243630" cy="589324"/>
          </a:xfrm>
          <a:prstGeom prst="curvedConnector5">
            <a:avLst>
              <a:gd name="adj1" fmla="val -18382"/>
              <a:gd name="adj2" fmla="val 49044"/>
              <a:gd name="adj3" fmla="val 118382"/>
            </a:avLst>
          </a:prstGeom>
          <a:ln>
            <a:solidFill>
              <a:srgbClr val="0040A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85FF2C73-AC89-1B44-B970-C1902F3E7230}"/>
              </a:ext>
            </a:extLst>
          </p:cNvPr>
          <p:cNvCxnSpPr>
            <a:cxnSpLocks/>
            <a:stCxn id="79" idx="0"/>
            <a:endCxn id="82" idx="2"/>
          </p:cNvCxnSpPr>
          <p:nvPr/>
        </p:nvCxnSpPr>
        <p:spPr>
          <a:xfrm>
            <a:off x="2659429" y="4103812"/>
            <a:ext cx="233070" cy="665217"/>
          </a:xfrm>
          <a:prstGeom prst="curvedConnector3">
            <a:avLst/>
          </a:prstGeom>
          <a:ln>
            <a:solidFill>
              <a:srgbClr val="0040A9"/>
            </a:solidFill>
            <a:tailEnd type="triangle"/>
          </a:ln>
        </p:spPr>
        <p:style>
          <a:lnRef idx="1">
            <a:schemeClr val="accent1"/>
          </a:lnRef>
          <a:fillRef idx="0">
            <a:schemeClr val="accent1"/>
          </a:fillRef>
          <a:effectRef idx="0">
            <a:schemeClr val="accent1"/>
          </a:effectRef>
          <a:fontRef idx="minor">
            <a:schemeClr val="tx1"/>
          </a:fontRef>
        </p:style>
      </p:cxnSp>
      <p:pic>
        <p:nvPicPr>
          <p:cNvPr id="65" name="Graphic 64" descr="Back">
            <a:hlinkClick r:id="" action="ppaction://hlinkshowjump?jump=lastslideviewed" highlightClick="1"/>
            <a:extLst>
              <a:ext uri="{FF2B5EF4-FFF2-40B4-BE49-F238E27FC236}">
                <a16:creationId xmlns:a16="http://schemas.microsoft.com/office/drawing/2014/main" id="{0757791C-1E9E-C84B-8959-053B80B895F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6200" y="660851"/>
            <a:ext cx="360000" cy="360000"/>
          </a:xfrm>
          <a:prstGeom prst="rect">
            <a:avLst/>
          </a:prstGeom>
        </p:spPr>
      </p:pic>
      <p:sp>
        <p:nvSpPr>
          <p:cNvPr id="66" name="Rounded Rectangle 65">
            <a:extLst>
              <a:ext uri="{FF2B5EF4-FFF2-40B4-BE49-F238E27FC236}">
                <a16:creationId xmlns:a16="http://schemas.microsoft.com/office/drawing/2014/main" id="{C26CDB10-6F0C-9F49-8FE3-75B1EFB7A0B6}"/>
              </a:ext>
            </a:extLst>
          </p:cNvPr>
          <p:cNvSpPr/>
          <p:nvPr/>
        </p:nvSpPr>
        <p:spPr>
          <a:xfrm>
            <a:off x="4868228" y="2474765"/>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example of how dependency connections may be made by the user. </a:t>
            </a:r>
          </a:p>
        </p:txBody>
      </p:sp>
      <p:sp>
        <p:nvSpPr>
          <p:cNvPr id="67" name="Rounded Rectangle 66">
            <a:hlinkClick r:id="rId12" action="ppaction://hlinksldjump"/>
            <a:extLst>
              <a:ext uri="{FF2B5EF4-FFF2-40B4-BE49-F238E27FC236}">
                <a16:creationId xmlns:a16="http://schemas.microsoft.com/office/drawing/2014/main" id="{C4A381BD-A1F3-8148-B788-ECB843AC6597}"/>
              </a:ext>
            </a:extLst>
          </p:cNvPr>
          <p:cNvSpPr/>
          <p:nvPr/>
        </p:nvSpPr>
        <p:spPr>
          <a:xfrm>
            <a:off x="4868228" y="3177909"/>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delete option come up when user long presses on a task</a:t>
            </a:r>
          </a:p>
        </p:txBody>
      </p:sp>
      <p:sp>
        <p:nvSpPr>
          <p:cNvPr id="85" name="Rounded Rectangle 84">
            <a:hlinkClick r:id="rId13" action="ppaction://hlinksldjump"/>
            <a:extLst>
              <a:ext uri="{FF2B5EF4-FFF2-40B4-BE49-F238E27FC236}">
                <a16:creationId xmlns:a16="http://schemas.microsoft.com/office/drawing/2014/main" id="{971B0A24-1325-344A-91D0-5073A8B2D5A3}"/>
              </a:ext>
            </a:extLst>
          </p:cNvPr>
          <p:cNvSpPr/>
          <p:nvPr/>
        </p:nvSpPr>
        <p:spPr>
          <a:xfrm>
            <a:off x="4868228" y="3881053"/>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details option come up when user clicks once on any task</a:t>
            </a:r>
          </a:p>
        </p:txBody>
      </p:sp>
      <p:sp>
        <p:nvSpPr>
          <p:cNvPr id="86" name="Rounded Rectangle 85">
            <a:extLst>
              <a:ext uri="{FF2B5EF4-FFF2-40B4-BE49-F238E27FC236}">
                <a16:creationId xmlns:a16="http://schemas.microsoft.com/office/drawing/2014/main" id="{8541EA91-D8C7-D54D-9BB4-48D1001622B7}"/>
              </a:ext>
            </a:extLst>
          </p:cNvPr>
          <p:cNvSpPr/>
          <p:nvPr/>
        </p:nvSpPr>
        <p:spPr>
          <a:xfrm>
            <a:off x="4868228" y="1771621"/>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view the dynamic drag and drop option to arrange the tasks as per user’s choice. </a:t>
            </a:r>
          </a:p>
        </p:txBody>
      </p:sp>
      <p:sp>
        <p:nvSpPr>
          <p:cNvPr id="87" name="Rectangle 86">
            <a:extLst>
              <a:ext uri="{FF2B5EF4-FFF2-40B4-BE49-F238E27FC236}">
                <a16:creationId xmlns:a16="http://schemas.microsoft.com/office/drawing/2014/main" id="{423B3A8B-FEF7-E243-9DA2-6A89F8772D15}"/>
              </a:ext>
            </a:extLst>
          </p:cNvPr>
          <p:cNvSpPr/>
          <p:nvPr/>
        </p:nvSpPr>
        <p:spPr>
          <a:xfrm>
            <a:off x="4787808" y="1067646"/>
            <a:ext cx="3269508" cy="27222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Graphic 59" descr="Add">
            <a:hlinkClick r:id="rId14" action="ppaction://hlinksldjump"/>
            <a:extLst>
              <a:ext uri="{FF2B5EF4-FFF2-40B4-BE49-F238E27FC236}">
                <a16:creationId xmlns:a16="http://schemas.microsoft.com/office/drawing/2014/main" id="{AC8E04BD-4FE6-4D4E-97AB-4C82D8DB306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218720" y="5433265"/>
            <a:ext cx="772514" cy="772514"/>
          </a:xfrm>
          <a:prstGeom prst="rect">
            <a:avLst/>
          </a:prstGeom>
        </p:spPr>
      </p:pic>
      <p:pic>
        <p:nvPicPr>
          <p:cNvPr id="61" name="Graphic 60" descr="Bar graph with upward trend">
            <a:hlinkClick r:id="rId17" action="ppaction://hlinksldjump"/>
            <a:extLst>
              <a:ext uri="{FF2B5EF4-FFF2-40B4-BE49-F238E27FC236}">
                <a16:creationId xmlns:a16="http://schemas.microsoft.com/office/drawing/2014/main" id="{06790B0F-FED7-254E-A8FC-67F8502A2B6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104111" y="5747782"/>
            <a:ext cx="468001" cy="468001"/>
          </a:xfrm>
          <a:prstGeom prst="rect">
            <a:avLst/>
          </a:prstGeom>
        </p:spPr>
      </p:pic>
      <p:pic>
        <p:nvPicPr>
          <p:cNvPr id="63" name="Graphic 62" descr="Workflow">
            <a:hlinkClick r:id="rId20" action="ppaction://hlinksldjump"/>
            <a:extLst>
              <a:ext uri="{FF2B5EF4-FFF2-40B4-BE49-F238E27FC236}">
                <a16:creationId xmlns:a16="http://schemas.microsoft.com/office/drawing/2014/main" id="{8CA4D285-FE8F-484D-A260-602618D2E944}"/>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601230" y="5748989"/>
            <a:ext cx="468001" cy="468001"/>
          </a:xfrm>
          <a:prstGeom prst="rect">
            <a:avLst/>
          </a:prstGeom>
        </p:spPr>
      </p:pic>
      <p:pic>
        <p:nvPicPr>
          <p:cNvPr id="68" name="Graphic 67" descr="List">
            <a:hlinkClick r:id="rId23" action="ppaction://hlinksldjump"/>
            <a:extLst>
              <a:ext uri="{FF2B5EF4-FFF2-40B4-BE49-F238E27FC236}">
                <a16:creationId xmlns:a16="http://schemas.microsoft.com/office/drawing/2014/main" id="{EBAFF91D-70D3-A34A-AF4A-C93D99803DB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894989" y="5747783"/>
            <a:ext cx="468001" cy="468001"/>
          </a:xfrm>
          <a:prstGeom prst="rect">
            <a:avLst/>
          </a:prstGeom>
        </p:spPr>
      </p:pic>
      <p:pic>
        <p:nvPicPr>
          <p:cNvPr id="84" name="Graphic 83" descr="Single gear">
            <a:hlinkClick r:id="rId26" action="ppaction://hlinksldjump"/>
            <a:extLst>
              <a:ext uri="{FF2B5EF4-FFF2-40B4-BE49-F238E27FC236}">
                <a16:creationId xmlns:a16="http://schemas.microsoft.com/office/drawing/2014/main" id="{86C9389B-7FD4-4C49-B993-94FC695BE153}"/>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898527" y="5729304"/>
            <a:ext cx="468001" cy="468001"/>
          </a:xfrm>
          <a:prstGeom prst="rect">
            <a:avLst/>
          </a:prstGeom>
        </p:spPr>
      </p:pic>
    </p:spTree>
    <p:extLst>
      <p:ext uri="{BB962C8B-B14F-4D97-AF65-F5344CB8AC3E}">
        <p14:creationId xmlns:p14="http://schemas.microsoft.com/office/powerpoint/2010/main" val="34523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7"/>
                    </p:tgtEl>
                  </p:cond>
                </p:stCondLst>
                <p:endSync evt="end" delay="0">
                  <p:rtn val="all"/>
                </p:endSync>
                <p:childTnLst>
                  <p:par>
                    <p:cTn id="3" fill="hold">
                      <p:stCondLst>
                        <p:cond delay="0"/>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7"/>
                                        </p:tgtEl>
                                      </p:cBhvr>
                                    </p:animEffect>
                                    <p:animScale>
                                      <p:cBhvr>
                                        <p:cTn id="7" dur="250" autoRev="1" fill="hold"/>
                                        <p:tgtEl>
                                          <p:spTgt spid="67"/>
                                        </p:tgtEl>
                                      </p:cBhvr>
                                      <p:by x="105000" y="105000"/>
                                    </p:animScale>
                                  </p:childTnLst>
                                </p:cTn>
                              </p:par>
                            </p:childTnLst>
                          </p:cTn>
                        </p:par>
                      </p:childTnLst>
                    </p:cTn>
                  </p:par>
                </p:childTnLst>
              </p:cTn>
              <p:nextCondLst>
                <p:cond evt="onClick" delay="0">
                  <p:tgtEl>
                    <p:spTgt spid="67"/>
                  </p:tgtEl>
                </p:cond>
              </p:nextCondLst>
            </p:seq>
          </p:childTnLst>
        </p:cTn>
      </p:par>
    </p:tnLst>
    <p:bldLst>
      <p:bldP spid="6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4F0C72E-3809-3F4B-B92D-A4B6A523D88E}"/>
              </a:ext>
            </a:extLst>
          </p:cNvPr>
          <p:cNvSpPr/>
          <p:nvPr/>
        </p:nvSpPr>
        <p:spPr>
          <a:xfrm flipV="1">
            <a:off x="797117" y="1863780"/>
            <a:ext cx="3615720" cy="3819805"/>
          </a:xfrm>
          <a:prstGeom prst="rect">
            <a:avLst/>
          </a:prstGeom>
          <a:gradFill>
            <a:gsLst>
              <a:gs pos="99000">
                <a:srgbClr val="E5E8F0"/>
              </a:gs>
              <a:gs pos="0">
                <a:srgbClr val="86C5F5"/>
              </a:gs>
              <a:gs pos="75000">
                <a:schemeClr val="tx1">
                  <a:lumMod val="85000"/>
                </a:schemeClr>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797442" y="568755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69304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4989" y="5747783"/>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6C5F5"/>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Welcome screen</a:t>
            </a:r>
          </a:p>
        </p:txBody>
      </p:sp>
      <p:sp>
        <p:nvSpPr>
          <p:cNvPr id="5" name="TextBox 4">
            <a:extLst>
              <a:ext uri="{FF2B5EF4-FFF2-40B4-BE49-F238E27FC236}">
                <a16:creationId xmlns:a16="http://schemas.microsoft.com/office/drawing/2014/main" id="{2E18B6E6-8EEC-3E4E-B388-3AB0EF9EA42C}"/>
              </a:ext>
            </a:extLst>
          </p:cNvPr>
          <p:cNvSpPr txBox="1"/>
          <p:nvPr/>
        </p:nvSpPr>
        <p:spPr>
          <a:xfrm>
            <a:off x="796792" y="664389"/>
            <a:ext cx="3569736" cy="1477328"/>
          </a:xfrm>
          <a:prstGeom prst="rect">
            <a:avLst/>
          </a:prstGeom>
          <a:noFill/>
        </p:spPr>
        <p:txBody>
          <a:bodyPr wrap="square" rtlCol="0">
            <a:spAutoFit/>
          </a:bodyPr>
          <a:lstStyle/>
          <a:p>
            <a:pPr algn="ctr"/>
            <a:r>
              <a:rPr lang="en-US" dirty="0">
                <a:solidFill>
                  <a:srgbClr val="055C9F"/>
                </a:solidFill>
              </a:rPr>
              <a:t>Welcome!</a:t>
            </a:r>
          </a:p>
          <a:p>
            <a:pPr algn="ctr"/>
            <a:endParaRPr lang="en-US" dirty="0">
              <a:solidFill>
                <a:srgbClr val="055C9F"/>
              </a:solidFill>
            </a:endParaRPr>
          </a:p>
          <a:p>
            <a:pPr algn="ctr"/>
            <a:r>
              <a:rPr lang="en-US" dirty="0">
                <a:solidFill>
                  <a:srgbClr val="055C9F"/>
                </a:solidFill>
              </a:rPr>
              <a:t>Ready to check off some tasks? </a:t>
            </a:r>
          </a:p>
          <a:p>
            <a:pPr algn="ctr"/>
            <a:r>
              <a:rPr lang="en-US" dirty="0">
                <a:solidFill>
                  <a:srgbClr val="055C9F"/>
                </a:solidFill>
              </a:rPr>
              <a:t>GREAT!</a:t>
            </a:r>
          </a:p>
          <a:p>
            <a:endParaRPr lang="en-US" dirty="0"/>
          </a:p>
        </p:txBody>
      </p:sp>
      <p:sp>
        <p:nvSpPr>
          <p:cNvPr id="47" name="TextBox 46">
            <a:extLst>
              <a:ext uri="{FF2B5EF4-FFF2-40B4-BE49-F238E27FC236}">
                <a16:creationId xmlns:a16="http://schemas.microsoft.com/office/drawing/2014/main" id="{CC00FC5F-AC21-FF4E-8C0C-0BE2636B51DD}"/>
              </a:ext>
            </a:extLst>
          </p:cNvPr>
          <p:cNvSpPr txBox="1"/>
          <p:nvPr/>
        </p:nvSpPr>
        <p:spPr>
          <a:xfrm>
            <a:off x="845890" y="1796982"/>
            <a:ext cx="3471539" cy="830997"/>
          </a:xfrm>
          <a:prstGeom prst="rect">
            <a:avLst/>
          </a:prstGeom>
          <a:noFill/>
        </p:spPr>
        <p:txBody>
          <a:bodyPr wrap="square" rtlCol="0">
            <a:spAutoFit/>
          </a:bodyPr>
          <a:lstStyle/>
          <a:p>
            <a:pPr algn="ctr"/>
            <a:r>
              <a:rPr lang="en-US" sz="1600" dirty="0">
                <a:solidFill>
                  <a:srgbClr val="003A84"/>
                </a:solidFill>
              </a:rPr>
              <a:t>Let’s give you an introduction on how to make the best use of this app</a:t>
            </a:r>
          </a:p>
        </p:txBody>
      </p:sp>
      <p:sp>
        <p:nvSpPr>
          <p:cNvPr id="28" name="TextBox 27">
            <a:extLst>
              <a:ext uri="{FF2B5EF4-FFF2-40B4-BE49-F238E27FC236}">
                <a16:creationId xmlns:a16="http://schemas.microsoft.com/office/drawing/2014/main" id="{B9A06C5E-8749-1A4A-BDDE-D7FC190BEE3F}"/>
              </a:ext>
            </a:extLst>
          </p:cNvPr>
          <p:cNvSpPr txBox="1"/>
          <p:nvPr/>
        </p:nvSpPr>
        <p:spPr>
          <a:xfrm>
            <a:off x="1380447" y="3891149"/>
            <a:ext cx="2518080" cy="954107"/>
          </a:xfrm>
          <a:prstGeom prst="rect">
            <a:avLst/>
          </a:prstGeom>
          <a:noFill/>
        </p:spPr>
        <p:txBody>
          <a:bodyPr wrap="square" rtlCol="0">
            <a:spAutoFit/>
          </a:bodyPr>
          <a:lstStyle/>
          <a:p>
            <a:pPr algn="ctr"/>
            <a:r>
              <a:rPr lang="en-US" sz="1400" dirty="0">
                <a:solidFill>
                  <a:srgbClr val="055C9F"/>
                </a:solidFill>
              </a:rPr>
              <a:t>This is the User Settings.</a:t>
            </a:r>
          </a:p>
          <a:p>
            <a:pPr algn="ctr"/>
            <a:r>
              <a:rPr lang="en-US" sz="1400" dirty="0">
                <a:solidFill>
                  <a:srgbClr val="055C9F"/>
                </a:solidFill>
              </a:rPr>
              <a:t>Use this whenever you want to make any changes to your profile. </a:t>
            </a:r>
          </a:p>
        </p:txBody>
      </p:sp>
      <p:pic>
        <p:nvPicPr>
          <p:cNvPr id="21" name="Graphic 20" descr="List">
            <a:hlinkClick r:id="rId10" action="ppaction://hlinksldjump"/>
            <a:extLst>
              <a:ext uri="{FF2B5EF4-FFF2-40B4-BE49-F238E27FC236}">
                <a16:creationId xmlns:a16="http://schemas.microsoft.com/office/drawing/2014/main" id="{1669287A-B9BC-404B-A0A1-80540B832F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6722" y="5746576"/>
            <a:ext cx="468001" cy="468001"/>
          </a:xfrm>
          <a:prstGeom prst="rect">
            <a:avLst/>
          </a:prstGeom>
        </p:spPr>
      </p:pic>
      <p:sp>
        <p:nvSpPr>
          <p:cNvPr id="22" name="TextBox 21">
            <a:extLst>
              <a:ext uri="{FF2B5EF4-FFF2-40B4-BE49-F238E27FC236}">
                <a16:creationId xmlns:a16="http://schemas.microsoft.com/office/drawing/2014/main" id="{EC98DEB9-4AA6-F749-A228-AA0C576F2279}"/>
              </a:ext>
            </a:extLst>
          </p:cNvPr>
          <p:cNvSpPr txBox="1"/>
          <p:nvPr/>
        </p:nvSpPr>
        <p:spPr>
          <a:xfrm>
            <a:off x="876722" y="6152718"/>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29" name="Oval 28">
            <a:extLst>
              <a:ext uri="{FF2B5EF4-FFF2-40B4-BE49-F238E27FC236}">
                <a16:creationId xmlns:a16="http://schemas.microsoft.com/office/drawing/2014/main" id="{11871B53-8A73-A44B-9DBA-0E9E1EED3E5F}"/>
              </a:ext>
            </a:extLst>
          </p:cNvPr>
          <p:cNvSpPr>
            <a:spLocks noChangeAspect="1"/>
          </p:cNvSpPr>
          <p:nvPr/>
        </p:nvSpPr>
        <p:spPr>
          <a:xfrm>
            <a:off x="2923126" y="4976619"/>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E2310EE-7A02-414F-AB4E-932CAA8C9863}"/>
              </a:ext>
            </a:extLst>
          </p:cNvPr>
          <p:cNvSpPr>
            <a:spLocks noChangeAspect="1"/>
          </p:cNvSpPr>
          <p:nvPr/>
        </p:nvSpPr>
        <p:spPr>
          <a:xfrm>
            <a:off x="2551694" y="4976871"/>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78234B9-A0F3-6045-8449-92BEFD0D1A09}"/>
              </a:ext>
            </a:extLst>
          </p:cNvPr>
          <p:cNvSpPr>
            <a:spLocks noChangeAspect="1"/>
          </p:cNvSpPr>
          <p:nvPr/>
        </p:nvSpPr>
        <p:spPr>
          <a:xfrm>
            <a:off x="2183136" y="4976619"/>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A097C69-6D2A-F442-877A-F13F3DD992A5}"/>
              </a:ext>
            </a:extLst>
          </p:cNvPr>
          <p:cNvSpPr>
            <a:spLocks noChangeAspect="1"/>
          </p:cNvSpPr>
          <p:nvPr/>
        </p:nvSpPr>
        <p:spPr>
          <a:xfrm>
            <a:off x="1879949" y="4976619"/>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Workflow">
            <a:hlinkClick r:id="rId11" action="ppaction://hlinksldjump"/>
            <a:extLst>
              <a:ext uri="{FF2B5EF4-FFF2-40B4-BE49-F238E27FC236}">
                <a16:creationId xmlns:a16="http://schemas.microsoft.com/office/drawing/2014/main" id="{BB893FCB-03BD-134F-86B7-19860C225F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82963" y="5747782"/>
            <a:ext cx="468001" cy="468001"/>
          </a:xfrm>
          <a:prstGeom prst="rect">
            <a:avLst/>
          </a:prstGeom>
        </p:spPr>
      </p:pic>
      <p:sp>
        <p:nvSpPr>
          <p:cNvPr id="36" name="TextBox 35">
            <a:extLst>
              <a:ext uri="{FF2B5EF4-FFF2-40B4-BE49-F238E27FC236}">
                <a16:creationId xmlns:a16="http://schemas.microsoft.com/office/drawing/2014/main" id="{064A6611-E7E9-234A-A651-DBFD0E599F07}"/>
              </a:ext>
            </a:extLst>
          </p:cNvPr>
          <p:cNvSpPr txBox="1"/>
          <p:nvPr/>
        </p:nvSpPr>
        <p:spPr>
          <a:xfrm>
            <a:off x="1515512" y="6152718"/>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37" name="Oval 36">
            <a:hlinkClick r:id="" action="ppaction://hlinkshowjump?jump=nextslide"/>
            <a:extLst>
              <a:ext uri="{FF2B5EF4-FFF2-40B4-BE49-F238E27FC236}">
                <a16:creationId xmlns:a16="http://schemas.microsoft.com/office/drawing/2014/main" id="{EDEE84E5-A3A8-214B-B5F9-3FC8F6780AA8}"/>
              </a:ext>
            </a:extLst>
          </p:cNvPr>
          <p:cNvSpPr>
            <a:spLocks noChangeAspect="1"/>
          </p:cNvSpPr>
          <p:nvPr/>
        </p:nvSpPr>
        <p:spPr>
          <a:xfrm>
            <a:off x="3291684" y="4976618"/>
            <a:ext cx="144000" cy="161435"/>
          </a:xfrm>
          <a:prstGeom prst="ellipse">
            <a:avLst/>
          </a:prstGeom>
          <a:solidFill>
            <a:srgbClr val="002060"/>
          </a:soli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4DE27FD-CBE5-E942-938F-D9D16326AA97}"/>
              </a:ext>
            </a:extLst>
          </p:cNvPr>
          <p:cNvSpPr>
            <a:spLocks noChangeAspect="1"/>
          </p:cNvSpPr>
          <p:nvPr/>
        </p:nvSpPr>
        <p:spPr>
          <a:xfrm>
            <a:off x="2238626" y="5533873"/>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Graphic 40" descr="Add">
            <a:hlinkClick r:id="rId12" action="ppaction://hlinksldjump"/>
            <a:extLst>
              <a:ext uri="{FF2B5EF4-FFF2-40B4-BE49-F238E27FC236}">
                <a16:creationId xmlns:a16="http://schemas.microsoft.com/office/drawing/2014/main" id="{F3A2DBCF-4431-3340-83DE-E74BDC6CB6C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02954" y="5449031"/>
            <a:ext cx="772514" cy="772514"/>
          </a:xfrm>
          <a:prstGeom prst="rect">
            <a:avLst/>
          </a:prstGeom>
        </p:spPr>
      </p:pic>
      <p:pic>
        <p:nvPicPr>
          <p:cNvPr id="38" name="Graphic 37" descr="Single gear">
            <a:hlinkClick r:id="rId15" action="ppaction://hlinksldjump"/>
            <a:extLst>
              <a:ext uri="{FF2B5EF4-FFF2-40B4-BE49-F238E27FC236}">
                <a16:creationId xmlns:a16="http://schemas.microsoft.com/office/drawing/2014/main" id="{4EC84544-DBFF-F140-BA0E-865BD53136E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04933" y="2433672"/>
            <a:ext cx="1741225" cy="1741225"/>
          </a:xfrm>
          <a:prstGeom prst="rect">
            <a:avLst/>
          </a:prstGeom>
        </p:spPr>
      </p:pic>
      <p:pic>
        <p:nvPicPr>
          <p:cNvPr id="40" name="Graphic 39" descr="Bar graph with upward trend">
            <a:hlinkClick r:id="rId16" action="ppaction://hlinksldjump"/>
            <a:extLst>
              <a:ext uri="{FF2B5EF4-FFF2-40B4-BE49-F238E27FC236}">
                <a16:creationId xmlns:a16="http://schemas.microsoft.com/office/drawing/2014/main" id="{41D6B1DA-70EA-984D-9C07-37901BE7A9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59652" y="5731247"/>
            <a:ext cx="468001" cy="468001"/>
          </a:xfrm>
          <a:prstGeom prst="rect">
            <a:avLst/>
          </a:prstGeom>
        </p:spPr>
      </p:pic>
      <p:sp>
        <p:nvSpPr>
          <p:cNvPr id="43" name="TextBox 42">
            <a:extLst>
              <a:ext uri="{FF2B5EF4-FFF2-40B4-BE49-F238E27FC236}">
                <a16:creationId xmlns:a16="http://schemas.microsoft.com/office/drawing/2014/main" id="{1D816527-4F38-8041-A317-874DFFD9B21C}"/>
              </a:ext>
            </a:extLst>
          </p:cNvPr>
          <p:cNvSpPr txBox="1"/>
          <p:nvPr/>
        </p:nvSpPr>
        <p:spPr>
          <a:xfrm>
            <a:off x="2990472" y="6137390"/>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3" name="TextBox 2">
            <a:extLst>
              <a:ext uri="{FF2B5EF4-FFF2-40B4-BE49-F238E27FC236}">
                <a16:creationId xmlns:a16="http://schemas.microsoft.com/office/drawing/2014/main" id="{48D962C0-61AB-694A-86F1-BABB51F7BBE6}"/>
              </a:ext>
            </a:extLst>
          </p:cNvPr>
          <p:cNvSpPr txBox="1"/>
          <p:nvPr/>
        </p:nvSpPr>
        <p:spPr>
          <a:xfrm>
            <a:off x="3067126" y="5312978"/>
            <a:ext cx="1250303" cy="400110"/>
          </a:xfrm>
          <a:prstGeom prst="rect">
            <a:avLst/>
          </a:prstGeom>
          <a:noFill/>
        </p:spPr>
        <p:txBody>
          <a:bodyPr wrap="square" rtlCol="0">
            <a:spAutoFit/>
          </a:bodyPr>
          <a:lstStyle/>
          <a:p>
            <a:r>
              <a:rPr lang="en-US" sz="1000" dirty="0">
                <a:solidFill>
                  <a:schemeClr val="bg1"/>
                </a:solidFill>
              </a:rPr>
              <a:t>Tick here to not show this again</a:t>
            </a:r>
          </a:p>
        </p:txBody>
      </p:sp>
      <p:sp>
        <p:nvSpPr>
          <p:cNvPr id="4" name="Rectangle 3">
            <a:hlinkClick r:id="" action="ppaction://hlinkshowjump?jump=nextslide"/>
            <a:extLst>
              <a:ext uri="{FF2B5EF4-FFF2-40B4-BE49-F238E27FC236}">
                <a16:creationId xmlns:a16="http://schemas.microsoft.com/office/drawing/2014/main" id="{78026F54-A803-3745-88E5-F40F48ACBCDC}"/>
              </a:ext>
            </a:extLst>
          </p:cNvPr>
          <p:cNvSpPr>
            <a:spLocks noChangeAspect="1"/>
          </p:cNvSpPr>
          <p:nvPr/>
        </p:nvSpPr>
        <p:spPr>
          <a:xfrm>
            <a:off x="4146329" y="5461793"/>
            <a:ext cx="216000" cy="160356"/>
          </a:xfrm>
          <a:prstGeom prst="rect">
            <a:avLst/>
          </a:prstGeom>
          <a:noFill/>
          <a:ln>
            <a:solidFill>
              <a:srgbClr val="055C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9208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50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1500"/>
                                  </p:stCondLst>
                                  <p:childTnLst>
                                    <p:set>
                                      <p:cBhvr>
                                        <p:cTn id="8" dur="1" fill="hold">
                                          <p:stCondLst>
                                            <p:cond delay="0"/>
                                          </p:stCondLst>
                                        </p:cTn>
                                        <p:tgtEl>
                                          <p:spTgt spid="3"/>
                                        </p:tgtEl>
                                        <p:attrNameLst>
                                          <p:attrName>style.visibility</p:attrName>
                                        </p:attrNameLst>
                                      </p:cBhvr>
                                      <p:to>
                                        <p:strVal val="visible"/>
                                      </p:to>
                                    </p:set>
                                  </p:childTnLst>
                                </p:cTn>
                              </p:par>
                            </p:childTnLst>
                          </p:cTn>
                        </p:par>
                        <p:par>
                          <p:cTn id="9" fill="hold">
                            <p:stCondLst>
                              <p:cond delay="1500"/>
                            </p:stCondLst>
                            <p:childTnLst>
                              <p:par>
                                <p:cTn id="10" presetID="6" presetClass="emph" presetSubtype="0" repeatCount="2000" accel="50000" decel="50000" autoRev="1" fill="remove" grpId="1" nodeType="afterEffect">
                                  <p:stCondLst>
                                    <p:cond delay="1000"/>
                                  </p:stCondLst>
                                  <p:childTnLst>
                                    <p:animScale>
                                      <p:cBhvr>
                                        <p:cTn id="11" dur="500" fill="hold"/>
                                        <p:tgtEl>
                                          <p:spTgt spid="4"/>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4"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853F1EFC-9D95-9A42-A94E-19AA42AB36D7}"/>
              </a:ext>
            </a:extLst>
          </p:cNvPr>
          <p:cNvSpPr/>
          <p:nvPr/>
        </p:nvSpPr>
        <p:spPr>
          <a:xfrm>
            <a:off x="797442" y="574162"/>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615657" y="642216"/>
            <a:ext cx="2126744" cy="369332"/>
          </a:xfrm>
          <a:prstGeom prst="rect">
            <a:avLst/>
          </a:prstGeom>
          <a:noFill/>
        </p:spPr>
        <p:txBody>
          <a:bodyPr wrap="square" rtlCol="0">
            <a:spAutoFit/>
          </a:bodyPr>
          <a:lstStyle/>
          <a:p>
            <a:r>
              <a:rPr lang="en-US" dirty="0">
                <a:solidFill>
                  <a:srgbClr val="003A84"/>
                </a:solidFill>
              </a:rPr>
              <a:t>Task Dependency</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18720" y="5433265"/>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04111" y="5747782"/>
            <a:ext cx="468001" cy="468001"/>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1593942" y="5704901"/>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94989" y="5747783"/>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Chart – delete  ‘Yes’</a:t>
            </a:r>
          </a:p>
        </p:txBody>
      </p:sp>
      <p:pic>
        <p:nvPicPr>
          <p:cNvPr id="64" name="Graphic 63" descr="Filter">
            <a:hlinkClick r:id="rId14"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052512" y="677435"/>
            <a:ext cx="360000" cy="360000"/>
          </a:xfrm>
          <a:prstGeom prst="rect">
            <a:avLst/>
          </a:prstGeom>
        </p:spPr>
      </p:pic>
      <p:pic>
        <p:nvPicPr>
          <p:cNvPr id="69" name="Graphic 68" descr="Radio microphone">
            <a:hlinkClick r:id="rId17"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84342" y="677435"/>
            <a:ext cx="360000" cy="360000"/>
          </a:xfrm>
          <a:prstGeom prst="rect">
            <a:avLst/>
          </a:prstGeom>
        </p:spPr>
      </p:pic>
      <p:sp>
        <p:nvSpPr>
          <p:cNvPr id="4" name="Round Same-side Corner of Rectangle 3">
            <a:extLst>
              <a:ext uri="{FF2B5EF4-FFF2-40B4-BE49-F238E27FC236}">
                <a16:creationId xmlns:a16="http://schemas.microsoft.com/office/drawing/2014/main" id="{6B072011-0DBD-FE45-BD6B-1B7D2E8B6CC8}"/>
              </a:ext>
            </a:extLst>
          </p:cNvPr>
          <p:cNvSpPr/>
          <p:nvPr/>
        </p:nvSpPr>
        <p:spPr>
          <a:xfrm>
            <a:off x="998621" y="1771621"/>
            <a:ext cx="1457242" cy="1043768"/>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r>
              <a:rPr lang="en-US" sz="900" dirty="0">
                <a:solidFill>
                  <a:schemeClr val="bg1"/>
                </a:solidFill>
              </a:rPr>
              <a:t>Total 126 employees</a:t>
            </a:r>
          </a:p>
        </p:txBody>
      </p:sp>
      <p:sp>
        <p:nvSpPr>
          <p:cNvPr id="58" name="Round Same-side Corner of Rectangle 57">
            <a:extLst>
              <a:ext uri="{FF2B5EF4-FFF2-40B4-BE49-F238E27FC236}">
                <a16:creationId xmlns:a16="http://schemas.microsoft.com/office/drawing/2014/main" id="{E74C9418-0F72-6549-991B-BF31CAECB1D7}"/>
              </a:ext>
            </a:extLst>
          </p:cNvPr>
          <p:cNvSpPr/>
          <p:nvPr/>
        </p:nvSpPr>
        <p:spPr>
          <a:xfrm>
            <a:off x="994377" y="1773728"/>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Check attendance</a:t>
            </a:r>
          </a:p>
        </p:txBody>
      </p:sp>
      <p:sp>
        <p:nvSpPr>
          <p:cNvPr id="70" name="Round Same-side Corner of Rectangle 69">
            <a:extLst>
              <a:ext uri="{FF2B5EF4-FFF2-40B4-BE49-F238E27FC236}">
                <a16:creationId xmlns:a16="http://schemas.microsoft.com/office/drawing/2014/main" id="{7CFAFD81-4D5C-1B4F-9D73-7EC4069A7CA7}"/>
              </a:ext>
            </a:extLst>
          </p:cNvPr>
          <p:cNvSpPr/>
          <p:nvPr/>
        </p:nvSpPr>
        <p:spPr>
          <a:xfrm>
            <a:off x="1002865" y="2034558"/>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1" name="Round Same-side Corner of Rectangle 70">
            <a:extLst>
              <a:ext uri="{FF2B5EF4-FFF2-40B4-BE49-F238E27FC236}">
                <a16:creationId xmlns:a16="http://schemas.microsoft.com/office/drawing/2014/main" id="{C83D83C2-27D6-0848-BC62-B4821FBD7650}"/>
              </a:ext>
            </a:extLst>
          </p:cNvPr>
          <p:cNvSpPr/>
          <p:nvPr/>
        </p:nvSpPr>
        <p:spPr>
          <a:xfrm>
            <a:off x="1901225" y="2559949"/>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72" name="Round Same-side Corner of Rectangle 71">
            <a:extLst>
              <a:ext uri="{FF2B5EF4-FFF2-40B4-BE49-F238E27FC236}">
                <a16:creationId xmlns:a16="http://schemas.microsoft.com/office/drawing/2014/main" id="{9AE6D2FB-D6C5-AA46-9676-4A2CF37D0793}"/>
              </a:ext>
            </a:extLst>
          </p:cNvPr>
          <p:cNvSpPr/>
          <p:nvPr/>
        </p:nvSpPr>
        <p:spPr>
          <a:xfrm>
            <a:off x="2909286" y="2156951"/>
            <a:ext cx="1457242" cy="1043768"/>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73" name="Round Same-side Corner of Rectangle 72">
            <a:extLst>
              <a:ext uri="{FF2B5EF4-FFF2-40B4-BE49-F238E27FC236}">
                <a16:creationId xmlns:a16="http://schemas.microsoft.com/office/drawing/2014/main" id="{9FD62941-C71A-1449-A9F2-E8B8B864A819}"/>
              </a:ext>
            </a:extLst>
          </p:cNvPr>
          <p:cNvSpPr/>
          <p:nvPr/>
        </p:nvSpPr>
        <p:spPr>
          <a:xfrm>
            <a:off x="2909286" y="2158416"/>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Purchase tickets</a:t>
            </a:r>
          </a:p>
        </p:txBody>
      </p:sp>
      <p:sp>
        <p:nvSpPr>
          <p:cNvPr id="74" name="Round Same-side Corner of Rectangle 73">
            <a:extLst>
              <a:ext uri="{FF2B5EF4-FFF2-40B4-BE49-F238E27FC236}">
                <a16:creationId xmlns:a16="http://schemas.microsoft.com/office/drawing/2014/main" id="{115D1D15-F8A6-564A-A994-7D3F8BD357A1}"/>
              </a:ext>
            </a:extLst>
          </p:cNvPr>
          <p:cNvSpPr/>
          <p:nvPr/>
        </p:nvSpPr>
        <p:spPr>
          <a:xfrm>
            <a:off x="2913530" y="2419888"/>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5" name="Round Same-side Corner of Rectangle 74">
            <a:extLst>
              <a:ext uri="{FF2B5EF4-FFF2-40B4-BE49-F238E27FC236}">
                <a16:creationId xmlns:a16="http://schemas.microsoft.com/office/drawing/2014/main" id="{4579D85E-51EE-FD40-B7CA-5D91F25660A7}"/>
              </a:ext>
            </a:extLst>
          </p:cNvPr>
          <p:cNvSpPr/>
          <p:nvPr/>
        </p:nvSpPr>
        <p:spPr>
          <a:xfrm>
            <a:off x="3811890" y="2945279"/>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76" name="Round Same-side Corner of Rectangle 75">
            <a:extLst>
              <a:ext uri="{FF2B5EF4-FFF2-40B4-BE49-F238E27FC236}">
                <a16:creationId xmlns:a16="http://schemas.microsoft.com/office/drawing/2014/main" id="{F4655A52-0DA0-AF48-AD49-A9AEEC8C8FA0}"/>
              </a:ext>
            </a:extLst>
          </p:cNvPr>
          <p:cNvSpPr/>
          <p:nvPr/>
        </p:nvSpPr>
        <p:spPr>
          <a:xfrm>
            <a:off x="1203316" y="3135899"/>
            <a:ext cx="1457242" cy="1082495"/>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endParaRPr lang="en-US" sz="900" dirty="0"/>
          </a:p>
          <a:p>
            <a:pPr algn="ctr"/>
            <a:r>
              <a:rPr lang="en-US" sz="900" dirty="0">
                <a:solidFill>
                  <a:schemeClr val="bg1"/>
                </a:solidFill>
              </a:rPr>
              <a:t>105 non-veg</a:t>
            </a:r>
          </a:p>
          <a:p>
            <a:pPr algn="ctr"/>
            <a:r>
              <a:rPr lang="en-US" sz="900" dirty="0">
                <a:solidFill>
                  <a:schemeClr val="bg1"/>
                </a:solidFill>
              </a:rPr>
              <a:t>21 veg</a:t>
            </a:r>
          </a:p>
        </p:txBody>
      </p:sp>
      <p:sp>
        <p:nvSpPr>
          <p:cNvPr id="77" name="Round Same-side Corner of Rectangle 76">
            <a:extLst>
              <a:ext uri="{FF2B5EF4-FFF2-40B4-BE49-F238E27FC236}">
                <a16:creationId xmlns:a16="http://schemas.microsoft.com/office/drawing/2014/main" id="{2568C434-8D1E-2042-BD8F-5DB7D6EA4122}"/>
              </a:ext>
            </a:extLst>
          </p:cNvPr>
          <p:cNvSpPr/>
          <p:nvPr/>
        </p:nvSpPr>
        <p:spPr>
          <a:xfrm>
            <a:off x="1199072" y="3138007"/>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Order bento</a:t>
            </a:r>
          </a:p>
        </p:txBody>
      </p:sp>
      <p:sp>
        <p:nvSpPr>
          <p:cNvPr id="78" name="Round Same-side Corner of Rectangle 77">
            <a:extLst>
              <a:ext uri="{FF2B5EF4-FFF2-40B4-BE49-F238E27FC236}">
                <a16:creationId xmlns:a16="http://schemas.microsoft.com/office/drawing/2014/main" id="{F75169E3-6C72-4746-A0EB-3654BD3D2CBA}"/>
              </a:ext>
            </a:extLst>
          </p:cNvPr>
          <p:cNvSpPr/>
          <p:nvPr/>
        </p:nvSpPr>
        <p:spPr>
          <a:xfrm>
            <a:off x="1207560" y="3398837"/>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9" name="Round Same-side Corner of Rectangle 78">
            <a:extLst>
              <a:ext uri="{FF2B5EF4-FFF2-40B4-BE49-F238E27FC236}">
                <a16:creationId xmlns:a16="http://schemas.microsoft.com/office/drawing/2014/main" id="{D9D5B28C-3BED-8A4E-B901-F7CCBEA200B1}"/>
              </a:ext>
            </a:extLst>
          </p:cNvPr>
          <p:cNvSpPr/>
          <p:nvPr/>
        </p:nvSpPr>
        <p:spPr>
          <a:xfrm>
            <a:off x="2117952" y="3984388"/>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80" name="Round Same-side Corner of Rectangle 79">
            <a:extLst>
              <a:ext uri="{FF2B5EF4-FFF2-40B4-BE49-F238E27FC236}">
                <a16:creationId xmlns:a16="http://schemas.microsoft.com/office/drawing/2014/main" id="{860388DA-E0AB-C143-9EA7-76EA35EE901C}"/>
              </a:ext>
            </a:extLst>
          </p:cNvPr>
          <p:cNvSpPr/>
          <p:nvPr/>
        </p:nvSpPr>
        <p:spPr>
          <a:xfrm>
            <a:off x="2888255" y="4386668"/>
            <a:ext cx="1457242" cy="775816"/>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81" name="Round Same-side Corner of Rectangle 80">
            <a:extLst>
              <a:ext uri="{FF2B5EF4-FFF2-40B4-BE49-F238E27FC236}">
                <a16:creationId xmlns:a16="http://schemas.microsoft.com/office/drawing/2014/main" id="{965B0542-AB82-BE41-9516-60E40E839B17}"/>
              </a:ext>
            </a:extLst>
          </p:cNvPr>
          <p:cNvSpPr/>
          <p:nvPr/>
        </p:nvSpPr>
        <p:spPr>
          <a:xfrm>
            <a:off x="2884011" y="4388775"/>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Set up dining area</a:t>
            </a:r>
          </a:p>
        </p:txBody>
      </p:sp>
      <p:sp>
        <p:nvSpPr>
          <p:cNvPr id="82" name="Round Same-side Corner of Rectangle 81">
            <a:extLst>
              <a:ext uri="{FF2B5EF4-FFF2-40B4-BE49-F238E27FC236}">
                <a16:creationId xmlns:a16="http://schemas.microsoft.com/office/drawing/2014/main" id="{15DA757F-FDB0-F543-AB35-20332E077A5C}"/>
              </a:ext>
            </a:extLst>
          </p:cNvPr>
          <p:cNvSpPr/>
          <p:nvPr/>
        </p:nvSpPr>
        <p:spPr>
          <a:xfrm>
            <a:off x="2892499" y="4649605"/>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83" name="Round Same-side Corner of Rectangle 82">
            <a:extLst>
              <a:ext uri="{FF2B5EF4-FFF2-40B4-BE49-F238E27FC236}">
                <a16:creationId xmlns:a16="http://schemas.microsoft.com/office/drawing/2014/main" id="{034D140D-FCA5-0C4C-B679-7FBF908E768F}"/>
              </a:ext>
            </a:extLst>
          </p:cNvPr>
          <p:cNvSpPr/>
          <p:nvPr/>
        </p:nvSpPr>
        <p:spPr>
          <a:xfrm>
            <a:off x="3790859" y="4910292"/>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cxnSp>
        <p:nvCxnSpPr>
          <p:cNvPr id="12" name="Curved Connector 11">
            <a:extLst>
              <a:ext uri="{FF2B5EF4-FFF2-40B4-BE49-F238E27FC236}">
                <a16:creationId xmlns:a16="http://schemas.microsoft.com/office/drawing/2014/main" id="{F23F9141-880F-BA48-A245-512779CA2083}"/>
              </a:ext>
            </a:extLst>
          </p:cNvPr>
          <p:cNvCxnSpPr>
            <a:cxnSpLocks/>
            <a:endCxn id="74" idx="2"/>
          </p:cNvCxnSpPr>
          <p:nvPr/>
        </p:nvCxnSpPr>
        <p:spPr>
          <a:xfrm flipV="1">
            <a:off x="2442702" y="2539312"/>
            <a:ext cx="470828" cy="119424"/>
          </a:xfrm>
          <a:prstGeom prst="curvedConnector3">
            <a:avLst>
              <a:gd name="adj1" fmla="val 44889"/>
            </a:avLst>
          </a:prstGeom>
          <a:ln>
            <a:solidFill>
              <a:srgbClr val="0040A9"/>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58FB4533-D06D-E24D-B8C6-7B7C5FDF9EF0}"/>
              </a:ext>
            </a:extLst>
          </p:cNvPr>
          <p:cNvCxnSpPr>
            <a:cxnSpLocks/>
            <a:stCxn id="71" idx="0"/>
            <a:endCxn id="77" idx="2"/>
          </p:cNvCxnSpPr>
          <p:nvPr/>
        </p:nvCxnSpPr>
        <p:spPr>
          <a:xfrm flipH="1">
            <a:off x="1199072" y="2679373"/>
            <a:ext cx="1243630" cy="589324"/>
          </a:xfrm>
          <a:prstGeom prst="curvedConnector5">
            <a:avLst>
              <a:gd name="adj1" fmla="val -18382"/>
              <a:gd name="adj2" fmla="val 49044"/>
              <a:gd name="adj3" fmla="val 118382"/>
            </a:avLst>
          </a:prstGeom>
          <a:ln>
            <a:solidFill>
              <a:srgbClr val="0040A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85FF2C73-AC89-1B44-B970-C1902F3E7230}"/>
              </a:ext>
            </a:extLst>
          </p:cNvPr>
          <p:cNvCxnSpPr>
            <a:cxnSpLocks/>
            <a:stCxn id="79" idx="0"/>
            <a:endCxn id="82" idx="2"/>
          </p:cNvCxnSpPr>
          <p:nvPr/>
        </p:nvCxnSpPr>
        <p:spPr>
          <a:xfrm>
            <a:off x="2659429" y="4103812"/>
            <a:ext cx="233070" cy="665217"/>
          </a:xfrm>
          <a:prstGeom prst="curvedConnector3">
            <a:avLst/>
          </a:prstGeom>
          <a:ln>
            <a:solidFill>
              <a:srgbClr val="0040A9"/>
            </a:solidFill>
            <a:tailEnd type="triangle"/>
          </a:ln>
        </p:spPr>
        <p:style>
          <a:lnRef idx="1">
            <a:schemeClr val="accent1"/>
          </a:lnRef>
          <a:fillRef idx="0">
            <a:schemeClr val="accent1"/>
          </a:fillRef>
          <a:effectRef idx="0">
            <a:schemeClr val="accent1"/>
          </a:effectRef>
          <a:fontRef idx="minor">
            <a:schemeClr val="tx1"/>
          </a:fontRef>
        </p:style>
      </p:cxnSp>
      <p:pic>
        <p:nvPicPr>
          <p:cNvPr id="5" name="Graphic 4" descr="Garbage">
            <a:extLst>
              <a:ext uri="{FF2B5EF4-FFF2-40B4-BE49-F238E27FC236}">
                <a16:creationId xmlns:a16="http://schemas.microsoft.com/office/drawing/2014/main" id="{3C62C63C-CDA8-8349-839F-C46253BC796C}"/>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83988" y="4907149"/>
            <a:ext cx="678828" cy="678828"/>
          </a:xfrm>
          <a:prstGeom prst="rect">
            <a:avLst/>
          </a:prstGeom>
        </p:spPr>
      </p:pic>
      <p:sp>
        <p:nvSpPr>
          <p:cNvPr id="66" name="Rectangle 65">
            <a:extLst>
              <a:ext uri="{FF2B5EF4-FFF2-40B4-BE49-F238E27FC236}">
                <a16:creationId xmlns:a16="http://schemas.microsoft.com/office/drawing/2014/main" id="{02547D7D-11CA-C043-838A-82DC1A2ECCD0}"/>
              </a:ext>
            </a:extLst>
          </p:cNvPr>
          <p:cNvSpPr/>
          <p:nvPr/>
        </p:nvSpPr>
        <p:spPr>
          <a:xfrm>
            <a:off x="547557" y="1134261"/>
            <a:ext cx="3992549" cy="5604080"/>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004543CE-665C-CB49-B535-30A2D1E8491A}"/>
              </a:ext>
            </a:extLst>
          </p:cNvPr>
          <p:cNvSpPr/>
          <p:nvPr/>
        </p:nvSpPr>
        <p:spPr>
          <a:xfrm>
            <a:off x="1220120" y="3254642"/>
            <a:ext cx="2889364" cy="451084"/>
          </a:xfrm>
          <a:prstGeom prst="rect">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Task deleted!</a:t>
            </a:r>
          </a:p>
        </p:txBody>
      </p:sp>
      <p:sp>
        <p:nvSpPr>
          <p:cNvPr id="60" name="Rounded Rectangle 59">
            <a:extLst>
              <a:ext uri="{FF2B5EF4-FFF2-40B4-BE49-F238E27FC236}">
                <a16:creationId xmlns:a16="http://schemas.microsoft.com/office/drawing/2014/main" id="{A9B7233D-B3AA-794E-A26C-81A44F821793}"/>
              </a:ext>
            </a:extLst>
          </p:cNvPr>
          <p:cNvSpPr/>
          <p:nvPr/>
        </p:nvSpPr>
        <p:spPr>
          <a:xfrm>
            <a:off x="4868228" y="4528044"/>
            <a:ext cx="3051810" cy="572968"/>
          </a:xfrm>
          <a:prstGeom prst="roundRect">
            <a:avLst/>
          </a:prstGeom>
          <a:solidFill>
            <a:schemeClr val="accent4">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anywhere to continue</a:t>
            </a:r>
          </a:p>
        </p:txBody>
      </p:sp>
      <p:pic>
        <p:nvPicPr>
          <p:cNvPr id="65" name="Graphic 64" descr="Back">
            <a:hlinkClick r:id="" action="ppaction://hlinkshowjump?jump=lastslideviewed" highlightClick="1"/>
            <a:extLst>
              <a:ext uri="{FF2B5EF4-FFF2-40B4-BE49-F238E27FC236}">
                <a16:creationId xmlns:a16="http://schemas.microsoft.com/office/drawing/2014/main" id="{44FC7642-0103-354A-B3D4-C927CC79A7DE}"/>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16200" y="660851"/>
            <a:ext cx="360000" cy="360000"/>
          </a:xfrm>
          <a:prstGeom prst="rect">
            <a:avLst/>
          </a:prstGeom>
        </p:spPr>
      </p:pic>
      <p:sp>
        <p:nvSpPr>
          <p:cNvPr id="67" name="Rounded Rectangle 66">
            <a:extLst>
              <a:ext uri="{FF2B5EF4-FFF2-40B4-BE49-F238E27FC236}">
                <a16:creationId xmlns:a16="http://schemas.microsoft.com/office/drawing/2014/main" id="{F296BF8A-B544-0B40-9AB3-9D37396876F6}"/>
              </a:ext>
            </a:extLst>
          </p:cNvPr>
          <p:cNvSpPr/>
          <p:nvPr/>
        </p:nvSpPr>
        <p:spPr>
          <a:xfrm>
            <a:off x="4868228" y="2474765"/>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example of how dependency connections may be made by the user. </a:t>
            </a:r>
          </a:p>
        </p:txBody>
      </p:sp>
      <p:sp>
        <p:nvSpPr>
          <p:cNvPr id="85" name="Rounded Rectangle 84">
            <a:hlinkClick r:id="rId24" action="ppaction://hlinksldjump"/>
            <a:extLst>
              <a:ext uri="{FF2B5EF4-FFF2-40B4-BE49-F238E27FC236}">
                <a16:creationId xmlns:a16="http://schemas.microsoft.com/office/drawing/2014/main" id="{BD4E1031-60B2-3943-A0F4-5888C31C0BBE}"/>
              </a:ext>
            </a:extLst>
          </p:cNvPr>
          <p:cNvSpPr/>
          <p:nvPr/>
        </p:nvSpPr>
        <p:spPr>
          <a:xfrm>
            <a:off x="4868228" y="3177909"/>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delete option come up when user long presses on a task</a:t>
            </a:r>
          </a:p>
        </p:txBody>
      </p:sp>
      <p:sp>
        <p:nvSpPr>
          <p:cNvPr id="86" name="Rounded Rectangle 85">
            <a:extLst>
              <a:ext uri="{FF2B5EF4-FFF2-40B4-BE49-F238E27FC236}">
                <a16:creationId xmlns:a16="http://schemas.microsoft.com/office/drawing/2014/main" id="{171A942E-319D-AE43-A395-684E74282A37}"/>
              </a:ext>
            </a:extLst>
          </p:cNvPr>
          <p:cNvSpPr/>
          <p:nvPr/>
        </p:nvSpPr>
        <p:spPr>
          <a:xfrm>
            <a:off x="4868228" y="3881053"/>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details option come up when user clicks once on any task</a:t>
            </a:r>
          </a:p>
        </p:txBody>
      </p:sp>
      <p:sp>
        <p:nvSpPr>
          <p:cNvPr id="87" name="Rounded Rectangle 86">
            <a:extLst>
              <a:ext uri="{FF2B5EF4-FFF2-40B4-BE49-F238E27FC236}">
                <a16:creationId xmlns:a16="http://schemas.microsoft.com/office/drawing/2014/main" id="{122F6027-7813-7C4E-9134-73DEC565773E}"/>
              </a:ext>
            </a:extLst>
          </p:cNvPr>
          <p:cNvSpPr/>
          <p:nvPr/>
        </p:nvSpPr>
        <p:spPr>
          <a:xfrm>
            <a:off x="4868228" y="1771621"/>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view the dynamic drag and drop option to arrange the tasks as per user’s choice. </a:t>
            </a:r>
          </a:p>
        </p:txBody>
      </p:sp>
      <p:sp>
        <p:nvSpPr>
          <p:cNvPr id="90" name="Rectangle 89">
            <a:extLst>
              <a:ext uri="{FF2B5EF4-FFF2-40B4-BE49-F238E27FC236}">
                <a16:creationId xmlns:a16="http://schemas.microsoft.com/office/drawing/2014/main" id="{C60648E8-6D80-2647-B158-99B5C99B0DE2}"/>
              </a:ext>
            </a:extLst>
          </p:cNvPr>
          <p:cNvSpPr/>
          <p:nvPr/>
        </p:nvSpPr>
        <p:spPr>
          <a:xfrm>
            <a:off x="4787808" y="1067646"/>
            <a:ext cx="3269508" cy="3319017"/>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8286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60"/>
                                        </p:tgtEl>
                                      </p:cBhvr>
                                    </p:animEffect>
                                    <p:animScale>
                                      <p:cBhvr>
                                        <p:cTn id="7" dur="250" autoRev="1" fill="hold"/>
                                        <p:tgtEl>
                                          <p:spTgt spid="60"/>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60"/>
                                        </p:tgtEl>
                                      </p:cBhvr>
                                    </p:animEffect>
                                    <p:animScale>
                                      <p:cBhvr>
                                        <p:cTn id="10" dur="250" autoRev="1" fill="hold"/>
                                        <p:tgtEl>
                                          <p:spTgt spid="6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5"/>
                    </p:tgtEl>
                  </p:cond>
                </p:stCondLst>
                <p:endSync evt="end" delay="0">
                  <p:rtn val="all"/>
                </p:endSync>
                <p:childTnLst>
                  <p:par>
                    <p:cTn id="12" fill="hold">
                      <p:stCondLst>
                        <p:cond delay="0"/>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85"/>
                                        </p:tgtEl>
                                      </p:cBhvr>
                                    </p:animEffect>
                                    <p:animScale>
                                      <p:cBhvr>
                                        <p:cTn id="16" dur="250" autoRev="1" fill="hold"/>
                                        <p:tgtEl>
                                          <p:spTgt spid="85"/>
                                        </p:tgtEl>
                                      </p:cBhvr>
                                      <p:by x="105000" y="105000"/>
                                    </p:animScale>
                                  </p:childTnLst>
                                </p:cTn>
                              </p:par>
                            </p:childTnLst>
                          </p:cTn>
                        </p:par>
                      </p:childTnLst>
                    </p:cTn>
                  </p:par>
                </p:childTnLst>
              </p:cTn>
              <p:nextCondLst>
                <p:cond evt="onClick" delay="0">
                  <p:tgtEl>
                    <p:spTgt spid="85"/>
                  </p:tgtEl>
                </p:cond>
              </p:nextCondLst>
            </p:seq>
          </p:childTnLst>
        </p:cTn>
      </p:par>
    </p:tnLst>
    <p:bldLst>
      <p:bldP spid="60" grpId="0" animBg="1"/>
      <p:bldP spid="60" grpId="1" animBg="1"/>
      <p:bldP spid="8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853F1EFC-9D95-9A42-A94E-19AA42AB36D7}"/>
              </a:ext>
            </a:extLst>
          </p:cNvPr>
          <p:cNvSpPr/>
          <p:nvPr/>
        </p:nvSpPr>
        <p:spPr>
          <a:xfrm>
            <a:off x="797442" y="574162"/>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615657" y="642216"/>
            <a:ext cx="2126744" cy="369332"/>
          </a:xfrm>
          <a:prstGeom prst="rect">
            <a:avLst/>
          </a:prstGeom>
          <a:noFill/>
        </p:spPr>
        <p:txBody>
          <a:bodyPr wrap="square" rtlCol="0">
            <a:spAutoFit/>
          </a:bodyPr>
          <a:lstStyle/>
          <a:p>
            <a:r>
              <a:rPr lang="en-US" dirty="0">
                <a:solidFill>
                  <a:srgbClr val="003A84"/>
                </a:solidFill>
              </a:rPr>
              <a:t>Task Dependency</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F9311E6-AFD5-914C-B9F1-155F4A977746}"/>
              </a:ext>
            </a:extLst>
          </p:cNvPr>
          <p:cNvSpPr/>
          <p:nvPr/>
        </p:nvSpPr>
        <p:spPr>
          <a:xfrm>
            <a:off x="1593942" y="5704901"/>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Chart View – delete after yes</a:t>
            </a:r>
          </a:p>
        </p:txBody>
      </p:sp>
      <p:pic>
        <p:nvPicPr>
          <p:cNvPr id="64" name="Graphic 63" descr="Filter">
            <a:hlinkClick r:id="rId4"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52512" y="677435"/>
            <a:ext cx="360000" cy="360000"/>
          </a:xfrm>
          <a:prstGeom prst="rect">
            <a:avLst/>
          </a:prstGeom>
        </p:spPr>
      </p:pic>
      <p:pic>
        <p:nvPicPr>
          <p:cNvPr id="69" name="Graphic 68" descr="Radio microphone">
            <a:hlinkClick r:id="rId7"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84342" y="677435"/>
            <a:ext cx="360000" cy="360000"/>
          </a:xfrm>
          <a:prstGeom prst="rect">
            <a:avLst/>
          </a:prstGeom>
        </p:spPr>
      </p:pic>
      <p:sp>
        <p:nvSpPr>
          <p:cNvPr id="63" name="Round Same-side Corner of Rectangle 62">
            <a:extLst>
              <a:ext uri="{FF2B5EF4-FFF2-40B4-BE49-F238E27FC236}">
                <a16:creationId xmlns:a16="http://schemas.microsoft.com/office/drawing/2014/main" id="{EEF96AD3-DD30-B544-B3F3-A8635B09D5A3}"/>
              </a:ext>
            </a:extLst>
          </p:cNvPr>
          <p:cNvSpPr/>
          <p:nvPr/>
        </p:nvSpPr>
        <p:spPr>
          <a:xfrm>
            <a:off x="998621" y="1771621"/>
            <a:ext cx="1457242" cy="1043768"/>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r>
              <a:rPr lang="en-US" sz="900" dirty="0">
                <a:solidFill>
                  <a:schemeClr val="bg1"/>
                </a:solidFill>
              </a:rPr>
              <a:t>Total 126 employees</a:t>
            </a:r>
          </a:p>
        </p:txBody>
      </p:sp>
      <p:sp>
        <p:nvSpPr>
          <p:cNvPr id="65" name="Round Same-side Corner of Rectangle 64">
            <a:extLst>
              <a:ext uri="{FF2B5EF4-FFF2-40B4-BE49-F238E27FC236}">
                <a16:creationId xmlns:a16="http://schemas.microsoft.com/office/drawing/2014/main" id="{520C52A6-A957-D746-80E7-08BD5AD7BFC9}"/>
              </a:ext>
            </a:extLst>
          </p:cNvPr>
          <p:cNvSpPr/>
          <p:nvPr/>
        </p:nvSpPr>
        <p:spPr>
          <a:xfrm>
            <a:off x="994377" y="1773728"/>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Check attendance</a:t>
            </a:r>
          </a:p>
        </p:txBody>
      </p:sp>
      <p:sp>
        <p:nvSpPr>
          <p:cNvPr id="66" name="Round Same-side Corner of Rectangle 65">
            <a:extLst>
              <a:ext uri="{FF2B5EF4-FFF2-40B4-BE49-F238E27FC236}">
                <a16:creationId xmlns:a16="http://schemas.microsoft.com/office/drawing/2014/main" id="{D3488D05-90B8-7F46-A417-CED4848364A3}"/>
              </a:ext>
            </a:extLst>
          </p:cNvPr>
          <p:cNvSpPr/>
          <p:nvPr/>
        </p:nvSpPr>
        <p:spPr>
          <a:xfrm>
            <a:off x="1002865" y="2034558"/>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6" name="Round Same-side Corner of Rectangle 75">
            <a:extLst>
              <a:ext uri="{FF2B5EF4-FFF2-40B4-BE49-F238E27FC236}">
                <a16:creationId xmlns:a16="http://schemas.microsoft.com/office/drawing/2014/main" id="{D71FBF05-6CF5-0643-8707-5EE7EE81BACC}"/>
              </a:ext>
            </a:extLst>
          </p:cNvPr>
          <p:cNvSpPr/>
          <p:nvPr/>
        </p:nvSpPr>
        <p:spPr>
          <a:xfrm>
            <a:off x="1901225" y="2559949"/>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77" name="Round Same-side Corner of Rectangle 76">
            <a:extLst>
              <a:ext uri="{FF2B5EF4-FFF2-40B4-BE49-F238E27FC236}">
                <a16:creationId xmlns:a16="http://schemas.microsoft.com/office/drawing/2014/main" id="{2089E70B-980D-984D-8BE5-4377EC99E7B1}"/>
              </a:ext>
            </a:extLst>
          </p:cNvPr>
          <p:cNvSpPr/>
          <p:nvPr/>
        </p:nvSpPr>
        <p:spPr>
          <a:xfrm>
            <a:off x="1203316" y="3135899"/>
            <a:ext cx="1457242" cy="1082495"/>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endParaRPr lang="en-US" sz="900" dirty="0"/>
          </a:p>
          <a:p>
            <a:pPr algn="ctr"/>
            <a:r>
              <a:rPr lang="en-US" sz="900" dirty="0">
                <a:solidFill>
                  <a:schemeClr val="bg1"/>
                </a:solidFill>
              </a:rPr>
              <a:t>105 non-veg</a:t>
            </a:r>
          </a:p>
          <a:p>
            <a:pPr algn="ctr"/>
            <a:r>
              <a:rPr lang="en-US" sz="900" dirty="0">
                <a:solidFill>
                  <a:schemeClr val="bg1"/>
                </a:solidFill>
              </a:rPr>
              <a:t>21 veg</a:t>
            </a:r>
          </a:p>
        </p:txBody>
      </p:sp>
      <p:sp>
        <p:nvSpPr>
          <p:cNvPr id="78" name="Round Same-side Corner of Rectangle 77">
            <a:extLst>
              <a:ext uri="{FF2B5EF4-FFF2-40B4-BE49-F238E27FC236}">
                <a16:creationId xmlns:a16="http://schemas.microsoft.com/office/drawing/2014/main" id="{3526DF4D-801B-0849-992B-275E42D66402}"/>
              </a:ext>
            </a:extLst>
          </p:cNvPr>
          <p:cNvSpPr/>
          <p:nvPr/>
        </p:nvSpPr>
        <p:spPr>
          <a:xfrm>
            <a:off x="1199072" y="3138007"/>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Order bento</a:t>
            </a:r>
          </a:p>
        </p:txBody>
      </p:sp>
      <p:sp>
        <p:nvSpPr>
          <p:cNvPr id="79" name="Round Same-side Corner of Rectangle 78">
            <a:extLst>
              <a:ext uri="{FF2B5EF4-FFF2-40B4-BE49-F238E27FC236}">
                <a16:creationId xmlns:a16="http://schemas.microsoft.com/office/drawing/2014/main" id="{985A2926-5777-4F4B-B8EB-46934A18269C}"/>
              </a:ext>
            </a:extLst>
          </p:cNvPr>
          <p:cNvSpPr/>
          <p:nvPr/>
        </p:nvSpPr>
        <p:spPr>
          <a:xfrm>
            <a:off x="1207560" y="3398837"/>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87" name="Round Same-side Corner of Rectangle 86">
            <a:extLst>
              <a:ext uri="{FF2B5EF4-FFF2-40B4-BE49-F238E27FC236}">
                <a16:creationId xmlns:a16="http://schemas.microsoft.com/office/drawing/2014/main" id="{59D17DA6-6EBC-AE45-A3CE-52A6073684AF}"/>
              </a:ext>
            </a:extLst>
          </p:cNvPr>
          <p:cNvSpPr/>
          <p:nvPr/>
        </p:nvSpPr>
        <p:spPr>
          <a:xfrm>
            <a:off x="2117952" y="3984388"/>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88" name="Round Same-side Corner of Rectangle 87">
            <a:extLst>
              <a:ext uri="{FF2B5EF4-FFF2-40B4-BE49-F238E27FC236}">
                <a16:creationId xmlns:a16="http://schemas.microsoft.com/office/drawing/2014/main" id="{02C9A1DA-08DA-2848-8EA7-67CBEE894403}"/>
              </a:ext>
            </a:extLst>
          </p:cNvPr>
          <p:cNvSpPr/>
          <p:nvPr/>
        </p:nvSpPr>
        <p:spPr>
          <a:xfrm>
            <a:off x="2888255" y="4386668"/>
            <a:ext cx="1457242" cy="775816"/>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89" name="Round Same-side Corner of Rectangle 88">
            <a:extLst>
              <a:ext uri="{FF2B5EF4-FFF2-40B4-BE49-F238E27FC236}">
                <a16:creationId xmlns:a16="http://schemas.microsoft.com/office/drawing/2014/main" id="{648742BC-849D-744E-AAFB-D13BA2A7914C}"/>
              </a:ext>
            </a:extLst>
          </p:cNvPr>
          <p:cNvSpPr/>
          <p:nvPr/>
        </p:nvSpPr>
        <p:spPr>
          <a:xfrm>
            <a:off x="2884011" y="4388775"/>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Set up dining area</a:t>
            </a:r>
          </a:p>
        </p:txBody>
      </p:sp>
      <p:sp>
        <p:nvSpPr>
          <p:cNvPr id="90" name="Round Same-side Corner of Rectangle 89">
            <a:extLst>
              <a:ext uri="{FF2B5EF4-FFF2-40B4-BE49-F238E27FC236}">
                <a16:creationId xmlns:a16="http://schemas.microsoft.com/office/drawing/2014/main" id="{4FE660E8-EDA4-B64B-B95E-B6A015766E1C}"/>
              </a:ext>
            </a:extLst>
          </p:cNvPr>
          <p:cNvSpPr/>
          <p:nvPr/>
        </p:nvSpPr>
        <p:spPr>
          <a:xfrm>
            <a:off x="2892499" y="4649605"/>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91" name="Round Same-side Corner of Rectangle 90">
            <a:extLst>
              <a:ext uri="{FF2B5EF4-FFF2-40B4-BE49-F238E27FC236}">
                <a16:creationId xmlns:a16="http://schemas.microsoft.com/office/drawing/2014/main" id="{457F0945-27B4-6B4E-9F54-664C8C61CACB}"/>
              </a:ext>
            </a:extLst>
          </p:cNvPr>
          <p:cNvSpPr/>
          <p:nvPr/>
        </p:nvSpPr>
        <p:spPr>
          <a:xfrm>
            <a:off x="3790859" y="4910292"/>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cxnSp>
        <p:nvCxnSpPr>
          <p:cNvPr id="92" name="Curved Connector 91">
            <a:extLst>
              <a:ext uri="{FF2B5EF4-FFF2-40B4-BE49-F238E27FC236}">
                <a16:creationId xmlns:a16="http://schemas.microsoft.com/office/drawing/2014/main" id="{0B3F6E2D-8B07-3846-BB40-7785367ED58E}"/>
              </a:ext>
            </a:extLst>
          </p:cNvPr>
          <p:cNvCxnSpPr>
            <a:cxnSpLocks/>
            <a:stCxn id="76" idx="0"/>
            <a:endCxn id="78" idx="2"/>
          </p:cNvCxnSpPr>
          <p:nvPr/>
        </p:nvCxnSpPr>
        <p:spPr>
          <a:xfrm flipH="1">
            <a:off x="1199072" y="2679373"/>
            <a:ext cx="1243630" cy="589324"/>
          </a:xfrm>
          <a:prstGeom prst="curvedConnector5">
            <a:avLst>
              <a:gd name="adj1" fmla="val -18382"/>
              <a:gd name="adj2" fmla="val 49044"/>
              <a:gd name="adj3" fmla="val 118382"/>
            </a:avLst>
          </a:prstGeom>
          <a:ln>
            <a:solidFill>
              <a:srgbClr val="0040A9"/>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urved Connector 92">
            <a:extLst>
              <a:ext uri="{FF2B5EF4-FFF2-40B4-BE49-F238E27FC236}">
                <a16:creationId xmlns:a16="http://schemas.microsoft.com/office/drawing/2014/main" id="{7F3C16DE-10E5-1749-B6D5-15F4DC096B5F}"/>
              </a:ext>
            </a:extLst>
          </p:cNvPr>
          <p:cNvCxnSpPr>
            <a:cxnSpLocks/>
            <a:stCxn id="87" idx="0"/>
            <a:endCxn id="90" idx="2"/>
          </p:cNvCxnSpPr>
          <p:nvPr/>
        </p:nvCxnSpPr>
        <p:spPr>
          <a:xfrm>
            <a:off x="2659429" y="4103812"/>
            <a:ext cx="233070" cy="665217"/>
          </a:xfrm>
          <a:prstGeom prst="curvedConnector3">
            <a:avLst/>
          </a:prstGeom>
          <a:ln>
            <a:solidFill>
              <a:srgbClr val="0040A9"/>
            </a:solidFill>
            <a:tailEnd type="triangle"/>
          </a:ln>
        </p:spPr>
        <p:style>
          <a:lnRef idx="1">
            <a:schemeClr val="accent1"/>
          </a:lnRef>
          <a:fillRef idx="0">
            <a:schemeClr val="accent1"/>
          </a:fillRef>
          <a:effectRef idx="0">
            <a:schemeClr val="accent1"/>
          </a:effectRef>
          <a:fontRef idx="minor">
            <a:schemeClr val="tx1"/>
          </a:fontRef>
        </p:style>
      </p:cxnSp>
      <p:pic>
        <p:nvPicPr>
          <p:cNvPr id="94" name="Graphic 93" descr="Back">
            <a:hlinkClick r:id="" action="ppaction://hlinkshowjump?jump=nextslide" highlightClick="1"/>
            <a:extLst>
              <a:ext uri="{FF2B5EF4-FFF2-40B4-BE49-F238E27FC236}">
                <a16:creationId xmlns:a16="http://schemas.microsoft.com/office/drawing/2014/main" id="{06E02E98-CF62-7A40-98C0-88C5D25BDEC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6200" y="660851"/>
            <a:ext cx="360000" cy="360000"/>
          </a:xfrm>
          <a:prstGeom prst="rect">
            <a:avLst/>
          </a:prstGeom>
        </p:spPr>
      </p:pic>
      <p:sp>
        <p:nvSpPr>
          <p:cNvPr id="95" name="Rounded Rectangle 94">
            <a:extLst>
              <a:ext uri="{FF2B5EF4-FFF2-40B4-BE49-F238E27FC236}">
                <a16:creationId xmlns:a16="http://schemas.microsoft.com/office/drawing/2014/main" id="{DB0C852A-49A4-2141-B059-905E3E6F9512}"/>
              </a:ext>
            </a:extLst>
          </p:cNvPr>
          <p:cNvSpPr/>
          <p:nvPr/>
        </p:nvSpPr>
        <p:spPr>
          <a:xfrm>
            <a:off x="4868228" y="2474765"/>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example of how dependency connections may be made by the user. </a:t>
            </a:r>
          </a:p>
        </p:txBody>
      </p:sp>
      <p:sp>
        <p:nvSpPr>
          <p:cNvPr id="96" name="Rounded Rectangle 95">
            <a:hlinkClick r:id="rId12" action="ppaction://hlinksldjump"/>
            <a:extLst>
              <a:ext uri="{FF2B5EF4-FFF2-40B4-BE49-F238E27FC236}">
                <a16:creationId xmlns:a16="http://schemas.microsoft.com/office/drawing/2014/main" id="{4623DB1C-AC59-3F40-B145-C9CC46887D29}"/>
              </a:ext>
            </a:extLst>
          </p:cNvPr>
          <p:cNvSpPr/>
          <p:nvPr/>
        </p:nvSpPr>
        <p:spPr>
          <a:xfrm>
            <a:off x="4868228" y="3177909"/>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delete option come up when user long presses on a task</a:t>
            </a:r>
          </a:p>
        </p:txBody>
      </p:sp>
      <p:sp>
        <p:nvSpPr>
          <p:cNvPr id="97" name="Rounded Rectangle 96">
            <a:hlinkClick r:id="rId13" action="ppaction://hlinksldjump"/>
            <a:extLst>
              <a:ext uri="{FF2B5EF4-FFF2-40B4-BE49-F238E27FC236}">
                <a16:creationId xmlns:a16="http://schemas.microsoft.com/office/drawing/2014/main" id="{701EAB49-132F-7240-B328-65139DF71B05}"/>
              </a:ext>
            </a:extLst>
          </p:cNvPr>
          <p:cNvSpPr/>
          <p:nvPr/>
        </p:nvSpPr>
        <p:spPr>
          <a:xfrm>
            <a:off x="4868228" y="3881053"/>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details option come up when user clicks once on any task</a:t>
            </a:r>
          </a:p>
        </p:txBody>
      </p:sp>
      <p:sp>
        <p:nvSpPr>
          <p:cNvPr id="98" name="Rounded Rectangle 97">
            <a:extLst>
              <a:ext uri="{FF2B5EF4-FFF2-40B4-BE49-F238E27FC236}">
                <a16:creationId xmlns:a16="http://schemas.microsoft.com/office/drawing/2014/main" id="{94AC0B82-FB10-6F4B-AF97-B8983BCE3CE6}"/>
              </a:ext>
            </a:extLst>
          </p:cNvPr>
          <p:cNvSpPr/>
          <p:nvPr/>
        </p:nvSpPr>
        <p:spPr>
          <a:xfrm>
            <a:off x="4868228" y="1771621"/>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view the dynamic drag and drop option to arrange the tasks as per user’s choice. </a:t>
            </a:r>
          </a:p>
        </p:txBody>
      </p:sp>
      <p:sp>
        <p:nvSpPr>
          <p:cNvPr id="99" name="Rectangle 98">
            <a:extLst>
              <a:ext uri="{FF2B5EF4-FFF2-40B4-BE49-F238E27FC236}">
                <a16:creationId xmlns:a16="http://schemas.microsoft.com/office/drawing/2014/main" id="{EFBB99E0-5712-CA45-A720-556E0CE553A5}"/>
              </a:ext>
            </a:extLst>
          </p:cNvPr>
          <p:cNvSpPr/>
          <p:nvPr/>
        </p:nvSpPr>
        <p:spPr>
          <a:xfrm>
            <a:off x="4787808" y="1067645"/>
            <a:ext cx="3269508" cy="3408093"/>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a:extLst>
              <a:ext uri="{FF2B5EF4-FFF2-40B4-BE49-F238E27FC236}">
                <a16:creationId xmlns:a16="http://schemas.microsoft.com/office/drawing/2014/main" id="{0269E404-FA53-8C44-9E17-93718E9BB7BA}"/>
              </a:ext>
            </a:extLst>
          </p:cNvPr>
          <p:cNvSpPr/>
          <p:nvPr/>
        </p:nvSpPr>
        <p:spPr>
          <a:xfrm>
            <a:off x="4868228" y="4525062"/>
            <a:ext cx="3051810" cy="572968"/>
          </a:xfrm>
          <a:prstGeom prst="roundRect">
            <a:avLst/>
          </a:prstGeom>
          <a:solidFill>
            <a:schemeClr val="accent4">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You can click on undo to undo the delete action</a:t>
            </a:r>
          </a:p>
        </p:txBody>
      </p:sp>
      <p:pic>
        <p:nvPicPr>
          <p:cNvPr id="58" name="Graphic 57" descr="Add">
            <a:hlinkClick r:id="rId14" action="ppaction://hlinksldjump"/>
            <a:extLst>
              <a:ext uri="{FF2B5EF4-FFF2-40B4-BE49-F238E27FC236}">
                <a16:creationId xmlns:a16="http://schemas.microsoft.com/office/drawing/2014/main" id="{117AB2E2-EBA3-504A-A29A-DC888CF619A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218720" y="5433265"/>
            <a:ext cx="772514" cy="772514"/>
          </a:xfrm>
          <a:prstGeom prst="rect">
            <a:avLst/>
          </a:prstGeom>
        </p:spPr>
      </p:pic>
      <p:pic>
        <p:nvPicPr>
          <p:cNvPr id="60" name="Graphic 59" descr="Bar graph with upward trend">
            <a:hlinkClick r:id="rId17" action="ppaction://hlinksldjump"/>
            <a:extLst>
              <a:ext uri="{FF2B5EF4-FFF2-40B4-BE49-F238E27FC236}">
                <a16:creationId xmlns:a16="http://schemas.microsoft.com/office/drawing/2014/main" id="{E48641A9-1724-EB44-8C6C-C1B30BC2499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104111" y="5747782"/>
            <a:ext cx="468001" cy="468001"/>
          </a:xfrm>
          <a:prstGeom prst="rect">
            <a:avLst/>
          </a:prstGeom>
        </p:spPr>
      </p:pic>
      <p:pic>
        <p:nvPicPr>
          <p:cNvPr id="61" name="Graphic 60" descr="Workflow">
            <a:hlinkClick r:id="rId20" action="ppaction://hlinksldjump"/>
            <a:extLst>
              <a:ext uri="{FF2B5EF4-FFF2-40B4-BE49-F238E27FC236}">
                <a16:creationId xmlns:a16="http://schemas.microsoft.com/office/drawing/2014/main" id="{DD21119D-415F-BA48-88CF-25666567064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601230" y="5748989"/>
            <a:ext cx="468001" cy="468001"/>
          </a:xfrm>
          <a:prstGeom prst="rect">
            <a:avLst/>
          </a:prstGeom>
        </p:spPr>
      </p:pic>
      <p:pic>
        <p:nvPicPr>
          <p:cNvPr id="67" name="Graphic 66" descr="List">
            <a:hlinkClick r:id="rId23" action="ppaction://hlinksldjump"/>
            <a:extLst>
              <a:ext uri="{FF2B5EF4-FFF2-40B4-BE49-F238E27FC236}">
                <a16:creationId xmlns:a16="http://schemas.microsoft.com/office/drawing/2014/main" id="{E418F976-EE99-DB4A-A0AF-7CAF874CD047}"/>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894989" y="5747783"/>
            <a:ext cx="468001" cy="468001"/>
          </a:xfrm>
          <a:prstGeom prst="rect">
            <a:avLst/>
          </a:prstGeom>
        </p:spPr>
      </p:pic>
      <p:pic>
        <p:nvPicPr>
          <p:cNvPr id="68" name="Graphic 67" descr="Single gear">
            <a:hlinkClick r:id="rId26" action="ppaction://hlinksldjump"/>
            <a:extLst>
              <a:ext uri="{FF2B5EF4-FFF2-40B4-BE49-F238E27FC236}">
                <a16:creationId xmlns:a16="http://schemas.microsoft.com/office/drawing/2014/main" id="{62C771BA-6743-B840-9060-030509E38AED}"/>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898527" y="5729304"/>
            <a:ext cx="468001" cy="468001"/>
          </a:xfrm>
          <a:prstGeom prst="rect">
            <a:avLst/>
          </a:prstGeom>
        </p:spPr>
      </p:pic>
    </p:spTree>
    <p:extLst>
      <p:ext uri="{BB962C8B-B14F-4D97-AF65-F5344CB8AC3E}">
        <p14:creationId xmlns:p14="http://schemas.microsoft.com/office/powerpoint/2010/main" val="56609421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00"/>
                                        </p:tgtEl>
                                      </p:cBhvr>
                                    </p:animEffect>
                                    <p:animScale>
                                      <p:cBhvr>
                                        <p:cTn id="7" dur="250" autoRev="1" fill="hold"/>
                                        <p:tgtEl>
                                          <p:spTgt spid="100"/>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100"/>
                                        </p:tgtEl>
                                      </p:cBhvr>
                                    </p:animEffect>
                                    <p:animScale>
                                      <p:cBhvr>
                                        <p:cTn id="10" dur="250" autoRev="1" fill="hold"/>
                                        <p:tgtEl>
                                          <p:spTgt spid="10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96"/>
                    </p:tgtEl>
                  </p:cond>
                </p:stCondLst>
                <p:endSync evt="end" delay="0">
                  <p:rtn val="all"/>
                </p:endSync>
                <p:childTnLst>
                  <p:par>
                    <p:cTn id="12" fill="hold">
                      <p:stCondLst>
                        <p:cond delay="0"/>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96"/>
                                        </p:tgtEl>
                                      </p:cBhvr>
                                    </p:animEffect>
                                    <p:animScale>
                                      <p:cBhvr>
                                        <p:cTn id="16" dur="250" autoRev="1" fill="hold"/>
                                        <p:tgtEl>
                                          <p:spTgt spid="96"/>
                                        </p:tgtEl>
                                      </p:cBhvr>
                                      <p:by x="105000" y="105000"/>
                                    </p:animScale>
                                  </p:childTnLst>
                                </p:cTn>
                              </p:par>
                            </p:childTnLst>
                          </p:cTn>
                        </p:par>
                      </p:childTnLst>
                    </p:cTn>
                  </p:par>
                </p:childTnLst>
              </p:cTn>
              <p:nextCondLst>
                <p:cond evt="onClick" delay="0">
                  <p:tgtEl>
                    <p:spTgt spid="96"/>
                  </p:tgtEl>
                </p:cond>
              </p:nextCondLst>
            </p:seq>
          </p:childTnLst>
        </p:cTn>
      </p:par>
    </p:tnLst>
    <p:bldLst>
      <p:bldP spid="96" grpId="0" animBg="1"/>
      <p:bldP spid="100" grpId="0" animBg="1"/>
      <p:bldP spid="100"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853F1EFC-9D95-9A42-A94E-19AA42AB36D7}"/>
              </a:ext>
            </a:extLst>
          </p:cNvPr>
          <p:cNvSpPr/>
          <p:nvPr/>
        </p:nvSpPr>
        <p:spPr>
          <a:xfrm>
            <a:off x="797442" y="574162"/>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615657" y="642216"/>
            <a:ext cx="2126744" cy="369332"/>
          </a:xfrm>
          <a:prstGeom prst="rect">
            <a:avLst/>
          </a:prstGeom>
          <a:noFill/>
        </p:spPr>
        <p:txBody>
          <a:bodyPr wrap="square" rtlCol="0">
            <a:spAutoFit/>
          </a:bodyPr>
          <a:lstStyle/>
          <a:p>
            <a:r>
              <a:rPr lang="en-US" dirty="0">
                <a:solidFill>
                  <a:srgbClr val="003A84"/>
                </a:solidFill>
              </a:rPr>
              <a:t>Task Dependency</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F9311E6-AFD5-914C-B9F1-155F4A977746}"/>
              </a:ext>
            </a:extLst>
          </p:cNvPr>
          <p:cNvSpPr/>
          <p:nvPr/>
        </p:nvSpPr>
        <p:spPr>
          <a:xfrm>
            <a:off x="1593942" y="5704901"/>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Chart -  if u undo after deleting</a:t>
            </a:r>
          </a:p>
        </p:txBody>
      </p:sp>
      <p:pic>
        <p:nvPicPr>
          <p:cNvPr id="64" name="Graphic 63" descr="Filter">
            <a:hlinkClick r:id="rId4"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52512" y="677435"/>
            <a:ext cx="360000" cy="360000"/>
          </a:xfrm>
          <a:prstGeom prst="rect">
            <a:avLst/>
          </a:prstGeom>
        </p:spPr>
      </p:pic>
      <p:sp>
        <p:nvSpPr>
          <p:cNvPr id="68" name="Action Button: Return 67">
            <a:hlinkClick r:id="" action="ppaction://hlinkshowjump?jump=lastslideviewed" highlightClick="1"/>
            <a:extLst>
              <a:ext uri="{FF2B5EF4-FFF2-40B4-BE49-F238E27FC236}">
                <a16:creationId xmlns:a16="http://schemas.microsoft.com/office/drawing/2014/main" id="{2A94C6D5-71AA-384B-94F8-E3CAB8CE601E}"/>
              </a:ext>
            </a:extLst>
          </p:cNvPr>
          <p:cNvSpPr/>
          <p:nvPr/>
        </p:nvSpPr>
        <p:spPr>
          <a:xfrm rot="16200000">
            <a:off x="789699" y="673907"/>
            <a:ext cx="386900" cy="360000"/>
          </a:xfrm>
          <a:prstGeom prst="actionButtonRetur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Graphic 68" descr="Radio microphone">
            <a:hlinkClick r:id="rId7"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84342" y="677435"/>
            <a:ext cx="360000" cy="360000"/>
          </a:xfrm>
          <a:prstGeom prst="rect">
            <a:avLst/>
          </a:prstGeom>
        </p:spPr>
      </p:pic>
      <p:sp>
        <p:nvSpPr>
          <p:cNvPr id="4" name="Round Same-side Corner of Rectangle 3">
            <a:extLst>
              <a:ext uri="{FF2B5EF4-FFF2-40B4-BE49-F238E27FC236}">
                <a16:creationId xmlns:a16="http://schemas.microsoft.com/office/drawing/2014/main" id="{6B072011-0DBD-FE45-BD6B-1B7D2E8B6CC8}"/>
              </a:ext>
            </a:extLst>
          </p:cNvPr>
          <p:cNvSpPr/>
          <p:nvPr/>
        </p:nvSpPr>
        <p:spPr>
          <a:xfrm>
            <a:off x="998621" y="1771621"/>
            <a:ext cx="1457242" cy="1043768"/>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r>
              <a:rPr lang="en-US" sz="900" dirty="0">
                <a:solidFill>
                  <a:schemeClr val="bg1"/>
                </a:solidFill>
              </a:rPr>
              <a:t>Total 126 employees</a:t>
            </a:r>
          </a:p>
        </p:txBody>
      </p:sp>
      <p:sp>
        <p:nvSpPr>
          <p:cNvPr id="58" name="Round Same-side Corner of Rectangle 57">
            <a:extLst>
              <a:ext uri="{FF2B5EF4-FFF2-40B4-BE49-F238E27FC236}">
                <a16:creationId xmlns:a16="http://schemas.microsoft.com/office/drawing/2014/main" id="{E74C9418-0F72-6549-991B-BF31CAECB1D7}"/>
              </a:ext>
            </a:extLst>
          </p:cNvPr>
          <p:cNvSpPr/>
          <p:nvPr/>
        </p:nvSpPr>
        <p:spPr>
          <a:xfrm>
            <a:off x="994377" y="1773728"/>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Check attendance</a:t>
            </a:r>
          </a:p>
        </p:txBody>
      </p:sp>
      <p:sp>
        <p:nvSpPr>
          <p:cNvPr id="70" name="Round Same-side Corner of Rectangle 69">
            <a:extLst>
              <a:ext uri="{FF2B5EF4-FFF2-40B4-BE49-F238E27FC236}">
                <a16:creationId xmlns:a16="http://schemas.microsoft.com/office/drawing/2014/main" id="{7CFAFD81-4D5C-1B4F-9D73-7EC4069A7CA7}"/>
              </a:ext>
            </a:extLst>
          </p:cNvPr>
          <p:cNvSpPr/>
          <p:nvPr/>
        </p:nvSpPr>
        <p:spPr>
          <a:xfrm>
            <a:off x="1002865" y="2034558"/>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1" name="Round Same-side Corner of Rectangle 70">
            <a:extLst>
              <a:ext uri="{FF2B5EF4-FFF2-40B4-BE49-F238E27FC236}">
                <a16:creationId xmlns:a16="http://schemas.microsoft.com/office/drawing/2014/main" id="{C83D83C2-27D6-0848-BC62-B4821FBD7650}"/>
              </a:ext>
            </a:extLst>
          </p:cNvPr>
          <p:cNvSpPr/>
          <p:nvPr/>
        </p:nvSpPr>
        <p:spPr>
          <a:xfrm>
            <a:off x="1901225" y="2559949"/>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72" name="Round Same-side Corner of Rectangle 71">
            <a:extLst>
              <a:ext uri="{FF2B5EF4-FFF2-40B4-BE49-F238E27FC236}">
                <a16:creationId xmlns:a16="http://schemas.microsoft.com/office/drawing/2014/main" id="{9AE6D2FB-D6C5-AA46-9676-4A2CF37D0793}"/>
              </a:ext>
            </a:extLst>
          </p:cNvPr>
          <p:cNvSpPr/>
          <p:nvPr/>
        </p:nvSpPr>
        <p:spPr>
          <a:xfrm>
            <a:off x="2909286" y="2156951"/>
            <a:ext cx="1457242" cy="1043768"/>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73" name="Round Same-side Corner of Rectangle 72">
            <a:extLst>
              <a:ext uri="{FF2B5EF4-FFF2-40B4-BE49-F238E27FC236}">
                <a16:creationId xmlns:a16="http://schemas.microsoft.com/office/drawing/2014/main" id="{9FD62941-C71A-1449-A9F2-E8B8B864A819}"/>
              </a:ext>
            </a:extLst>
          </p:cNvPr>
          <p:cNvSpPr/>
          <p:nvPr/>
        </p:nvSpPr>
        <p:spPr>
          <a:xfrm>
            <a:off x="2909286" y="2158416"/>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Purchase tickets</a:t>
            </a:r>
          </a:p>
        </p:txBody>
      </p:sp>
      <p:sp>
        <p:nvSpPr>
          <p:cNvPr id="74" name="Round Same-side Corner of Rectangle 73">
            <a:extLst>
              <a:ext uri="{FF2B5EF4-FFF2-40B4-BE49-F238E27FC236}">
                <a16:creationId xmlns:a16="http://schemas.microsoft.com/office/drawing/2014/main" id="{115D1D15-F8A6-564A-A994-7D3F8BD357A1}"/>
              </a:ext>
            </a:extLst>
          </p:cNvPr>
          <p:cNvSpPr/>
          <p:nvPr/>
        </p:nvSpPr>
        <p:spPr>
          <a:xfrm>
            <a:off x="2913530" y="2419888"/>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5" name="Round Same-side Corner of Rectangle 74">
            <a:extLst>
              <a:ext uri="{FF2B5EF4-FFF2-40B4-BE49-F238E27FC236}">
                <a16:creationId xmlns:a16="http://schemas.microsoft.com/office/drawing/2014/main" id="{4579D85E-51EE-FD40-B7CA-5D91F25660A7}"/>
              </a:ext>
            </a:extLst>
          </p:cNvPr>
          <p:cNvSpPr/>
          <p:nvPr/>
        </p:nvSpPr>
        <p:spPr>
          <a:xfrm>
            <a:off x="3811890" y="2945279"/>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76" name="Round Same-side Corner of Rectangle 75">
            <a:extLst>
              <a:ext uri="{FF2B5EF4-FFF2-40B4-BE49-F238E27FC236}">
                <a16:creationId xmlns:a16="http://schemas.microsoft.com/office/drawing/2014/main" id="{F4655A52-0DA0-AF48-AD49-A9AEEC8C8FA0}"/>
              </a:ext>
            </a:extLst>
          </p:cNvPr>
          <p:cNvSpPr/>
          <p:nvPr/>
        </p:nvSpPr>
        <p:spPr>
          <a:xfrm>
            <a:off x="1203316" y="3135899"/>
            <a:ext cx="1457242" cy="1082495"/>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endParaRPr lang="en-US" sz="900" dirty="0"/>
          </a:p>
          <a:p>
            <a:pPr algn="ctr"/>
            <a:r>
              <a:rPr lang="en-US" sz="900" dirty="0">
                <a:solidFill>
                  <a:schemeClr val="bg1"/>
                </a:solidFill>
              </a:rPr>
              <a:t>105 non-veg</a:t>
            </a:r>
          </a:p>
          <a:p>
            <a:pPr algn="ctr"/>
            <a:r>
              <a:rPr lang="en-US" sz="900" dirty="0">
                <a:solidFill>
                  <a:schemeClr val="bg1"/>
                </a:solidFill>
              </a:rPr>
              <a:t>21 veg</a:t>
            </a:r>
          </a:p>
        </p:txBody>
      </p:sp>
      <p:sp>
        <p:nvSpPr>
          <p:cNvPr id="77" name="Round Same-side Corner of Rectangle 76">
            <a:extLst>
              <a:ext uri="{FF2B5EF4-FFF2-40B4-BE49-F238E27FC236}">
                <a16:creationId xmlns:a16="http://schemas.microsoft.com/office/drawing/2014/main" id="{2568C434-8D1E-2042-BD8F-5DB7D6EA4122}"/>
              </a:ext>
            </a:extLst>
          </p:cNvPr>
          <p:cNvSpPr/>
          <p:nvPr/>
        </p:nvSpPr>
        <p:spPr>
          <a:xfrm>
            <a:off x="1199072" y="3138007"/>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Order bento</a:t>
            </a:r>
          </a:p>
        </p:txBody>
      </p:sp>
      <p:sp>
        <p:nvSpPr>
          <p:cNvPr id="78" name="Round Same-side Corner of Rectangle 77">
            <a:extLst>
              <a:ext uri="{FF2B5EF4-FFF2-40B4-BE49-F238E27FC236}">
                <a16:creationId xmlns:a16="http://schemas.microsoft.com/office/drawing/2014/main" id="{F75169E3-6C72-4746-A0EB-3654BD3D2CBA}"/>
              </a:ext>
            </a:extLst>
          </p:cNvPr>
          <p:cNvSpPr/>
          <p:nvPr/>
        </p:nvSpPr>
        <p:spPr>
          <a:xfrm>
            <a:off x="1207560" y="3398837"/>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9" name="Round Same-side Corner of Rectangle 78">
            <a:extLst>
              <a:ext uri="{FF2B5EF4-FFF2-40B4-BE49-F238E27FC236}">
                <a16:creationId xmlns:a16="http://schemas.microsoft.com/office/drawing/2014/main" id="{D9D5B28C-3BED-8A4E-B901-F7CCBEA200B1}"/>
              </a:ext>
            </a:extLst>
          </p:cNvPr>
          <p:cNvSpPr/>
          <p:nvPr/>
        </p:nvSpPr>
        <p:spPr>
          <a:xfrm>
            <a:off x="2117952" y="3984388"/>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80" name="Round Same-side Corner of Rectangle 79">
            <a:extLst>
              <a:ext uri="{FF2B5EF4-FFF2-40B4-BE49-F238E27FC236}">
                <a16:creationId xmlns:a16="http://schemas.microsoft.com/office/drawing/2014/main" id="{860388DA-E0AB-C143-9EA7-76EA35EE901C}"/>
              </a:ext>
            </a:extLst>
          </p:cNvPr>
          <p:cNvSpPr/>
          <p:nvPr/>
        </p:nvSpPr>
        <p:spPr>
          <a:xfrm>
            <a:off x="2888255" y="4386668"/>
            <a:ext cx="1457242" cy="775816"/>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81" name="Round Same-side Corner of Rectangle 80">
            <a:extLst>
              <a:ext uri="{FF2B5EF4-FFF2-40B4-BE49-F238E27FC236}">
                <a16:creationId xmlns:a16="http://schemas.microsoft.com/office/drawing/2014/main" id="{965B0542-AB82-BE41-9516-60E40E839B17}"/>
              </a:ext>
            </a:extLst>
          </p:cNvPr>
          <p:cNvSpPr/>
          <p:nvPr/>
        </p:nvSpPr>
        <p:spPr>
          <a:xfrm>
            <a:off x="2884011" y="4388775"/>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Set up dining area</a:t>
            </a:r>
          </a:p>
        </p:txBody>
      </p:sp>
      <p:sp>
        <p:nvSpPr>
          <p:cNvPr id="82" name="Round Same-side Corner of Rectangle 81">
            <a:extLst>
              <a:ext uri="{FF2B5EF4-FFF2-40B4-BE49-F238E27FC236}">
                <a16:creationId xmlns:a16="http://schemas.microsoft.com/office/drawing/2014/main" id="{15DA757F-FDB0-F543-AB35-20332E077A5C}"/>
              </a:ext>
            </a:extLst>
          </p:cNvPr>
          <p:cNvSpPr/>
          <p:nvPr/>
        </p:nvSpPr>
        <p:spPr>
          <a:xfrm>
            <a:off x="2892499" y="4649605"/>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83" name="Round Same-side Corner of Rectangle 82">
            <a:extLst>
              <a:ext uri="{FF2B5EF4-FFF2-40B4-BE49-F238E27FC236}">
                <a16:creationId xmlns:a16="http://schemas.microsoft.com/office/drawing/2014/main" id="{034D140D-FCA5-0C4C-B679-7FBF908E768F}"/>
              </a:ext>
            </a:extLst>
          </p:cNvPr>
          <p:cNvSpPr/>
          <p:nvPr/>
        </p:nvSpPr>
        <p:spPr>
          <a:xfrm>
            <a:off x="3790859" y="4910292"/>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cxnSp>
        <p:nvCxnSpPr>
          <p:cNvPr id="12" name="Curved Connector 11">
            <a:extLst>
              <a:ext uri="{FF2B5EF4-FFF2-40B4-BE49-F238E27FC236}">
                <a16:creationId xmlns:a16="http://schemas.microsoft.com/office/drawing/2014/main" id="{F23F9141-880F-BA48-A245-512779CA2083}"/>
              </a:ext>
            </a:extLst>
          </p:cNvPr>
          <p:cNvCxnSpPr>
            <a:cxnSpLocks/>
            <a:endCxn id="74" idx="2"/>
          </p:cNvCxnSpPr>
          <p:nvPr/>
        </p:nvCxnSpPr>
        <p:spPr>
          <a:xfrm flipV="1">
            <a:off x="2442702" y="2539312"/>
            <a:ext cx="470828" cy="119424"/>
          </a:xfrm>
          <a:prstGeom prst="curvedConnector3">
            <a:avLst>
              <a:gd name="adj1" fmla="val 44889"/>
            </a:avLst>
          </a:prstGeom>
          <a:ln>
            <a:solidFill>
              <a:srgbClr val="0040A9"/>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58FB4533-D06D-E24D-B8C6-7B7C5FDF9EF0}"/>
              </a:ext>
            </a:extLst>
          </p:cNvPr>
          <p:cNvCxnSpPr>
            <a:cxnSpLocks/>
            <a:stCxn id="71" idx="0"/>
            <a:endCxn id="77" idx="2"/>
          </p:cNvCxnSpPr>
          <p:nvPr/>
        </p:nvCxnSpPr>
        <p:spPr>
          <a:xfrm flipH="1">
            <a:off x="1199072" y="2679373"/>
            <a:ext cx="1243630" cy="589324"/>
          </a:xfrm>
          <a:prstGeom prst="curvedConnector5">
            <a:avLst>
              <a:gd name="adj1" fmla="val -18382"/>
              <a:gd name="adj2" fmla="val 49044"/>
              <a:gd name="adj3" fmla="val 118382"/>
            </a:avLst>
          </a:prstGeom>
          <a:ln>
            <a:solidFill>
              <a:srgbClr val="0040A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85FF2C73-AC89-1B44-B970-C1902F3E7230}"/>
              </a:ext>
            </a:extLst>
          </p:cNvPr>
          <p:cNvCxnSpPr>
            <a:cxnSpLocks/>
            <a:stCxn id="79" idx="0"/>
            <a:endCxn id="82" idx="2"/>
          </p:cNvCxnSpPr>
          <p:nvPr/>
        </p:nvCxnSpPr>
        <p:spPr>
          <a:xfrm>
            <a:off x="2659429" y="4103812"/>
            <a:ext cx="233070" cy="665217"/>
          </a:xfrm>
          <a:prstGeom prst="curvedConnector3">
            <a:avLst/>
          </a:prstGeom>
          <a:ln>
            <a:solidFill>
              <a:srgbClr val="0040A9"/>
            </a:solidFill>
            <a:tailEnd type="triangle"/>
          </a:ln>
        </p:spPr>
        <p:style>
          <a:lnRef idx="1">
            <a:schemeClr val="accent1"/>
          </a:lnRef>
          <a:fillRef idx="0">
            <a:schemeClr val="accent1"/>
          </a:fillRef>
          <a:effectRef idx="0">
            <a:schemeClr val="accent1"/>
          </a:effectRef>
          <a:fontRef idx="minor">
            <a:schemeClr val="tx1"/>
          </a:fontRef>
        </p:style>
      </p:cxnSp>
      <p:pic>
        <p:nvPicPr>
          <p:cNvPr id="60" name="Graphic 59" descr="Back">
            <a:hlinkClick r:id="" action="ppaction://hlinkshowjump?jump=lastslideviewed" highlightClick="1"/>
            <a:extLst>
              <a:ext uri="{FF2B5EF4-FFF2-40B4-BE49-F238E27FC236}">
                <a16:creationId xmlns:a16="http://schemas.microsoft.com/office/drawing/2014/main" id="{05C86BC2-B333-1D46-B4A5-9AD0566D12B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6200" y="660851"/>
            <a:ext cx="360000" cy="360000"/>
          </a:xfrm>
          <a:prstGeom prst="rect">
            <a:avLst/>
          </a:prstGeom>
        </p:spPr>
      </p:pic>
      <p:sp>
        <p:nvSpPr>
          <p:cNvPr id="61" name="Rounded Rectangle 60">
            <a:extLst>
              <a:ext uri="{FF2B5EF4-FFF2-40B4-BE49-F238E27FC236}">
                <a16:creationId xmlns:a16="http://schemas.microsoft.com/office/drawing/2014/main" id="{0EECCDCA-DE48-B744-9073-D0BB391C14AD}"/>
              </a:ext>
            </a:extLst>
          </p:cNvPr>
          <p:cNvSpPr/>
          <p:nvPr/>
        </p:nvSpPr>
        <p:spPr>
          <a:xfrm>
            <a:off x="4868228" y="2474765"/>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example of how dependency connections may be made by the user. </a:t>
            </a:r>
          </a:p>
        </p:txBody>
      </p:sp>
      <p:sp>
        <p:nvSpPr>
          <p:cNvPr id="63" name="Rounded Rectangle 62">
            <a:hlinkClick r:id="rId12" action="ppaction://hlinksldjump"/>
            <a:extLst>
              <a:ext uri="{FF2B5EF4-FFF2-40B4-BE49-F238E27FC236}">
                <a16:creationId xmlns:a16="http://schemas.microsoft.com/office/drawing/2014/main" id="{089B4FB8-68C5-764C-9455-AB47D0BA1A9A}"/>
              </a:ext>
            </a:extLst>
          </p:cNvPr>
          <p:cNvSpPr/>
          <p:nvPr/>
        </p:nvSpPr>
        <p:spPr>
          <a:xfrm>
            <a:off x="4868228" y="3177909"/>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delete option come up when user long presses on a task</a:t>
            </a:r>
          </a:p>
        </p:txBody>
      </p:sp>
      <p:sp>
        <p:nvSpPr>
          <p:cNvPr id="84" name="Rounded Rectangle 83">
            <a:hlinkClick r:id="rId13" action="ppaction://hlinksldjump"/>
            <a:extLst>
              <a:ext uri="{FF2B5EF4-FFF2-40B4-BE49-F238E27FC236}">
                <a16:creationId xmlns:a16="http://schemas.microsoft.com/office/drawing/2014/main" id="{495E3BEC-6DE4-7C4C-B244-18877733D17F}"/>
              </a:ext>
            </a:extLst>
          </p:cNvPr>
          <p:cNvSpPr/>
          <p:nvPr/>
        </p:nvSpPr>
        <p:spPr>
          <a:xfrm>
            <a:off x="4868228" y="3881053"/>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details option come up when user clicks once on any task</a:t>
            </a:r>
          </a:p>
        </p:txBody>
      </p:sp>
      <p:sp>
        <p:nvSpPr>
          <p:cNvPr id="87" name="Rounded Rectangle 86">
            <a:extLst>
              <a:ext uri="{FF2B5EF4-FFF2-40B4-BE49-F238E27FC236}">
                <a16:creationId xmlns:a16="http://schemas.microsoft.com/office/drawing/2014/main" id="{7331583A-ABF5-254E-A6C2-D6F7F4583168}"/>
              </a:ext>
            </a:extLst>
          </p:cNvPr>
          <p:cNvSpPr/>
          <p:nvPr/>
        </p:nvSpPr>
        <p:spPr>
          <a:xfrm>
            <a:off x="4868228" y="1771621"/>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view the dynamic drag and drop option to arrange the tasks as per user’s choice. </a:t>
            </a:r>
          </a:p>
        </p:txBody>
      </p:sp>
      <p:sp>
        <p:nvSpPr>
          <p:cNvPr id="88" name="Rectangle 87">
            <a:extLst>
              <a:ext uri="{FF2B5EF4-FFF2-40B4-BE49-F238E27FC236}">
                <a16:creationId xmlns:a16="http://schemas.microsoft.com/office/drawing/2014/main" id="{FA15B02B-AAE5-8B40-AA7F-3C0EC939ED1E}"/>
              </a:ext>
            </a:extLst>
          </p:cNvPr>
          <p:cNvSpPr/>
          <p:nvPr/>
        </p:nvSpPr>
        <p:spPr>
          <a:xfrm>
            <a:off x="4787808" y="1067646"/>
            <a:ext cx="3269508" cy="2722299"/>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a:extLst>
              <a:ext uri="{FF2B5EF4-FFF2-40B4-BE49-F238E27FC236}">
                <a16:creationId xmlns:a16="http://schemas.microsoft.com/office/drawing/2014/main" id="{68230F27-884F-9946-897F-740540B46FD6}"/>
              </a:ext>
            </a:extLst>
          </p:cNvPr>
          <p:cNvSpPr/>
          <p:nvPr/>
        </p:nvSpPr>
        <p:spPr>
          <a:xfrm>
            <a:off x="4868228" y="4525062"/>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We can move on to the next view: Click on Progress View</a:t>
            </a:r>
          </a:p>
        </p:txBody>
      </p:sp>
      <p:pic>
        <p:nvPicPr>
          <p:cNvPr id="65" name="Graphic 64" descr="Add">
            <a:hlinkClick r:id="rId14" action="ppaction://hlinksldjump"/>
            <a:extLst>
              <a:ext uri="{FF2B5EF4-FFF2-40B4-BE49-F238E27FC236}">
                <a16:creationId xmlns:a16="http://schemas.microsoft.com/office/drawing/2014/main" id="{3001F8A2-939D-5F47-B526-02E8E3E7670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218720" y="5433265"/>
            <a:ext cx="772514" cy="772514"/>
          </a:xfrm>
          <a:prstGeom prst="rect">
            <a:avLst/>
          </a:prstGeom>
        </p:spPr>
      </p:pic>
      <p:pic>
        <p:nvPicPr>
          <p:cNvPr id="66" name="Graphic 65" descr="Bar graph with upward trend">
            <a:hlinkClick r:id="rId17" action="ppaction://hlinksldjump"/>
            <a:extLst>
              <a:ext uri="{FF2B5EF4-FFF2-40B4-BE49-F238E27FC236}">
                <a16:creationId xmlns:a16="http://schemas.microsoft.com/office/drawing/2014/main" id="{F92C1406-44F5-1045-94A0-0EEA666AF294}"/>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104111" y="5747782"/>
            <a:ext cx="468001" cy="468001"/>
          </a:xfrm>
          <a:prstGeom prst="rect">
            <a:avLst/>
          </a:prstGeom>
        </p:spPr>
      </p:pic>
      <p:pic>
        <p:nvPicPr>
          <p:cNvPr id="67" name="Graphic 66" descr="Workflow">
            <a:hlinkClick r:id="rId20" action="ppaction://hlinksldjump"/>
            <a:extLst>
              <a:ext uri="{FF2B5EF4-FFF2-40B4-BE49-F238E27FC236}">
                <a16:creationId xmlns:a16="http://schemas.microsoft.com/office/drawing/2014/main" id="{376B2CD3-A73F-904B-9343-01CED10D862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601230" y="5748989"/>
            <a:ext cx="468001" cy="468001"/>
          </a:xfrm>
          <a:prstGeom prst="rect">
            <a:avLst/>
          </a:prstGeom>
        </p:spPr>
      </p:pic>
      <p:pic>
        <p:nvPicPr>
          <p:cNvPr id="85" name="Graphic 84" descr="List">
            <a:hlinkClick r:id="rId23" action="ppaction://hlinksldjump"/>
            <a:extLst>
              <a:ext uri="{FF2B5EF4-FFF2-40B4-BE49-F238E27FC236}">
                <a16:creationId xmlns:a16="http://schemas.microsoft.com/office/drawing/2014/main" id="{AFBCBDE7-76C6-DE42-B226-835393730F8C}"/>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894989" y="5747783"/>
            <a:ext cx="468001" cy="468001"/>
          </a:xfrm>
          <a:prstGeom prst="rect">
            <a:avLst/>
          </a:prstGeom>
        </p:spPr>
      </p:pic>
      <p:pic>
        <p:nvPicPr>
          <p:cNvPr id="86" name="Graphic 85" descr="Single gear">
            <a:hlinkClick r:id="rId26" action="ppaction://hlinksldjump"/>
            <a:extLst>
              <a:ext uri="{FF2B5EF4-FFF2-40B4-BE49-F238E27FC236}">
                <a16:creationId xmlns:a16="http://schemas.microsoft.com/office/drawing/2014/main" id="{DA3E4C26-D0E1-CE45-8075-F3B28CDC06F2}"/>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898527" y="5729304"/>
            <a:ext cx="468001" cy="468001"/>
          </a:xfrm>
          <a:prstGeom prst="rect">
            <a:avLst/>
          </a:prstGeom>
        </p:spPr>
      </p:pic>
      <p:sp>
        <p:nvSpPr>
          <p:cNvPr id="89" name="Rectangle 88">
            <a:extLst>
              <a:ext uri="{FF2B5EF4-FFF2-40B4-BE49-F238E27FC236}">
                <a16:creationId xmlns:a16="http://schemas.microsoft.com/office/drawing/2014/main" id="{85B7F7AE-CE6B-8E41-9DE7-A251B7BDEB3B}"/>
              </a:ext>
            </a:extLst>
          </p:cNvPr>
          <p:cNvSpPr/>
          <p:nvPr/>
        </p:nvSpPr>
        <p:spPr>
          <a:xfrm>
            <a:off x="4767531" y="4399269"/>
            <a:ext cx="3269508" cy="2722299"/>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838444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90"/>
                                        </p:tgtEl>
                                      </p:cBhvr>
                                    </p:animEffect>
                                    <p:animScale>
                                      <p:cBhvr>
                                        <p:cTn id="7" dur="250" autoRev="1" fill="hold"/>
                                        <p:tgtEl>
                                          <p:spTgt spid="90"/>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90"/>
                                        </p:tgtEl>
                                      </p:cBhvr>
                                    </p:animEffect>
                                    <p:animScale>
                                      <p:cBhvr>
                                        <p:cTn id="10" dur="250" autoRev="1" fill="hold"/>
                                        <p:tgtEl>
                                          <p:spTgt spid="9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4"/>
                    </p:tgtEl>
                  </p:cond>
                </p:stCondLst>
                <p:endSync evt="end" delay="0">
                  <p:rtn val="all"/>
                </p:endSync>
                <p:childTnLst>
                  <p:par>
                    <p:cTn id="12" fill="hold">
                      <p:stCondLst>
                        <p:cond delay="0"/>
                      </p:stCondLst>
                      <p:childTnLst>
                        <p:par>
                          <p:cTn id="13" fill="hold">
                            <p:stCondLst>
                              <p:cond delay="0"/>
                            </p:stCondLst>
                            <p:childTnLst>
                              <p:par>
                                <p:cTn id="14" presetID="26" presetClass="emph" presetSubtype="0" fill="hold" grpId="0" nodeType="withEffect">
                                  <p:stCondLst>
                                    <p:cond delay="0"/>
                                  </p:stCondLst>
                                  <p:childTnLst>
                                    <p:animEffect transition="out" filter="fade">
                                      <p:cBhvr>
                                        <p:cTn id="15" dur="500" tmFilter="0, 0; .2, .5; .8, .5; 1, 0"/>
                                        <p:tgtEl>
                                          <p:spTgt spid="84"/>
                                        </p:tgtEl>
                                      </p:cBhvr>
                                    </p:animEffect>
                                    <p:animScale>
                                      <p:cBhvr>
                                        <p:cTn id="16" dur="250" autoRev="1" fill="hold"/>
                                        <p:tgtEl>
                                          <p:spTgt spid="84"/>
                                        </p:tgtEl>
                                      </p:cBhvr>
                                      <p:by x="105000" y="105000"/>
                                    </p:animScale>
                                  </p:childTnLst>
                                </p:cTn>
                              </p:par>
                            </p:childTnLst>
                          </p:cTn>
                        </p:par>
                      </p:childTnLst>
                    </p:cTn>
                  </p:par>
                </p:childTnLst>
              </p:cTn>
              <p:nextCondLst>
                <p:cond evt="onClick" delay="0">
                  <p:tgtEl>
                    <p:spTgt spid="84"/>
                  </p:tgtEl>
                </p:cond>
              </p:nextCondLst>
            </p:seq>
          </p:childTnLst>
        </p:cTn>
      </p:par>
    </p:tnLst>
    <p:bldLst>
      <p:bldP spid="84" grpId="0" animBg="1"/>
      <p:bldP spid="90" grpId="0" animBg="1"/>
      <p:bldP spid="90"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853F1EFC-9D95-9A42-A94E-19AA42AB36D7}"/>
              </a:ext>
            </a:extLst>
          </p:cNvPr>
          <p:cNvSpPr/>
          <p:nvPr/>
        </p:nvSpPr>
        <p:spPr>
          <a:xfrm>
            <a:off x="797442" y="574162"/>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615657" y="642216"/>
            <a:ext cx="2126744" cy="369332"/>
          </a:xfrm>
          <a:prstGeom prst="rect">
            <a:avLst/>
          </a:prstGeom>
          <a:noFill/>
        </p:spPr>
        <p:txBody>
          <a:bodyPr wrap="square" rtlCol="0">
            <a:spAutoFit/>
          </a:bodyPr>
          <a:lstStyle/>
          <a:p>
            <a:pPr algn="ctr"/>
            <a:r>
              <a:rPr lang="en-US" dirty="0">
                <a:solidFill>
                  <a:srgbClr val="003A84"/>
                </a:solidFill>
              </a:rPr>
              <a:t>Task Details</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18720" y="5433265"/>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04111" y="5747782"/>
            <a:ext cx="468001" cy="468001"/>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1593942" y="5704901"/>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94989" y="5747783"/>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Chart -  detail</a:t>
            </a:r>
          </a:p>
        </p:txBody>
      </p:sp>
      <p:pic>
        <p:nvPicPr>
          <p:cNvPr id="64" name="Graphic 63" descr="Filter">
            <a:hlinkClick r:id="rId14"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052512" y="677435"/>
            <a:ext cx="360000" cy="360000"/>
          </a:xfrm>
          <a:prstGeom prst="rect">
            <a:avLst/>
          </a:prstGeom>
        </p:spPr>
      </p:pic>
      <p:sp>
        <p:nvSpPr>
          <p:cNvPr id="68" name="Action Button: Return 67">
            <a:hlinkClick r:id="" action="ppaction://hlinkshowjump?jump=lastslideviewed" highlightClick="1"/>
            <a:extLst>
              <a:ext uri="{FF2B5EF4-FFF2-40B4-BE49-F238E27FC236}">
                <a16:creationId xmlns:a16="http://schemas.microsoft.com/office/drawing/2014/main" id="{2A94C6D5-71AA-384B-94F8-E3CAB8CE601E}"/>
              </a:ext>
            </a:extLst>
          </p:cNvPr>
          <p:cNvSpPr/>
          <p:nvPr/>
        </p:nvSpPr>
        <p:spPr>
          <a:xfrm rot="16200000">
            <a:off x="789699" y="673907"/>
            <a:ext cx="386900" cy="360000"/>
          </a:xfrm>
          <a:prstGeom prst="actionButtonRetur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Graphic 68" descr="Radio microphone">
            <a:hlinkClick r:id="rId17"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84342" y="677435"/>
            <a:ext cx="360000" cy="360000"/>
          </a:xfrm>
          <a:prstGeom prst="rect">
            <a:avLst/>
          </a:prstGeom>
        </p:spPr>
      </p:pic>
      <p:sp>
        <p:nvSpPr>
          <p:cNvPr id="4" name="Round Same-side Corner of Rectangle 3">
            <a:extLst>
              <a:ext uri="{FF2B5EF4-FFF2-40B4-BE49-F238E27FC236}">
                <a16:creationId xmlns:a16="http://schemas.microsoft.com/office/drawing/2014/main" id="{6B072011-0DBD-FE45-BD6B-1B7D2E8B6CC8}"/>
              </a:ext>
            </a:extLst>
          </p:cNvPr>
          <p:cNvSpPr/>
          <p:nvPr/>
        </p:nvSpPr>
        <p:spPr>
          <a:xfrm>
            <a:off x="998621" y="1771621"/>
            <a:ext cx="1457242" cy="1043768"/>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r>
              <a:rPr lang="en-US" sz="900" dirty="0">
                <a:solidFill>
                  <a:schemeClr val="bg1"/>
                </a:solidFill>
              </a:rPr>
              <a:t>Total 126 employees</a:t>
            </a:r>
          </a:p>
        </p:txBody>
      </p:sp>
      <p:sp>
        <p:nvSpPr>
          <p:cNvPr id="58" name="Round Same-side Corner of Rectangle 57">
            <a:extLst>
              <a:ext uri="{FF2B5EF4-FFF2-40B4-BE49-F238E27FC236}">
                <a16:creationId xmlns:a16="http://schemas.microsoft.com/office/drawing/2014/main" id="{E74C9418-0F72-6549-991B-BF31CAECB1D7}"/>
              </a:ext>
            </a:extLst>
          </p:cNvPr>
          <p:cNvSpPr/>
          <p:nvPr/>
        </p:nvSpPr>
        <p:spPr>
          <a:xfrm>
            <a:off x="994377" y="1773728"/>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Check attendance</a:t>
            </a:r>
          </a:p>
        </p:txBody>
      </p:sp>
      <p:sp>
        <p:nvSpPr>
          <p:cNvPr id="70" name="Round Same-side Corner of Rectangle 69">
            <a:extLst>
              <a:ext uri="{FF2B5EF4-FFF2-40B4-BE49-F238E27FC236}">
                <a16:creationId xmlns:a16="http://schemas.microsoft.com/office/drawing/2014/main" id="{7CFAFD81-4D5C-1B4F-9D73-7EC4069A7CA7}"/>
              </a:ext>
            </a:extLst>
          </p:cNvPr>
          <p:cNvSpPr/>
          <p:nvPr/>
        </p:nvSpPr>
        <p:spPr>
          <a:xfrm>
            <a:off x="1002865" y="2034558"/>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1" name="Round Same-side Corner of Rectangle 70">
            <a:extLst>
              <a:ext uri="{FF2B5EF4-FFF2-40B4-BE49-F238E27FC236}">
                <a16:creationId xmlns:a16="http://schemas.microsoft.com/office/drawing/2014/main" id="{C83D83C2-27D6-0848-BC62-B4821FBD7650}"/>
              </a:ext>
            </a:extLst>
          </p:cNvPr>
          <p:cNvSpPr/>
          <p:nvPr/>
        </p:nvSpPr>
        <p:spPr>
          <a:xfrm>
            <a:off x="1901225" y="2559949"/>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76" name="Round Same-side Corner of Rectangle 75">
            <a:extLst>
              <a:ext uri="{FF2B5EF4-FFF2-40B4-BE49-F238E27FC236}">
                <a16:creationId xmlns:a16="http://schemas.microsoft.com/office/drawing/2014/main" id="{F4655A52-0DA0-AF48-AD49-A9AEEC8C8FA0}"/>
              </a:ext>
            </a:extLst>
          </p:cNvPr>
          <p:cNvSpPr/>
          <p:nvPr/>
        </p:nvSpPr>
        <p:spPr>
          <a:xfrm>
            <a:off x="1203316" y="3135899"/>
            <a:ext cx="1457242" cy="1082495"/>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endParaRPr lang="en-US" sz="900" dirty="0"/>
          </a:p>
          <a:p>
            <a:pPr algn="ctr"/>
            <a:r>
              <a:rPr lang="en-US" sz="900" dirty="0">
                <a:solidFill>
                  <a:schemeClr val="bg1"/>
                </a:solidFill>
              </a:rPr>
              <a:t>105 non-veg</a:t>
            </a:r>
          </a:p>
          <a:p>
            <a:pPr algn="ctr"/>
            <a:r>
              <a:rPr lang="en-US" sz="900" dirty="0">
                <a:solidFill>
                  <a:schemeClr val="bg1"/>
                </a:solidFill>
              </a:rPr>
              <a:t>21 veg</a:t>
            </a:r>
          </a:p>
        </p:txBody>
      </p:sp>
      <p:sp>
        <p:nvSpPr>
          <p:cNvPr id="77" name="Round Same-side Corner of Rectangle 76">
            <a:extLst>
              <a:ext uri="{FF2B5EF4-FFF2-40B4-BE49-F238E27FC236}">
                <a16:creationId xmlns:a16="http://schemas.microsoft.com/office/drawing/2014/main" id="{2568C434-8D1E-2042-BD8F-5DB7D6EA4122}"/>
              </a:ext>
            </a:extLst>
          </p:cNvPr>
          <p:cNvSpPr/>
          <p:nvPr/>
        </p:nvSpPr>
        <p:spPr>
          <a:xfrm>
            <a:off x="1199072" y="3138007"/>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Order bento</a:t>
            </a:r>
          </a:p>
        </p:txBody>
      </p:sp>
      <p:sp>
        <p:nvSpPr>
          <p:cNvPr id="78" name="Round Same-side Corner of Rectangle 77">
            <a:extLst>
              <a:ext uri="{FF2B5EF4-FFF2-40B4-BE49-F238E27FC236}">
                <a16:creationId xmlns:a16="http://schemas.microsoft.com/office/drawing/2014/main" id="{F75169E3-6C72-4746-A0EB-3654BD3D2CBA}"/>
              </a:ext>
            </a:extLst>
          </p:cNvPr>
          <p:cNvSpPr/>
          <p:nvPr/>
        </p:nvSpPr>
        <p:spPr>
          <a:xfrm>
            <a:off x="1207560" y="3398837"/>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9" name="Round Same-side Corner of Rectangle 78">
            <a:extLst>
              <a:ext uri="{FF2B5EF4-FFF2-40B4-BE49-F238E27FC236}">
                <a16:creationId xmlns:a16="http://schemas.microsoft.com/office/drawing/2014/main" id="{D9D5B28C-3BED-8A4E-B901-F7CCBEA200B1}"/>
              </a:ext>
            </a:extLst>
          </p:cNvPr>
          <p:cNvSpPr/>
          <p:nvPr/>
        </p:nvSpPr>
        <p:spPr>
          <a:xfrm>
            <a:off x="2117952" y="3984388"/>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80" name="Round Same-side Corner of Rectangle 79">
            <a:extLst>
              <a:ext uri="{FF2B5EF4-FFF2-40B4-BE49-F238E27FC236}">
                <a16:creationId xmlns:a16="http://schemas.microsoft.com/office/drawing/2014/main" id="{860388DA-E0AB-C143-9EA7-76EA35EE901C}"/>
              </a:ext>
            </a:extLst>
          </p:cNvPr>
          <p:cNvSpPr/>
          <p:nvPr/>
        </p:nvSpPr>
        <p:spPr>
          <a:xfrm>
            <a:off x="2888255" y="4386668"/>
            <a:ext cx="1457242" cy="775816"/>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81" name="Round Same-side Corner of Rectangle 80">
            <a:extLst>
              <a:ext uri="{FF2B5EF4-FFF2-40B4-BE49-F238E27FC236}">
                <a16:creationId xmlns:a16="http://schemas.microsoft.com/office/drawing/2014/main" id="{965B0542-AB82-BE41-9516-60E40E839B17}"/>
              </a:ext>
            </a:extLst>
          </p:cNvPr>
          <p:cNvSpPr/>
          <p:nvPr/>
        </p:nvSpPr>
        <p:spPr>
          <a:xfrm>
            <a:off x="2884011" y="4388775"/>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Set up dining area</a:t>
            </a:r>
          </a:p>
        </p:txBody>
      </p:sp>
      <p:sp>
        <p:nvSpPr>
          <p:cNvPr id="82" name="Round Same-side Corner of Rectangle 81">
            <a:extLst>
              <a:ext uri="{FF2B5EF4-FFF2-40B4-BE49-F238E27FC236}">
                <a16:creationId xmlns:a16="http://schemas.microsoft.com/office/drawing/2014/main" id="{15DA757F-FDB0-F543-AB35-20332E077A5C}"/>
              </a:ext>
            </a:extLst>
          </p:cNvPr>
          <p:cNvSpPr/>
          <p:nvPr/>
        </p:nvSpPr>
        <p:spPr>
          <a:xfrm>
            <a:off x="2892499" y="4649605"/>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83" name="Round Same-side Corner of Rectangle 82">
            <a:extLst>
              <a:ext uri="{FF2B5EF4-FFF2-40B4-BE49-F238E27FC236}">
                <a16:creationId xmlns:a16="http://schemas.microsoft.com/office/drawing/2014/main" id="{034D140D-FCA5-0C4C-B679-7FBF908E768F}"/>
              </a:ext>
            </a:extLst>
          </p:cNvPr>
          <p:cNvSpPr/>
          <p:nvPr/>
        </p:nvSpPr>
        <p:spPr>
          <a:xfrm>
            <a:off x="3790859" y="4910292"/>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cxnSp>
        <p:nvCxnSpPr>
          <p:cNvPr id="17" name="Curved Connector 16">
            <a:extLst>
              <a:ext uri="{FF2B5EF4-FFF2-40B4-BE49-F238E27FC236}">
                <a16:creationId xmlns:a16="http://schemas.microsoft.com/office/drawing/2014/main" id="{58FB4533-D06D-E24D-B8C6-7B7C5FDF9EF0}"/>
              </a:ext>
            </a:extLst>
          </p:cNvPr>
          <p:cNvCxnSpPr>
            <a:cxnSpLocks/>
            <a:stCxn id="71" idx="0"/>
            <a:endCxn id="77" idx="2"/>
          </p:cNvCxnSpPr>
          <p:nvPr/>
        </p:nvCxnSpPr>
        <p:spPr>
          <a:xfrm flipH="1">
            <a:off x="1199072" y="2679373"/>
            <a:ext cx="1243630" cy="589324"/>
          </a:xfrm>
          <a:prstGeom prst="curvedConnector5">
            <a:avLst>
              <a:gd name="adj1" fmla="val -18382"/>
              <a:gd name="adj2" fmla="val 49044"/>
              <a:gd name="adj3" fmla="val 118382"/>
            </a:avLst>
          </a:prstGeom>
          <a:ln>
            <a:solidFill>
              <a:srgbClr val="0040A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85FF2C73-AC89-1B44-B970-C1902F3E7230}"/>
              </a:ext>
            </a:extLst>
          </p:cNvPr>
          <p:cNvCxnSpPr>
            <a:cxnSpLocks/>
            <a:stCxn id="79" idx="0"/>
            <a:endCxn id="82" idx="2"/>
          </p:cNvCxnSpPr>
          <p:nvPr/>
        </p:nvCxnSpPr>
        <p:spPr>
          <a:xfrm>
            <a:off x="2659429" y="4103812"/>
            <a:ext cx="233070" cy="665217"/>
          </a:xfrm>
          <a:prstGeom prst="curvedConnector3">
            <a:avLst/>
          </a:prstGeom>
          <a:ln>
            <a:solidFill>
              <a:srgbClr val="0040A9"/>
            </a:solidFill>
            <a:tailEnd type="triangle"/>
          </a:ln>
        </p:spPr>
        <p:style>
          <a:lnRef idx="1">
            <a:schemeClr val="accent1"/>
          </a:lnRef>
          <a:fillRef idx="0">
            <a:schemeClr val="accent1"/>
          </a:fillRef>
          <a:effectRef idx="0">
            <a:schemeClr val="accent1"/>
          </a:effectRef>
          <a:fontRef idx="minor">
            <a:schemeClr val="tx1"/>
          </a:fontRef>
        </p:style>
      </p:cxnSp>
      <p:pic>
        <p:nvPicPr>
          <p:cNvPr id="60" name="Graphic 59" descr="Back">
            <a:hlinkClick r:id="" action="ppaction://hlinkshowjump?jump=lastslideviewed" highlightClick="1"/>
            <a:extLst>
              <a:ext uri="{FF2B5EF4-FFF2-40B4-BE49-F238E27FC236}">
                <a16:creationId xmlns:a16="http://schemas.microsoft.com/office/drawing/2014/main" id="{05C86BC2-B333-1D46-B4A5-9AD0566D12B9}"/>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16200" y="660851"/>
            <a:ext cx="360000" cy="360000"/>
          </a:xfrm>
          <a:prstGeom prst="rect">
            <a:avLst/>
          </a:prstGeom>
        </p:spPr>
      </p:pic>
      <p:sp>
        <p:nvSpPr>
          <p:cNvPr id="61" name="Rounded Rectangle 60">
            <a:extLst>
              <a:ext uri="{FF2B5EF4-FFF2-40B4-BE49-F238E27FC236}">
                <a16:creationId xmlns:a16="http://schemas.microsoft.com/office/drawing/2014/main" id="{0EECCDCA-DE48-B744-9073-D0BB391C14AD}"/>
              </a:ext>
            </a:extLst>
          </p:cNvPr>
          <p:cNvSpPr/>
          <p:nvPr/>
        </p:nvSpPr>
        <p:spPr>
          <a:xfrm>
            <a:off x="4868228" y="2474765"/>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example of how dependency connections may be made by the user. </a:t>
            </a:r>
          </a:p>
        </p:txBody>
      </p:sp>
      <p:sp>
        <p:nvSpPr>
          <p:cNvPr id="63" name="Rounded Rectangle 62">
            <a:hlinkClick r:id="rId22" action="ppaction://hlinksldjump"/>
            <a:extLst>
              <a:ext uri="{FF2B5EF4-FFF2-40B4-BE49-F238E27FC236}">
                <a16:creationId xmlns:a16="http://schemas.microsoft.com/office/drawing/2014/main" id="{089B4FB8-68C5-764C-9455-AB47D0BA1A9A}"/>
              </a:ext>
            </a:extLst>
          </p:cNvPr>
          <p:cNvSpPr/>
          <p:nvPr/>
        </p:nvSpPr>
        <p:spPr>
          <a:xfrm>
            <a:off x="4868228" y="3177909"/>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delete option come up when user long presses on a task</a:t>
            </a:r>
          </a:p>
        </p:txBody>
      </p:sp>
      <p:sp>
        <p:nvSpPr>
          <p:cNvPr id="84" name="Rounded Rectangle 83">
            <a:hlinkClick r:id="rId23" action="ppaction://hlinksldjump"/>
            <a:extLst>
              <a:ext uri="{FF2B5EF4-FFF2-40B4-BE49-F238E27FC236}">
                <a16:creationId xmlns:a16="http://schemas.microsoft.com/office/drawing/2014/main" id="{495E3BEC-6DE4-7C4C-B244-18877733D17F}"/>
              </a:ext>
            </a:extLst>
          </p:cNvPr>
          <p:cNvSpPr/>
          <p:nvPr/>
        </p:nvSpPr>
        <p:spPr>
          <a:xfrm>
            <a:off x="4868228" y="3881053"/>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details option come up when user clicks once on any task</a:t>
            </a:r>
          </a:p>
        </p:txBody>
      </p:sp>
      <p:sp>
        <p:nvSpPr>
          <p:cNvPr id="87" name="Rounded Rectangle 86">
            <a:extLst>
              <a:ext uri="{FF2B5EF4-FFF2-40B4-BE49-F238E27FC236}">
                <a16:creationId xmlns:a16="http://schemas.microsoft.com/office/drawing/2014/main" id="{7331583A-ABF5-254E-A6C2-D6F7F4583168}"/>
              </a:ext>
            </a:extLst>
          </p:cNvPr>
          <p:cNvSpPr/>
          <p:nvPr/>
        </p:nvSpPr>
        <p:spPr>
          <a:xfrm>
            <a:off x="4868228" y="1771621"/>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view the dynamic drag and drop option to arrange the tasks as per user’s choice. </a:t>
            </a:r>
          </a:p>
        </p:txBody>
      </p:sp>
      <p:sp>
        <p:nvSpPr>
          <p:cNvPr id="88" name="Rectangle 87">
            <a:extLst>
              <a:ext uri="{FF2B5EF4-FFF2-40B4-BE49-F238E27FC236}">
                <a16:creationId xmlns:a16="http://schemas.microsoft.com/office/drawing/2014/main" id="{FA15B02B-AAE5-8B40-AA7F-3C0EC939ED1E}"/>
              </a:ext>
            </a:extLst>
          </p:cNvPr>
          <p:cNvSpPr/>
          <p:nvPr/>
        </p:nvSpPr>
        <p:spPr>
          <a:xfrm>
            <a:off x="4787808" y="1067646"/>
            <a:ext cx="3269508" cy="3480290"/>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D2E6B40A-0314-B746-B41B-995823BC6862}"/>
              </a:ext>
            </a:extLst>
          </p:cNvPr>
          <p:cNvSpPr/>
          <p:nvPr/>
        </p:nvSpPr>
        <p:spPr>
          <a:xfrm>
            <a:off x="698106" y="1157971"/>
            <a:ext cx="3960019" cy="5458606"/>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 Same-side Corner of Rectangle 64">
            <a:extLst>
              <a:ext uri="{FF2B5EF4-FFF2-40B4-BE49-F238E27FC236}">
                <a16:creationId xmlns:a16="http://schemas.microsoft.com/office/drawing/2014/main" id="{47324A81-7516-9E47-B427-0DD73204D69F}"/>
              </a:ext>
            </a:extLst>
          </p:cNvPr>
          <p:cNvSpPr/>
          <p:nvPr/>
        </p:nvSpPr>
        <p:spPr>
          <a:xfrm>
            <a:off x="1251094" y="2249110"/>
            <a:ext cx="2641044" cy="1947878"/>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bg1"/>
                </a:solidFill>
              </a:rPr>
              <a:t>Location: Ticket Kiosk</a:t>
            </a:r>
          </a:p>
          <a:p>
            <a:r>
              <a:rPr lang="en-US" sz="1050" dirty="0">
                <a:solidFill>
                  <a:schemeClr val="bg1"/>
                </a:solidFill>
              </a:rPr>
              <a:t>Due at: 2:30</a:t>
            </a:r>
          </a:p>
          <a:p>
            <a:r>
              <a:rPr lang="en-US" sz="1050" dirty="0">
                <a:solidFill>
                  <a:schemeClr val="bg1"/>
                </a:solidFill>
              </a:rPr>
              <a:t>Dependency: End-start with task         	            “Check Attendance”</a:t>
            </a:r>
          </a:p>
        </p:txBody>
      </p:sp>
      <p:sp>
        <p:nvSpPr>
          <p:cNvPr id="66" name="Round Same-side Corner of Rectangle 65">
            <a:extLst>
              <a:ext uri="{FF2B5EF4-FFF2-40B4-BE49-F238E27FC236}">
                <a16:creationId xmlns:a16="http://schemas.microsoft.com/office/drawing/2014/main" id="{693D993C-B7B0-0D41-AF37-BDF534AC1B11}"/>
              </a:ext>
            </a:extLst>
          </p:cNvPr>
          <p:cNvSpPr/>
          <p:nvPr/>
        </p:nvSpPr>
        <p:spPr>
          <a:xfrm>
            <a:off x="1249965" y="2235995"/>
            <a:ext cx="2641044" cy="656259"/>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Purchase Attraction Tickets</a:t>
            </a:r>
          </a:p>
        </p:txBody>
      </p:sp>
      <p:sp>
        <p:nvSpPr>
          <p:cNvPr id="67" name="Rectangle 66">
            <a:hlinkClick r:id="rId24" action="ppaction://hlinksldjump"/>
            <a:extLst>
              <a:ext uri="{FF2B5EF4-FFF2-40B4-BE49-F238E27FC236}">
                <a16:creationId xmlns:a16="http://schemas.microsoft.com/office/drawing/2014/main" id="{99A2056D-679B-4B4C-B7CA-A6F4BB0F44A6}"/>
              </a:ext>
            </a:extLst>
          </p:cNvPr>
          <p:cNvSpPr/>
          <p:nvPr/>
        </p:nvSpPr>
        <p:spPr>
          <a:xfrm>
            <a:off x="1255127" y="3881053"/>
            <a:ext cx="806816" cy="337976"/>
          </a:xfrm>
          <a:prstGeom prst="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a:t>
            </a:r>
          </a:p>
        </p:txBody>
      </p:sp>
      <p:sp>
        <p:nvSpPr>
          <p:cNvPr id="85" name="Rectangle 84">
            <a:hlinkClick r:id="rId25" action="ppaction://hlinksldjump"/>
            <a:extLst>
              <a:ext uri="{FF2B5EF4-FFF2-40B4-BE49-F238E27FC236}">
                <a16:creationId xmlns:a16="http://schemas.microsoft.com/office/drawing/2014/main" id="{AE5EAB8D-5692-0441-B5D0-6428F4FFBBC0}"/>
              </a:ext>
            </a:extLst>
          </p:cNvPr>
          <p:cNvSpPr/>
          <p:nvPr/>
        </p:nvSpPr>
        <p:spPr>
          <a:xfrm>
            <a:off x="2090937" y="3876844"/>
            <a:ext cx="806816" cy="337976"/>
          </a:xfrm>
          <a:prstGeom prst="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Edit</a:t>
            </a:r>
          </a:p>
        </p:txBody>
      </p:sp>
      <p:sp>
        <p:nvSpPr>
          <p:cNvPr id="86" name="Rectangle 85">
            <a:hlinkClick r:id="rId26" action="ppaction://hlinksldjump"/>
            <a:extLst>
              <a:ext uri="{FF2B5EF4-FFF2-40B4-BE49-F238E27FC236}">
                <a16:creationId xmlns:a16="http://schemas.microsoft.com/office/drawing/2014/main" id="{27C9C83C-E399-E844-8ED2-C61DC46574A4}"/>
              </a:ext>
            </a:extLst>
          </p:cNvPr>
          <p:cNvSpPr/>
          <p:nvPr/>
        </p:nvSpPr>
        <p:spPr>
          <a:xfrm>
            <a:off x="3078381" y="3859012"/>
            <a:ext cx="806816" cy="337976"/>
          </a:xfrm>
          <a:prstGeom prst="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Done</a:t>
            </a:r>
          </a:p>
        </p:txBody>
      </p:sp>
      <p:sp>
        <p:nvSpPr>
          <p:cNvPr id="90" name="Rounded Rectangle 89">
            <a:extLst>
              <a:ext uri="{FF2B5EF4-FFF2-40B4-BE49-F238E27FC236}">
                <a16:creationId xmlns:a16="http://schemas.microsoft.com/office/drawing/2014/main" id="{6EC3335F-AC39-6B4C-8BD1-7D655D7228F1}"/>
              </a:ext>
            </a:extLst>
          </p:cNvPr>
          <p:cNvSpPr/>
          <p:nvPr/>
        </p:nvSpPr>
        <p:spPr>
          <a:xfrm>
            <a:off x="4868228" y="4525062"/>
            <a:ext cx="3051810" cy="572968"/>
          </a:xfrm>
          <a:prstGeom prst="roundRect">
            <a:avLst/>
          </a:prstGeom>
          <a:solidFill>
            <a:schemeClr val="accent4">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You may click on either delete, edit, or done </a:t>
            </a:r>
          </a:p>
        </p:txBody>
      </p:sp>
    </p:spTree>
    <p:extLst>
      <p:ext uri="{BB962C8B-B14F-4D97-AF65-F5344CB8AC3E}">
        <p14:creationId xmlns:p14="http://schemas.microsoft.com/office/powerpoint/2010/main" val="422511126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90"/>
                                        </p:tgtEl>
                                      </p:cBhvr>
                                    </p:animEffect>
                                    <p:animScale>
                                      <p:cBhvr>
                                        <p:cTn id="7" dur="250" autoRev="1" fill="hold"/>
                                        <p:tgtEl>
                                          <p:spTgt spid="90"/>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90"/>
                                        </p:tgtEl>
                                      </p:cBhvr>
                                    </p:animEffect>
                                    <p:animScale>
                                      <p:cBhvr>
                                        <p:cTn id="10" dur="250" autoRev="1" fill="hold"/>
                                        <p:tgtEl>
                                          <p:spTgt spid="9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4"/>
                    </p:tgtEl>
                  </p:cond>
                </p:stCondLst>
                <p:endSync evt="end" delay="0">
                  <p:rtn val="all"/>
                </p:endSync>
                <p:childTnLst>
                  <p:par>
                    <p:cTn id="12" fill="hold">
                      <p:stCondLst>
                        <p:cond delay="0"/>
                      </p:stCondLst>
                      <p:childTnLst>
                        <p:par>
                          <p:cTn id="13" fill="hold">
                            <p:stCondLst>
                              <p:cond delay="0"/>
                            </p:stCondLst>
                            <p:childTnLst>
                              <p:par>
                                <p:cTn id="14" presetID="26" presetClass="emph" presetSubtype="0" fill="hold" grpId="0" nodeType="withEffect">
                                  <p:stCondLst>
                                    <p:cond delay="0"/>
                                  </p:stCondLst>
                                  <p:childTnLst>
                                    <p:animEffect transition="out" filter="fade">
                                      <p:cBhvr>
                                        <p:cTn id="15" dur="500" tmFilter="0, 0; .2, .5; .8, .5; 1, 0"/>
                                        <p:tgtEl>
                                          <p:spTgt spid="84"/>
                                        </p:tgtEl>
                                      </p:cBhvr>
                                    </p:animEffect>
                                    <p:animScale>
                                      <p:cBhvr>
                                        <p:cTn id="16" dur="250" autoRev="1" fill="hold"/>
                                        <p:tgtEl>
                                          <p:spTgt spid="84"/>
                                        </p:tgtEl>
                                      </p:cBhvr>
                                      <p:by x="105000" y="105000"/>
                                    </p:animScale>
                                  </p:childTnLst>
                                </p:cTn>
                              </p:par>
                            </p:childTnLst>
                          </p:cTn>
                        </p:par>
                      </p:childTnLst>
                    </p:cTn>
                  </p:par>
                </p:childTnLst>
              </p:cTn>
              <p:nextCondLst>
                <p:cond evt="onClick" delay="0">
                  <p:tgtEl>
                    <p:spTgt spid="84"/>
                  </p:tgtEl>
                </p:cond>
              </p:nextCondLst>
            </p:seq>
            <p:seq concurrent="1" nextAc="seek">
              <p:cTn id="17" restart="whenNotActive" fill="hold" evtFilter="cancelBubble" nodeType="interactiveSeq">
                <p:stCondLst>
                  <p:cond evt="onClick" delay="0">
                    <p:tgtEl>
                      <p:spTgt spid="67"/>
                    </p:tgtEl>
                  </p:cond>
                </p:stCondLst>
                <p:endSync evt="end" delay="0">
                  <p:rtn val="all"/>
                </p:endSync>
                <p:childTnLst>
                  <p:par>
                    <p:cTn id="18" fill="hold">
                      <p:stCondLst>
                        <p:cond delay="0"/>
                      </p:stCondLst>
                      <p:childTnLst>
                        <p:par>
                          <p:cTn id="19" fill="hold">
                            <p:stCondLst>
                              <p:cond delay="0"/>
                            </p:stCondLst>
                            <p:childTnLst>
                              <p:par>
                                <p:cTn id="20" presetID="27" presetClass="emph" presetSubtype="0" fill="remove" grpId="0" nodeType="clickEffect">
                                  <p:stCondLst>
                                    <p:cond delay="0"/>
                                  </p:stCondLst>
                                  <p:childTnLst>
                                    <p:animClr clrSpc="rgb" dir="cw">
                                      <p:cBhvr override="childStyle">
                                        <p:cTn id="21" dur="250" autoRev="1" fill="remove"/>
                                        <p:tgtEl>
                                          <p:spTgt spid="67"/>
                                        </p:tgtEl>
                                        <p:attrNameLst>
                                          <p:attrName>style.color</p:attrName>
                                        </p:attrNameLst>
                                      </p:cBhvr>
                                      <p:to>
                                        <a:schemeClr val="bg1"/>
                                      </p:to>
                                    </p:animClr>
                                    <p:animClr clrSpc="rgb" dir="cw">
                                      <p:cBhvr>
                                        <p:cTn id="22" dur="250" autoRev="1" fill="remove"/>
                                        <p:tgtEl>
                                          <p:spTgt spid="67"/>
                                        </p:tgtEl>
                                        <p:attrNameLst>
                                          <p:attrName>fillcolor</p:attrName>
                                        </p:attrNameLst>
                                      </p:cBhvr>
                                      <p:to>
                                        <a:schemeClr val="bg1"/>
                                      </p:to>
                                    </p:animClr>
                                    <p:set>
                                      <p:cBhvr>
                                        <p:cTn id="23" dur="250" autoRev="1" fill="remove"/>
                                        <p:tgtEl>
                                          <p:spTgt spid="67"/>
                                        </p:tgtEl>
                                        <p:attrNameLst>
                                          <p:attrName>fill.type</p:attrName>
                                        </p:attrNameLst>
                                      </p:cBhvr>
                                      <p:to>
                                        <p:strVal val="solid"/>
                                      </p:to>
                                    </p:set>
                                    <p:set>
                                      <p:cBhvr>
                                        <p:cTn id="24" dur="250" autoRev="1" fill="remove"/>
                                        <p:tgtEl>
                                          <p:spTgt spid="67"/>
                                        </p:tgtEl>
                                        <p:attrNameLst>
                                          <p:attrName>fill.on</p:attrName>
                                        </p:attrNameLst>
                                      </p:cBhvr>
                                      <p:to>
                                        <p:strVal val="true"/>
                                      </p:to>
                                    </p:set>
                                  </p:childTnLst>
                                </p:cTn>
                              </p:par>
                            </p:childTnLst>
                          </p:cTn>
                        </p:par>
                      </p:childTnLst>
                    </p:cTn>
                  </p:par>
                </p:childTnLst>
              </p:cTn>
              <p:nextCondLst>
                <p:cond evt="onClick" delay="0">
                  <p:tgtEl>
                    <p:spTgt spid="67"/>
                  </p:tgtEl>
                </p:cond>
              </p:nextCondLst>
            </p:seq>
            <p:seq concurrent="1" nextAc="seek">
              <p:cTn id="25" restart="whenNotActive" fill="hold" evtFilter="cancelBubble" nodeType="interactiveSeq">
                <p:stCondLst>
                  <p:cond evt="onClick" delay="0">
                    <p:tgtEl>
                      <p:spTgt spid="85"/>
                    </p:tgtEl>
                  </p:cond>
                </p:stCondLst>
                <p:endSync evt="end" delay="0">
                  <p:rtn val="all"/>
                </p:endSync>
                <p:childTnLst>
                  <p:par>
                    <p:cTn id="26" fill="hold">
                      <p:stCondLst>
                        <p:cond delay="0"/>
                      </p:stCondLst>
                      <p:childTnLst>
                        <p:par>
                          <p:cTn id="27" fill="hold">
                            <p:stCondLst>
                              <p:cond delay="0"/>
                            </p:stCondLst>
                            <p:childTnLst>
                              <p:par>
                                <p:cTn id="28" presetID="27" presetClass="emph" presetSubtype="0" fill="remove" grpId="0" nodeType="clickEffect">
                                  <p:stCondLst>
                                    <p:cond delay="0"/>
                                  </p:stCondLst>
                                  <p:childTnLst>
                                    <p:animClr clrSpc="rgb" dir="cw">
                                      <p:cBhvr override="childStyle">
                                        <p:cTn id="29" dur="250" autoRev="1" fill="remove"/>
                                        <p:tgtEl>
                                          <p:spTgt spid="85"/>
                                        </p:tgtEl>
                                        <p:attrNameLst>
                                          <p:attrName>style.color</p:attrName>
                                        </p:attrNameLst>
                                      </p:cBhvr>
                                      <p:to>
                                        <a:schemeClr val="bg1"/>
                                      </p:to>
                                    </p:animClr>
                                    <p:animClr clrSpc="rgb" dir="cw">
                                      <p:cBhvr>
                                        <p:cTn id="30" dur="250" autoRev="1" fill="remove"/>
                                        <p:tgtEl>
                                          <p:spTgt spid="85"/>
                                        </p:tgtEl>
                                        <p:attrNameLst>
                                          <p:attrName>fillcolor</p:attrName>
                                        </p:attrNameLst>
                                      </p:cBhvr>
                                      <p:to>
                                        <a:schemeClr val="bg1"/>
                                      </p:to>
                                    </p:animClr>
                                    <p:set>
                                      <p:cBhvr>
                                        <p:cTn id="31" dur="250" autoRev="1" fill="remove"/>
                                        <p:tgtEl>
                                          <p:spTgt spid="85"/>
                                        </p:tgtEl>
                                        <p:attrNameLst>
                                          <p:attrName>fill.type</p:attrName>
                                        </p:attrNameLst>
                                      </p:cBhvr>
                                      <p:to>
                                        <p:strVal val="solid"/>
                                      </p:to>
                                    </p:set>
                                    <p:set>
                                      <p:cBhvr>
                                        <p:cTn id="32" dur="250" autoRev="1" fill="remove"/>
                                        <p:tgtEl>
                                          <p:spTgt spid="85"/>
                                        </p:tgtEl>
                                        <p:attrNameLst>
                                          <p:attrName>fill.on</p:attrName>
                                        </p:attrNameLst>
                                      </p:cBhvr>
                                      <p:to>
                                        <p:strVal val="true"/>
                                      </p:to>
                                    </p:set>
                                  </p:childTnLst>
                                </p:cTn>
                              </p:par>
                            </p:childTnLst>
                          </p:cTn>
                        </p:par>
                      </p:childTnLst>
                    </p:cTn>
                  </p:par>
                </p:childTnLst>
              </p:cTn>
              <p:nextCondLst>
                <p:cond evt="onClick" delay="0">
                  <p:tgtEl>
                    <p:spTgt spid="85"/>
                  </p:tgtEl>
                </p:cond>
              </p:nextCondLst>
            </p:seq>
            <p:seq concurrent="1" nextAc="seek">
              <p:cTn id="33" restart="whenNotActive" fill="hold" evtFilter="cancelBubble" nodeType="interactiveSeq">
                <p:stCondLst>
                  <p:cond evt="onClick" delay="0">
                    <p:tgtEl>
                      <p:spTgt spid="86"/>
                    </p:tgtEl>
                  </p:cond>
                </p:stCondLst>
                <p:endSync evt="end" delay="0">
                  <p:rtn val="all"/>
                </p:endSync>
                <p:childTnLst>
                  <p:par>
                    <p:cTn id="34" fill="hold">
                      <p:stCondLst>
                        <p:cond delay="0"/>
                      </p:stCondLst>
                      <p:childTnLst>
                        <p:par>
                          <p:cTn id="35" fill="hold">
                            <p:stCondLst>
                              <p:cond delay="0"/>
                            </p:stCondLst>
                            <p:childTnLst>
                              <p:par>
                                <p:cTn id="36" presetID="27" presetClass="emph" presetSubtype="0" fill="remove" grpId="0" nodeType="clickEffect">
                                  <p:stCondLst>
                                    <p:cond delay="0"/>
                                  </p:stCondLst>
                                  <p:childTnLst>
                                    <p:animClr clrSpc="rgb" dir="cw">
                                      <p:cBhvr override="childStyle">
                                        <p:cTn id="37" dur="250" autoRev="1" fill="remove"/>
                                        <p:tgtEl>
                                          <p:spTgt spid="86"/>
                                        </p:tgtEl>
                                        <p:attrNameLst>
                                          <p:attrName>style.color</p:attrName>
                                        </p:attrNameLst>
                                      </p:cBhvr>
                                      <p:to>
                                        <a:schemeClr val="bg1"/>
                                      </p:to>
                                    </p:animClr>
                                    <p:animClr clrSpc="rgb" dir="cw">
                                      <p:cBhvr>
                                        <p:cTn id="38" dur="250" autoRev="1" fill="remove"/>
                                        <p:tgtEl>
                                          <p:spTgt spid="86"/>
                                        </p:tgtEl>
                                        <p:attrNameLst>
                                          <p:attrName>fillcolor</p:attrName>
                                        </p:attrNameLst>
                                      </p:cBhvr>
                                      <p:to>
                                        <a:schemeClr val="bg1"/>
                                      </p:to>
                                    </p:animClr>
                                    <p:set>
                                      <p:cBhvr>
                                        <p:cTn id="39" dur="250" autoRev="1" fill="remove"/>
                                        <p:tgtEl>
                                          <p:spTgt spid="86"/>
                                        </p:tgtEl>
                                        <p:attrNameLst>
                                          <p:attrName>fill.type</p:attrName>
                                        </p:attrNameLst>
                                      </p:cBhvr>
                                      <p:to>
                                        <p:strVal val="solid"/>
                                      </p:to>
                                    </p:set>
                                    <p:set>
                                      <p:cBhvr>
                                        <p:cTn id="40" dur="250" autoRev="1" fill="remove"/>
                                        <p:tgtEl>
                                          <p:spTgt spid="86"/>
                                        </p:tgtEl>
                                        <p:attrNameLst>
                                          <p:attrName>fill.on</p:attrName>
                                        </p:attrNameLst>
                                      </p:cBhvr>
                                      <p:to>
                                        <p:strVal val="true"/>
                                      </p:to>
                                    </p:set>
                                  </p:childTnLst>
                                </p:cTn>
                              </p:par>
                            </p:childTnLst>
                          </p:cTn>
                        </p:par>
                      </p:childTnLst>
                    </p:cTn>
                  </p:par>
                </p:childTnLst>
              </p:cTn>
              <p:nextCondLst>
                <p:cond evt="onClick" delay="0">
                  <p:tgtEl>
                    <p:spTgt spid="86"/>
                  </p:tgtEl>
                </p:cond>
              </p:nextCondLst>
            </p:seq>
          </p:childTnLst>
        </p:cTn>
      </p:par>
    </p:tnLst>
    <p:bldLst>
      <p:bldP spid="84" grpId="0" animBg="1"/>
      <p:bldP spid="67" grpId="0" animBg="1"/>
      <p:bldP spid="85" grpId="0" animBg="1"/>
      <p:bldP spid="86" grpId="0" animBg="1"/>
      <p:bldP spid="90" grpId="0" animBg="1"/>
      <p:bldP spid="90"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val 68">
            <a:extLst>
              <a:ext uri="{FF2B5EF4-FFF2-40B4-BE49-F238E27FC236}">
                <a16:creationId xmlns:a16="http://schemas.microsoft.com/office/drawing/2014/main" id="{3A0481BC-2A04-974D-8C8B-933CB642D70E}"/>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01DF302F-DAB7-F24E-87B6-C16012B50F82}"/>
              </a:ext>
            </a:extLst>
          </p:cNvPr>
          <p:cNvSpPr/>
          <p:nvPr/>
        </p:nvSpPr>
        <p:spPr>
          <a:xfrm>
            <a:off x="797442" y="574162"/>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8FE0ED5C-F8B9-744A-9417-4DFC1655F38A}"/>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73" name="Graphic 72" descr="Back">
            <a:extLst>
              <a:ext uri="{FF2B5EF4-FFF2-40B4-BE49-F238E27FC236}">
                <a16:creationId xmlns:a16="http://schemas.microsoft.com/office/drawing/2014/main" id="{1435A74D-7FED-8F4E-8BF0-26B925D694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6409" y="672022"/>
            <a:ext cx="360000" cy="360000"/>
          </a:xfrm>
          <a:prstGeom prst="rect">
            <a:avLst/>
          </a:prstGeom>
        </p:spPr>
      </p:pic>
      <p:pic>
        <p:nvPicPr>
          <p:cNvPr id="74" name="Graphic 73" descr="Magnifying glass">
            <a:extLst>
              <a:ext uri="{FF2B5EF4-FFF2-40B4-BE49-F238E27FC236}">
                <a16:creationId xmlns:a16="http://schemas.microsoft.com/office/drawing/2014/main" id="{2BC84AED-A49F-1A45-8D24-8617CBF1BF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pic>
        <p:nvPicPr>
          <p:cNvPr id="75" name="Graphic 74" descr="Filter">
            <a:hlinkClick r:id="rId6" action="ppaction://hlinksldjump"/>
            <a:extLst>
              <a:ext uri="{FF2B5EF4-FFF2-40B4-BE49-F238E27FC236}">
                <a16:creationId xmlns:a16="http://schemas.microsoft.com/office/drawing/2014/main" id="{73E94B02-48C7-3D46-AB20-87A26744BA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52512" y="677435"/>
            <a:ext cx="360000" cy="360000"/>
          </a:xfrm>
          <a:prstGeom prst="rect">
            <a:avLst/>
          </a:prstGeom>
        </p:spPr>
      </p:pic>
      <p:sp>
        <p:nvSpPr>
          <p:cNvPr id="76" name="TextBox 75">
            <a:extLst>
              <a:ext uri="{FF2B5EF4-FFF2-40B4-BE49-F238E27FC236}">
                <a16:creationId xmlns:a16="http://schemas.microsoft.com/office/drawing/2014/main" id="{41B44E82-9602-334A-8DCB-146DAE8B075E}"/>
              </a:ext>
            </a:extLst>
          </p:cNvPr>
          <p:cNvSpPr txBox="1"/>
          <p:nvPr/>
        </p:nvSpPr>
        <p:spPr>
          <a:xfrm>
            <a:off x="1758124" y="642216"/>
            <a:ext cx="1721256" cy="369332"/>
          </a:xfrm>
          <a:prstGeom prst="rect">
            <a:avLst/>
          </a:prstGeom>
          <a:noFill/>
        </p:spPr>
        <p:txBody>
          <a:bodyPr wrap="square" rtlCol="0">
            <a:spAutoFit/>
          </a:bodyPr>
          <a:lstStyle/>
          <a:p>
            <a:r>
              <a:rPr lang="en-US" dirty="0">
                <a:solidFill>
                  <a:srgbClr val="003A84"/>
                </a:solidFill>
              </a:rPr>
              <a:t>Task Summary</a:t>
            </a:r>
          </a:p>
        </p:txBody>
      </p:sp>
      <p:cxnSp>
        <p:nvCxnSpPr>
          <p:cNvPr id="77" name="Straight Connector 76">
            <a:extLst>
              <a:ext uri="{FF2B5EF4-FFF2-40B4-BE49-F238E27FC236}">
                <a16:creationId xmlns:a16="http://schemas.microsoft.com/office/drawing/2014/main" id="{59404D2C-B24D-D642-A397-67EE53F66276}"/>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8413E4B-152D-7344-A035-07046DCF5B40}"/>
              </a:ext>
            </a:extLst>
          </p:cNvPr>
          <p:cNvCxnSpPr/>
          <p:nvPr/>
        </p:nvCxnSpPr>
        <p:spPr>
          <a:xfrm>
            <a:off x="797442" y="568755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EF4E998A-8B7C-9E4D-9836-514097E0C9D6}"/>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 name="Straight Connector 87">
            <a:extLst>
              <a:ext uri="{FF2B5EF4-FFF2-40B4-BE49-F238E27FC236}">
                <a16:creationId xmlns:a16="http://schemas.microsoft.com/office/drawing/2014/main" id="{0CA952AC-8866-D640-ABDD-C2C367B59D76}"/>
              </a:ext>
            </a:extLst>
          </p:cNvPr>
          <p:cNvCxnSpPr/>
          <p:nvPr/>
        </p:nvCxnSpPr>
        <p:spPr>
          <a:xfrm>
            <a:off x="3009162" y="569304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89" name="Graphic 88" descr="Add">
            <a:extLst>
              <a:ext uri="{FF2B5EF4-FFF2-40B4-BE49-F238E27FC236}">
                <a16:creationId xmlns:a16="http://schemas.microsoft.com/office/drawing/2014/main" id="{17544B1C-C7B7-294D-B059-58044BAC7ED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18720" y="5433265"/>
            <a:ext cx="772514" cy="772514"/>
          </a:xfrm>
          <a:prstGeom prst="rect">
            <a:avLst/>
          </a:prstGeom>
        </p:spPr>
      </p:pic>
      <p:pic>
        <p:nvPicPr>
          <p:cNvPr id="90" name="Graphic 89" descr="Bar graph with upward trend">
            <a:extLst>
              <a:ext uri="{FF2B5EF4-FFF2-40B4-BE49-F238E27FC236}">
                <a16:creationId xmlns:a16="http://schemas.microsoft.com/office/drawing/2014/main" id="{9D68B493-FD0C-114F-A22C-AD45480EA1A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104111" y="5747782"/>
            <a:ext cx="468001" cy="468001"/>
          </a:xfrm>
          <a:prstGeom prst="rect">
            <a:avLst/>
          </a:prstGeom>
        </p:spPr>
      </p:pic>
      <p:sp>
        <p:nvSpPr>
          <p:cNvPr id="182" name="Rectangle 181">
            <a:extLst>
              <a:ext uri="{FF2B5EF4-FFF2-40B4-BE49-F238E27FC236}">
                <a16:creationId xmlns:a16="http://schemas.microsoft.com/office/drawing/2014/main" id="{A0055216-33AA-BB45-976B-642880CEF418}"/>
              </a:ext>
            </a:extLst>
          </p:cNvPr>
          <p:cNvSpPr/>
          <p:nvPr/>
        </p:nvSpPr>
        <p:spPr>
          <a:xfrm>
            <a:off x="1593942" y="5704901"/>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1" name="Graphic 90" descr="Workflow">
            <a:extLst>
              <a:ext uri="{FF2B5EF4-FFF2-40B4-BE49-F238E27FC236}">
                <a16:creationId xmlns:a16="http://schemas.microsoft.com/office/drawing/2014/main" id="{923AF856-8729-2F43-B0AD-E3B9BBA8335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601230" y="5748989"/>
            <a:ext cx="468001" cy="468001"/>
          </a:xfrm>
          <a:prstGeom prst="rect">
            <a:avLst/>
          </a:prstGeom>
        </p:spPr>
      </p:pic>
      <p:pic>
        <p:nvPicPr>
          <p:cNvPr id="92" name="Graphic 91" descr="List">
            <a:extLst>
              <a:ext uri="{FF2B5EF4-FFF2-40B4-BE49-F238E27FC236}">
                <a16:creationId xmlns:a16="http://schemas.microsoft.com/office/drawing/2014/main" id="{F68CB2D0-D36E-BE40-870F-02FC3BCF433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94989" y="5747783"/>
            <a:ext cx="468001" cy="468001"/>
          </a:xfrm>
          <a:prstGeom prst="rect">
            <a:avLst/>
          </a:prstGeom>
        </p:spPr>
      </p:pic>
      <p:pic>
        <p:nvPicPr>
          <p:cNvPr id="93" name="Graphic 92" descr="Single gear">
            <a:extLst>
              <a:ext uri="{FF2B5EF4-FFF2-40B4-BE49-F238E27FC236}">
                <a16:creationId xmlns:a16="http://schemas.microsoft.com/office/drawing/2014/main" id="{D6B163BE-D3DB-EA49-AD5C-8BC0B114103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898527" y="5729304"/>
            <a:ext cx="468001" cy="468001"/>
          </a:xfrm>
          <a:prstGeom prst="rect">
            <a:avLst/>
          </a:prstGeom>
        </p:spPr>
      </p:pic>
      <p:sp>
        <p:nvSpPr>
          <p:cNvPr id="94" name="TextBox 93">
            <a:extLst>
              <a:ext uri="{FF2B5EF4-FFF2-40B4-BE49-F238E27FC236}">
                <a16:creationId xmlns:a16="http://schemas.microsoft.com/office/drawing/2014/main" id="{576C4251-A1CC-5B4A-8410-204882BBF1D4}"/>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95" name="TextBox 94">
            <a:extLst>
              <a:ext uri="{FF2B5EF4-FFF2-40B4-BE49-F238E27FC236}">
                <a16:creationId xmlns:a16="http://schemas.microsoft.com/office/drawing/2014/main" id="{CA204EC1-B80A-D949-A88C-E76E3FE37913}"/>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96" name="TextBox 95">
            <a:extLst>
              <a:ext uri="{FF2B5EF4-FFF2-40B4-BE49-F238E27FC236}">
                <a16:creationId xmlns:a16="http://schemas.microsoft.com/office/drawing/2014/main" id="{FD409D0B-74E5-8645-9566-799D95F62ECD}"/>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97" name="TextBox 96">
            <a:extLst>
              <a:ext uri="{FF2B5EF4-FFF2-40B4-BE49-F238E27FC236}">
                <a16:creationId xmlns:a16="http://schemas.microsoft.com/office/drawing/2014/main" id="{09763141-3004-BC4F-A0F2-9F2765857F99}"/>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98" name="Title 61">
            <a:extLst>
              <a:ext uri="{FF2B5EF4-FFF2-40B4-BE49-F238E27FC236}">
                <a16:creationId xmlns:a16="http://schemas.microsoft.com/office/drawing/2014/main" id="{B7C3B4FA-40D7-3644-B356-CBD294B8E353}"/>
              </a:ext>
            </a:extLst>
          </p:cNvPr>
          <p:cNvSpPr txBox="1">
            <a:spLocks/>
          </p:cNvSpPr>
          <p:nvPr/>
        </p:nvSpPr>
        <p:spPr>
          <a:xfrm>
            <a:off x="2455863" y="-482600"/>
            <a:ext cx="5464175" cy="430212"/>
          </a:xfrm>
          <a:prstGeom prst="rect">
            <a:avLst/>
          </a:prstGeom>
        </p:spPr>
        <p:txBody>
          <a:bodyPr vert="horz" lIns="228600" tIns="228600" rIns="228600" bIns="228600" rtlCol="0" anchor="ctr">
            <a:normAutofit fontScale="25000" lnSpcReduction="20000"/>
          </a:bodyPr>
          <a:lstStyle>
            <a:lvl1pPr algn="ctr" defTabSz="593971" rtl="0" eaLnBrk="1" latinLnBrk="0" hangingPunct="1">
              <a:lnSpc>
                <a:spcPct val="85000"/>
              </a:lnSpc>
              <a:spcBef>
                <a:spcPct val="0"/>
              </a:spcBef>
              <a:buNone/>
              <a:defRPr sz="2772" b="0" i="0" kern="1200" cap="none" spc="-98">
                <a:solidFill>
                  <a:schemeClr val="tx1"/>
                </a:solidFill>
                <a:effectLst/>
                <a:latin typeface="+mj-lt"/>
                <a:ea typeface="+mj-ea"/>
                <a:cs typeface="+mj-cs"/>
              </a:defRPr>
            </a:lvl1pPr>
          </a:lstStyle>
          <a:p>
            <a:r>
              <a:rPr lang="en-US" dirty="0"/>
              <a:t>Edit Page</a:t>
            </a:r>
          </a:p>
        </p:txBody>
      </p:sp>
      <p:sp>
        <p:nvSpPr>
          <p:cNvPr id="113" name="Action Button: Return 112">
            <a:hlinkClick r:id="" action="ppaction://hlinkshowjump?jump=lastslideviewed" highlightClick="1"/>
            <a:extLst>
              <a:ext uri="{FF2B5EF4-FFF2-40B4-BE49-F238E27FC236}">
                <a16:creationId xmlns:a16="http://schemas.microsoft.com/office/drawing/2014/main" id="{B404EAA9-1DCB-5B4E-8628-67FF5F523B7F}"/>
              </a:ext>
            </a:extLst>
          </p:cNvPr>
          <p:cNvSpPr/>
          <p:nvPr/>
        </p:nvSpPr>
        <p:spPr>
          <a:xfrm rot="16200000">
            <a:off x="789699" y="673907"/>
            <a:ext cx="386900" cy="360000"/>
          </a:xfrm>
          <a:prstGeom prst="actionButtonRetur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Graphic 113" descr="Radio microphone">
            <a:hlinkClick r:id="rId19" action="ppaction://hlinksldjump"/>
            <a:extLst>
              <a:ext uri="{FF2B5EF4-FFF2-40B4-BE49-F238E27FC236}">
                <a16:creationId xmlns:a16="http://schemas.microsoft.com/office/drawing/2014/main" id="{38F154D2-82AA-4044-933B-17AC8C7D6BD3}"/>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sp>
        <p:nvSpPr>
          <p:cNvPr id="116" name="Rectangle 115">
            <a:extLst>
              <a:ext uri="{FF2B5EF4-FFF2-40B4-BE49-F238E27FC236}">
                <a16:creationId xmlns:a16="http://schemas.microsoft.com/office/drawing/2014/main" id="{349917C9-0136-F74B-963E-12776A59905B}"/>
              </a:ext>
            </a:extLst>
          </p:cNvPr>
          <p:cNvSpPr/>
          <p:nvPr/>
        </p:nvSpPr>
        <p:spPr>
          <a:xfrm>
            <a:off x="918907" y="363597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Category</a:t>
            </a:r>
          </a:p>
        </p:txBody>
      </p:sp>
      <p:sp>
        <p:nvSpPr>
          <p:cNvPr id="123" name="Rectangle 122">
            <a:extLst>
              <a:ext uri="{FF2B5EF4-FFF2-40B4-BE49-F238E27FC236}">
                <a16:creationId xmlns:a16="http://schemas.microsoft.com/office/drawing/2014/main" id="{CCF73388-2033-FB45-802A-4212C7CC9A08}"/>
              </a:ext>
            </a:extLst>
          </p:cNvPr>
          <p:cNvSpPr/>
          <p:nvPr/>
        </p:nvSpPr>
        <p:spPr>
          <a:xfrm>
            <a:off x="893232" y="4235144"/>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Effort</a:t>
            </a:r>
          </a:p>
        </p:txBody>
      </p:sp>
      <p:sp>
        <p:nvSpPr>
          <p:cNvPr id="124" name="Rectangle 123">
            <a:extLst>
              <a:ext uri="{FF2B5EF4-FFF2-40B4-BE49-F238E27FC236}">
                <a16:creationId xmlns:a16="http://schemas.microsoft.com/office/drawing/2014/main" id="{7232BF44-F317-3C45-A76A-415EDE8436F0}"/>
              </a:ext>
            </a:extLst>
          </p:cNvPr>
          <p:cNvSpPr/>
          <p:nvPr/>
        </p:nvSpPr>
        <p:spPr>
          <a:xfrm>
            <a:off x="2254358" y="4244273"/>
            <a:ext cx="250412" cy="276999"/>
          </a:xfrm>
          <a:prstGeom prst="rect">
            <a:avLst/>
          </a:prstGeom>
          <a:pattFill prst="dkUpDiag">
            <a:fgClr>
              <a:schemeClr val="accent5">
                <a:lumMod val="20000"/>
                <a:lumOff val="80000"/>
              </a:schemeClr>
            </a:fgClr>
            <a:bgClr>
              <a:schemeClr val="accent5">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25" name="Rectangle 124">
            <a:extLst>
              <a:ext uri="{FF2B5EF4-FFF2-40B4-BE49-F238E27FC236}">
                <a16:creationId xmlns:a16="http://schemas.microsoft.com/office/drawing/2014/main" id="{819D0ED3-E381-9C4F-911D-A08FE9CA9CE3}"/>
              </a:ext>
            </a:extLst>
          </p:cNvPr>
          <p:cNvSpPr/>
          <p:nvPr/>
        </p:nvSpPr>
        <p:spPr>
          <a:xfrm>
            <a:off x="2531466" y="4236420"/>
            <a:ext cx="250412" cy="276999"/>
          </a:xfrm>
          <a:prstGeom prst="rect">
            <a:avLst/>
          </a:prstGeom>
          <a:pattFill prst="dkUpDiag">
            <a:fgClr>
              <a:schemeClr val="accent5">
                <a:lumMod val="20000"/>
                <a:lumOff val="80000"/>
              </a:schemeClr>
            </a:fgClr>
            <a:bgClr>
              <a:schemeClr val="accent5">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27" name="Rectangle 126">
            <a:extLst>
              <a:ext uri="{FF2B5EF4-FFF2-40B4-BE49-F238E27FC236}">
                <a16:creationId xmlns:a16="http://schemas.microsoft.com/office/drawing/2014/main" id="{3D5C18C4-D502-944C-B46C-420E61D9B95E}"/>
              </a:ext>
            </a:extLst>
          </p:cNvPr>
          <p:cNvSpPr/>
          <p:nvPr/>
        </p:nvSpPr>
        <p:spPr>
          <a:xfrm>
            <a:off x="2976319" y="4246240"/>
            <a:ext cx="250412" cy="276999"/>
          </a:xfrm>
          <a:prstGeom prst="rect">
            <a:avLst/>
          </a:prstGeom>
          <a:pattFill prst="dkUpDiag">
            <a:fgClr>
              <a:schemeClr val="accent5">
                <a:lumMod val="20000"/>
                <a:lumOff val="80000"/>
              </a:schemeClr>
            </a:fgClr>
            <a:bgClr>
              <a:schemeClr val="accent5">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28" name="Rectangle 127">
            <a:extLst>
              <a:ext uri="{FF2B5EF4-FFF2-40B4-BE49-F238E27FC236}">
                <a16:creationId xmlns:a16="http://schemas.microsoft.com/office/drawing/2014/main" id="{BD27D406-5216-8C45-A495-5D55A96D3936}"/>
              </a:ext>
            </a:extLst>
          </p:cNvPr>
          <p:cNvSpPr/>
          <p:nvPr/>
        </p:nvSpPr>
        <p:spPr>
          <a:xfrm>
            <a:off x="3245234" y="4243894"/>
            <a:ext cx="250412" cy="276999"/>
          </a:xfrm>
          <a:prstGeom prst="rect">
            <a:avLst/>
          </a:prstGeom>
          <a:pattFill prst="dkUpDiag">
            <a:fgClr>
              <a:schemeClr val="accent5">
                <a:lumMod val="20000"/>
                <a:lumOff val="80000"/>
              </a:schemeClr>
            </a:fgClr>
            <a:bgClr>
              <a:schemeClr val="accent5">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29" name="Rectangle 128">
            <a:extLst>
              <a:ext uri="{FF2B5EF4-FFF2-40B4-BE49-F238E27FC236}">
                <a16:creationId xmlns:a16="http://schemas.microsoft.com/office/drawing/2014/main" id="{4D43742D-44BB-0C45-B06B-606FA366C93D}"/>
              </a:ext>
            </a:extLst>
          </p:cNvPr>
          <p:cNvSpPr/>
          <p:nvPr/>
        </p:nvSpPr>
        <p:spPr>
          <a:xfrm>
            <a:off x="3708802" y="4245066"/>
            <a:ext cx="250412" cy="27699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30" name="Rectangle 129">
            <a:extLst>
              <a:ext uri="{FF2B5EF4-FFF2-40B4-BE49-F238E27FC236}">
                <a16:creationId xmlns:a16="http://schemas.microsoft.com/office/drawing/2014/main" id="{E87229B0-43F8-934B-8FCC-00741FBE4631}"/>
              </a:ext>
            </a:extLst>
          </p:cNvPr>
          <p:cNvSpPr/>
          <p:nvPr/>
        </p:nvSpPr>
        <p:spPr>
          <a:xfrm>
            <a:off x="3979452" y="4238466"/>
            <a:ext cx="250412" cy="27699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31" name="Rectangle 130">
            <a:hlinkClick r:id="" action="ppaction://hlinkshowjump?jump=nextslide"/>
            <a:extLst>
              <a:ext uri="{FF2B5EF4-FFF2-40B4-BE49-F238E27FC236}">
                <a16:creationId xmlns:a16="http://schemas.microsoft.com/office/drawing/2014/main" id="{9811917D-0F3B-B647-9612-41A2653E8E60}"/>
              </a:ext>
            </a:extLst>
          </p:cNvPr>
          <p:cNvSpPr/>
          <p:nvPr/>
        </p:nvSpPr>
        <p:spPr>
          <a:xfrm>
            <a:off x="918907" y="4563117"/>
            <a:ext cx="3393014" cy="74353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Description</a:t>
            </a:r>
          </a:p>
        </p:txBody>
      </p:sp>
      <p:sp>
        <p:nvSpPr>
          <p:cNvPr id="132" name="Rectangle 131">
            <a:extLst>
              <a:ext uri="{FF2B5EF4-FFF2-40B4-BE49-F238E27FC236}">
                <a16:creationId xmlns:a16="http://schemas.microsoft.com/office/drawing/2014/main" id="{023C993A-6853-A645-A9FB-445EC35E7397}"/>
              </a:ext>
            </a:extLst>
          </p:cNvPr>
          <p:cNvSpPr/>
          <p:nvPr/>
        </p:nvSpPr>
        <p:spPr>
          <a:xfrm>
            <a:off x="893633" y="5378612"/>
            <a:ext cx="1260000" cy="2471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Exit</a:t>
            </a:r>
          </a:p>
        </p:txBody>
      </p:sp>
      <p:sp>
        <p:nvSpPr>
          <p:cNvPr id="133" name="Rectangle 132">
            <a:extLst>
              <a:ext uri="{FF2B5EF4-FFF2-40B4-BE49-F238E27FC236}">
                <a16:creationId xmlns:a16="http://schemas.microsoft.com/office/drawing/2014/main" id="{A0DA4672-DC59-6140-AC08-85E249ED1F8E}"/>
              </a:ext>
            </a:extLst>
          </p:cNvPr>
          <p:cNvSpPr/>
          <p:nvPr/>
        </p:nvSpPr>
        <p:spPr>
          <a:xfrm>
            <a:off x="3044512" y="5388755"/>
            <a:ext cx="1260000" cy="24713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Save</a:t>
            </a:r>
          </a:p>
        </p:txBody>
      </p:sp>
      <p:sp>
        <p:nvSpPr>
          <p:cNvPr id="150" name="Rectangle 149">
            <a:extLst>
              <a:ext uri="{FF2B5EF4-FFF2-40B4-BE49-F238E27FC236}">
                <a16:creationId xmlns:a16="http://schemas.microsoft.com/office/drawing/2014/main" id="{5DAD889D-5C8D-BC4B-9465-7EB409FCA293}"/>
              </a:ext>
            </a:extLst>
          </p:cNvPr>
          <p:cNvSpPr/>
          <p:nvPr/>
        </p:nvSpPr>
        <p:spPr>
          <a:xfrm>
            <a:off x="893232" y="138395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Title</a:t>
            </a:r>
          </a:p>
        </p:txBody>
      </p:sp>
      <p:sp>
        <p:nvSpPr>
          <p:cNvPr id="151" name="Rectangle 150">
            <a:extLst>
              <a:ext uri="{FF2B5EF4-FFF2-40B4-BE49-F238E27FC236}">
                <a16:creationId xmlns:a16="http://schemas.microsoft.com/office/drawing/2014/main" id="{18E61E68-D372-E441-84EB-A81FE068C084}"/>
              </a:ext>
            </a:extLst>
          </p:cNvPr>
          <p:cNvSpPr/>
          <p:nvPr/>
        </p:nvSpPr>
        <p:spPr>
          <a:xfrm>
            <a:off x="893804" y="166659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153" name="Rectangle 152">
            <a:extLst>
              <a:ext uri="{FF2B5EF4-FFF2-40B4-BE49-F238E27FC236}">
                <a16:creationId xmlns:a16="http://schemas.microsoft.com/office/drawing/2014/main" id="{E172E834-11B9-6D4E-BBED-CDF01112D9AE}"/>
              </a:ext>
            </a:extLst>
          </p:cNvPr>
          <p:cNvSpPr/>
          <p:nvPr/>
        </p:nvSpPr>
        <p:spPr>
          <a:xfrm>
            <a:off x="893232" y="2008614"/>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Starts</a:t>
            </a:r>
          </a:p>
        </p:txBody>
      </p:sp>
      <p:sp>
        <p:nvSpPr>
          <p:cNvPr id="154" name="Rectangle 153">
            <a:hlinkClick r:id="" action="ppaction://hlinkshowjump?jump=nextslide"/>
            <a:extLst>
              <a:ext uri="{FF2B5EF4-FFF2-40B4-BE49-F238E27FC236}">
                <a16:creationId xmlns:a16="http://schemas.microsoft.com/office/drawing/2014/main" id="{702C2E78-10E6-5E47-BA13-120D85E73DA9}"/>
              </a:ext>
            </a:extLst>
          </p:cNvPr>
          <p:cNvSpPr/>
          <p:nvPr/>
        </p:nvSpPr>
        <p:spPr>
          <a:xfrm>
            <a:off x="2401625" y="2008614"/>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17/07/19</a:t>
            </a:r>
          </a:p>
        </p:txBody>
      </p:sp>
      <p:sp>
        <p:nvSpPr>
          <p:cNvPr id="155" name="Rectangle 154">
            <a:extLst>
              <a:ext uri="{FF2B5EF4-FFF2-40B4-BE49-F238E27FC236}">
                <a16:creationId xmlns:a16="http://schemas.microsoft.com/office/drawing/2014/main" id="{B7229359-8D2C-6A4D-BA30-03B0165A7FB4}"/>
              </a:ext>
            </a:extLst>
          </p:cNvPr>
          <p:cNvSpPr/>
          <p:nvPr/>
        </p:nvSpPr>
        <p:spPr>
          <a:xfrm>
            <a:off x="3372592" y="2008614"/>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09:30</a:t>
            </a:r>
          </a:p>
        </p:txBody>
      </p:sp>
      <p:sp>
        <p:nvSpPr>
          <p:cNvPr id="158" name="Rectangle 157">
            <a:extLst>
              <a:ext uri="{FF2B5EF4-FFF2-40B4-BE49-F238E27FC236}">
                <a16:creationId xmlns:a16="http://schemas.microsoft.com/office/drawing/2014/main" id="{B0C483D5-EBA5-6641-A637-60ED8EA33359}"/>
              </a:ext>
            </a:extLst>
          </p:cNvPr>
          <p:cNvSpPr/>
          <p:nvPr/>
        </p:nvSpPr>
        <p:spPr>
          <a:xfrm>
            <a:off x="886477" y="2342230"/>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Alert</a:t>
            </a:r>
          </a:p>
        </p:txBody>
      </p:sp>
      <p:sp>
        <p:nvSpPr>
          <p:cNvPr id="159" name="Rectangle 158">
            <a:extLst>
              <a:ext uri="{FF2B5EF4-FFF2-40B4-BE49-F238E27FC236}">
                <a16:creationId xmlns:a16="http://schemas.microsoft.com/office/drawing/2014/main" id="{5E05074D-DA56-C446-BB47-F3E95BB72840}"/>
              </a:ext>
            </a:extLst>
          </p:cNvPr>
          <p:cNvSpPr/>
          <p:nvPr/>
        </p:nvSpPr>
        <p:spPr>
          <a:xfrm>
            <a:off x="893232" y="2717368"/>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Status</a:t>
            </a:r>
          </a:p>
        </p:txBody>
      </p:sp>
      <p:sp>
        <p:nvSpPr>
          <p:cNvPr id="160" name="Rectangle 159">
            <a:extLst>
              <a:ext uri="{FF2B5EF4-FFF2-40B4-BE49-F238E27FC236}">
                <a16:creationId xmlns:a16="http://schemas.microsoft.com/office/drawing/2014/main" id="{44D2AB32-629F-7E44-8C99-62299239B970}"/>
              </a:ext>
            </a:extLst>
          </p:cNvPr>
          <p:cNvSpPr/>
          <p:nvPr/>
        </p:nvSpPr>
        <p:spPr>
          <a:xfrm>
            <a:off x="886477" y="3031224"/>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161" name="Rounded Rectangle 160">
            <a:hlinkClick r:id="" action="ppaction://hlinkshowjump?jump=nextslide"/>
            <a:extLst>
              <a:ext uri="{FF2B5EF4-FFF2-40B4-BE49-F238E27FC236}">
                <a16:creationId xmlns:a16="http://schemas.microsoft.com/office/drawing/2014/main" id="{82A6D99F-969D-D741-A350-C6B824873EE2}"/>
              </a:ext>
            </a:extLst>
          </p:cNvPr>
          <p:cNvSpPr/>
          <p:nvPr/>
        </p:nvSpPr>
        <p:spPr>
          <a:xfrm>
            <a:off x="2255195" y="3325426"/>
            <a:ext cx="2003770" cy="295619"/>
          </a:xfrm>
          <a:prstGeom prst="roundRect">
            <a:avLst/>
          </a:prstGeom>
          <a:solidFill>
            <a:schemeClr val="accent5">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Check Attendance</a:t>
            </a:r>
          </a:p>
        </p:txBody>
      </p:sp>
      <p:pic>
        <p:nvPicPr>
          <p:cNvPr id="164" name="Graphic 163" descr="Clock">
            <a:hlinkClick r:id="" action="ppaction://hlinkshowjump?jump=nextslide"/>
            <a:extLst>
              <a:ext uri="{FF2B5EF4-FFF2-40B4-BE49-F238E27FC236}">
                <a16:creationId xmlns:a16="http://schemas.microsoft.com/office/drawing/2014/main" id="{6416354F-DBED-5F46-AFF4-D5D0F3698DA6}"/>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4010216" y="1989818"/>
            <a:ext cx="278687" cy="278687"/>
          </a:xfrm>
          <a:prstGeom prst="rect">
            <a:avLst/>
          </a:prstGeom>
        </p:spPr>
      </p:pic>
      <p:pic>
        <p:nvPicPr>
          <p:cNvPr id="166" name="Graphic 165" descr="Flip calendar">
            <a:hlinkClick r:id="" action="ppaction://hlinkshowjump?jump=nextslide"/>
            <a:extLst>
              <a:ext uri="{FF2B5EF4-FFF2-40B4-BE49-F238E27FC236}">
                <a16:creationId xmlns:a16="http://schemas.microsoft.com/office/drawing/2014/main" id="{EA9C5F11-9865-4045-B521-5C1441467A36}"/>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flipH="1">
            <a:off x="3033895" y="1967161"/>
            <a:ext cx="324000" cy="324000"/>
          </a:xfrm>
          <a:prstGeom prst="rect">
            <a:avLst/>
          </a:prstGeom>
        </p:spPr>
      </p:pic>
      <p:sp>
        <p:nvSpPr>
          <p:cNvPr id="168" name="Rectangle 167">
            <a:extLst>
              <a:ext uri="{FF2B5EF4-FFF2-40B4-BE49-F238E27FC236}">
                <a16:creationId xmlns:a16="http://schemas.microsoft.com/office/drawing/2014/main" id="{7C840304-7A56-7244-BBEB-917B667079CE}"/>
              </a:ext>
            </a:extLst>
          </p:cNvPr>
          <p:cNvSpPr/>
          <p:nvPr/>
        </p:nvSpPr>
        <p:spPr>
          <a:xfrm>
            <a:off x="2255194" y="1377532"/>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Buy Attraction Tickets</a:t>
            </a:r>
          </a:p>
        </p:txBody>
      </p:sp>
      <p:sp>
        <p:nvSpPr>
          <p:cNvPr id="169" name="Rectangle 168">
            <a:extLst>
              <a:ext uri="{FF2B5EF4-FFF2-40B4-BE49-F238E27FC236}">
                <a16:creationId xmlns:a16="http://schemas.microsoft.com/office/drawing/2014/main" id="{320BA139-59AE-2245-8E27-B670C4EF92EA}"/>
              </a:ext>
            </a:extLst>
          </p:cNvPr>
          <p:cNvSpPr/>
          <p:nvPr/>
        </p:nvSpPr>
        <p:spPr>
          <a:xfrm>
            <a:off x="2261264" y="1652634"/>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Ticket Kiosk</a:t>
            </a:r>
          </a:p>
        </p:txBody>
      </p:sp>
      <p:sp>
        <p:nvSpPr>
          <p:cNvPr id="170" name="Rectangle 169">
            <a:extLst>
              <a:ext uri="{FF2B5EF4-FFF2-40B4-BE49-F238E27FC236}">
                <a16:creationId xmlns:a16="http://schemas.microsoft.com/office/drawing/2014/main" id="{5A06F58A-E206-4842-A1C2-B528ADDC9518}"/>
              </a:ext>
            </a:extLst>
          </p:cNvPr>
          <p:cNvSpPr/>
          <p:nvPr/>
        </p:nvSpPr>
        <p:spPr>
          <a:xfrm>
            <a:off x="3358964" y="2340917"/>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none</a:t>
            </a:r>
          </a:p>
        </p:txBody>
      </p:sp>
      <p:sp>
        <p:nvSpPr>
          <p:cNvPr id="171" name="Triangle 170">
            <a:extLst>
              <a:ext uri="{FF2B5EF4-FFF2-40B4-BE49-F238E27FC236}">
                <a16:creationId xmlns:a16="http://schemas.microsoft.com/office/drawing/2014/main" id="{9197FA56-A8EE-704F-B94C-202294EF9A96}"/>
              </a:ext>
            </a:extLst>
          </p:cNvPr>
          <p:cNvSpPr>
            <a:spLocks noChangeAspect="1"/>
          </p:cNvSpPr>
          <p:nvPr/>
        </p:nvSpPr>
        <p:spPr>
          <a:xfrm rot="10800000">
            <a:off x="4050662" y="2406475"/>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74" name="Rectangle 173">
            <a:extLst>
              <a:ext uri="{FF2B5EF4-FFF2-40B4-BE49-F238E27FC236}">
                <a16:creationId xmlns:a16="http://schemas.microsoft.com/office/drawing/2014/main" id="{AE11038C-F592-1240-98F6-C2D59A3014CF}"/>
              </a:ext>
            </a:extLst>
          </p:cNvPr>
          <p:cNvSpPr/>
          <p:nvPr/>
        </p:nvSpPr>
        <p:spPr>
          <a:xfrm>
            <a:off x="3376546" y="2718065"/>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To-do</a:t>
            </a:r>
          </a:p>
        </p:txBody>
      </p:sp>
      <p:sp>
        <p:nvSpPr>
          <p:cNvPr id="175" name="Triangle 174">
            <a:extLst>
              <a:ext uri="{FF2B5EF4-FFF2-40B4-BE49-F238E27FC236}">
                <a16:creationId xmlns:a16="http://schemas.microsoft.com/office/drawing/2014/main" id="{4F3804D8-7444-FE43-B788-3BD5E7F74C11}"/>
              </a:ext>
            </a:extLst>
          </p:cNvPr>
          <p:cNvSpPr>
            <a:spLocks noChangeAspect="1"/>
          </p:cNvSpPr>
          <p:nvPr/>
        </p:nvSpPr>
        <p:spPr>
          <a:xfrm rot="10800000">
            <a:off x="4068244" y="2783623"/>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76" name="Terminator 175">
            <a:extLst>
              <a:ext uri="{FF2B5EF4-FFF2-40B4-BE49-F238E27FC236}">
                <a16:creationId xmlns:a16="http://schemas.microsoft.com/office/drawing/2014/main" id="{71CDA826-984E-0F40-8B3E-69CEB21B825A}"/>
              </a:ext>
            </a:extLst>
          </p:cNvPr>
          <p:cNvSpPr/>
          <p:nvPr/>
        </p:nvSpPr>
        <p:spPr>
          <a:xfrm>
            <a:off x="3742401" y="3036498"/>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41C163FE-DCB7-5946-B2B6-59C641E0D196}"/>
              </a:ext>
            </a:extLst>
          </p:cNvPr>
          <p:cNvSpPr>
            <a:spLocks noChangeAspect="1"/>
          </p:cNvSpPr>
          <p:nvPr/>
        </p:nvSpPr>
        <p:spPr>
          <a:xfrm>
            <a:off x="4096715" y="3055939"/>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ounded Rectangle 179">
            <a:hlinkClick r:id="" action="ppaction://hlinkshowjump?jump=nextslide"/>
            <a:extLst>
              <a:ext uri="{FF2B5EF4-FFF2-40B4-BE49-F238E27FC236}">
                <a16:creationId xmlns:a16="http://schemas.microsoft.com/office/drawing/2014/main" id="{75135BF8-0325-C449-B291-AA5D6F823D0D}"/>
              </a:ext>
            </a:extLst>
          </p:cNvPr>
          <p:cNvSpPr/>
          <p:nvPr/>
        </p:nvSpPr>
        <p:spPr>
          <a:xfrm>
            <a:off x="2243799" y="3891996"/>
            <a:ext cx="1986065" cy="247135"/>
          </a:xfrm>
          <a:prstGeom prst="roundRect">
            <a:avLst/>
          </a:prstGeom>
          <a:solidFill>
            <a:schemeClr val="accent5">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Gardens By the Bay</a:t>
            </a:r>
          </a:p>
        </p:txBody>
      </p:sp>
      <p:sp>
        <p:nvSpPr>
          <p:cNvPr id="181" name="Rounded Rectangle 180">
            <a:extLst>
              <a:ext uri="{FF2B5EF4-FFF2-40B4-BE49-F238E27FC236}">
                <a16:creationId xmlns:a16="http://schemas.microsoft.com/office/drawing/2014/main" id="{85595521-C2A5-7D4C-89D4-7013120F4D1C}"/>
              </a:ext>
            </a:extLst>
          </p:cNvPr>
          <p:cNvSpPr/>
          <p:nvPr/>
        </p:nvSpPr>
        <p:spPr>
          <a:xfrm>
            <a:off x="4868228" y="4569831"/>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 to view an example of editing the task. </a:t>
            </a:r>
          </a:p>
        </p:txBody>
      </p:sp>
    </p:spTree>
    <p:extLst>
      <p:ext uri="{BB962C8B-B14F-4D97-AF65-F5344CB8AC3E}">
        <p14:creationId xmlns:p14="http://schemas.microsoft.com/office/powerpoint/2010/main" val="36402556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500"/>
                                  </p:stCondLst>
                                  <p:childTnLst>
                                    <p:animScale>
                                      <p:cBhvr>
                                        <p:cTn id="6" dur="500" fill="hold"/>
                                        <p:tgtEl>
                                          <p:spTgt spid="131"/>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val 68">
            <a:extLst>
              <a:ext uri="{FF2B5EF4-FFF2-40B4-BE49-F238E27FC236}">
                <a16:creationId xmlns:a16="http://schemas.microsoft.com/office/drawing/2014/main" id="{3A0481BC-2A04-974D-8C8B-933CB642D70E}"/>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01DF302F-DAB7-F24E-87B6-C16012B50F82}"/>
              </a:ext>
            </a:extLst>
          </p:cNvPr>
          <p:cNvSpPr/>
          <p:nvPr/>
        </p:nvSpPr>
        <p:spPr>
          <a:xfrm>
            <a:off x="797442" y="574162"/>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8FE0ED5C-F8B9-744A-9417-4DFC1655F38A}"/>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73" name="Graphic 72" descr="Back">
            <a:extLst>
              <a:ext uri="{FF2B5EF4-FFF2-40B4-BE49-F238E27FC236}">
                <a16:creationId xmlns:a16="http://schemas.microsoft.com/office/drawing/2014/main" id="{1435A74D-7FED-8F4E-8BF0-26B925D694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6409" y="672022"/>
            <a:ext cx="360000" cy="360000"/>
          </a:xfrm>
          <a:prstGeom prst="rect">
            <a:avLst/>
          </a:prstGeom>
        </p:spPr>
      </p:pic>
      <p:pic>
        <p:nvPicPr>
          <p:cNvPr id="74" name="Graphic 73" descr="Magnifying glass">
            <a:extLst>
              <a:ext uri="{FF2B5EF4-FFF2-40B4-BE49-F238E27FC236}">
                <a16:creationId xmlns:a16="http://schemas.microsoft.com/office/drawing/2014/main" id="{2BC84AED-A49F-1A45-8D24-8617CBF1BF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pic>
        <p:nvPicPr>
          <p:cNvPr id="75" name="Graphic 74" descr="Filter">
            <a:hlinkClick r:id="rId6" action="ppaction://hlinksldjump"/>
            <a:extLst>
              <a:ext uri="{FF2B5EF4-FFF2-40B4-BE49-F238E27FC236}">
                <a16:creationId xmlns:a16="http://schemas.microsoft.com/office/drawing/2014/main" id="{73E94B02-48C7-3D46-AB20-87A26744BA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52512" y="677435"/>
            <a:ext cx="360000" cy="360000"/>
          </a:xfrm>
          <a:prstGeom prst="rect">
            <a:avLst/>
          </a:prstGeom>
        </p:spPr>
      </p:pic>
      <p:sp>
        <p:nvSpPr>
          <p:cNvPr id="76" name="TextBox 75">
            <a:extLst>
              <a:ext uri="{FF2B5EF4-FFF2-40B4-BE49-F238E27FC236}">
                <a16:creationId xmlns:a16="http://schemas.microsoft.com/office/drawing/2014/main" id="{41B44E82-9602-334A-8DCB-146DAE8B075E}"/>
              </a:ext>
            </a:extLst>
          </p:cNvPr>
          <p:cNvSpPr txBox="1"/>
          <p:nvPr/>
        </p:nvSpPr>
        <p:spPr>
          <a:xfrm>
            <a:off x="1758124" y="642216"/>
            <a:ext cx="1721256" cy="369332"/>
          </a:xfrm>
          <a:prstGeom prst="rect">
            <a:avLst/>
          </a:prstGeom>
          <a:noFill/>
        </p:spPr>
        <p:txBody>
          <a:bodyPr wrap="square" rtlCol="0">
            <a:spAutoFit/>
          </a:bodyPr>
          <a:lstStyle/>
          <a:p>
            <a:r>
              <a:rPr lang="en-US" dirty="0">
                <a:solidFill>
                  <a:srgbClr val="003A84"/>
                </a:solidFill>
              </a:rPr>
              <a:t>Task Summary</a:t>
            </a:r>
          </a:p>
        </p:txBody>
      </p:sp>
      <p:cxnSp>
        <p:nvCxnSpPr>
          <p:cNvPr id="77" name="Straight Connector 76">
            <a:extLst>
              <a:ext uri="{FF2B5EF4-FFF2-40B4-BE49-F238E27FC236}">
                <a16:creationId xmlns:a16="http://schemas.microsoft.com/office/drawing/2014/main" id="{59404D2C-B24D-D642-A397-67EE53F66276}"/>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8413E4B-152D-7344-A035-07046DCF5B40}"/>
              </a:ext>
            </a:extLst>
          </p:cNvPr>
          <p:cNvCxnSpPr/>
          <p:nvPr/>
        </p:nvCxnSpPr>
        <p:spPr>
          <a:xfrm>
            <a:off x="797442" y="568755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EF4E998A-8B7C-9E4D-9836-514097E0C9D6}"/>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 name="Straight Connector 87">
            <a:extLst>
              <a:ext uri="{FF2B5EF4-FFF2-40B4-BE49-F238E27FC236}">
                <a16:creationId xmlns:a16="http://schemas.microsoft.com/office/drawing/2014/main" id="{0CA952AC-8866-D640-ABDD-C2C367B59D76}"/>
              </a:ext>
            </a:extLst>
          </p:cNvPr>
          <p:cNvCxnSpPr/>
          <p:nvPr/>
        </p:nvCxnSpPr>
        <p:spPr>
          <a:xfrm>
            <a:off x="3009162" y="569304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89" name="Graphic 88" descr="Add">
            <a:extLst>
              <a:ext uri="{FF2B5EF4-FFF2-40B4-BE49-F238E27FC236}">
                <a16:creationId xmlns:a16="http://schemas.microsoft.com/office/drawing/2014/main" id="{17544B1C-C7B7-294D-B059-58044BAC7ED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18720" y="5433265"/>
            <a:ext cx="772514" cy="772514"/>
          </a:xfrm>
          <a:prstGeom prst="rect">
            <a:avLst/>
          </a:prstGeom>
        </p:spPr>
      </p:pic>
      <p:sp>
        <p:nvSpPr>
          <p:cNvPr id="57" name="Rectangle 56">
            <a:extLst>
              <a:ext uri="{FF2B5EF4-FFF2-40B4-BE49-F238E27FC236}">
                <a16:creationId xmlns:a16="http://schemas.microsoft.com/office/drawing/2014/main" id="{D97FB15F-BF6C-B644-A973-FF2BFBA022EE}"/>
              </a:ext>
            </a:extLst>
          </p:cNvPr>
          <p:cNvSpPr/>
          <p:nvPr/>
        </p:nvSpPr>
        <p:spPr>
          <a:xfrm>
            <a:off x="1593942" y="5704901"/>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Graphic 89" descr="Bar graph with upward trend">
            <a:extLst>
              <a:ext uri="{FF2B5EF4-FFF2-40B4-BE49-F238E27FC236}">
                <a16:creationId xmlns:a16="http://schemas.microsoft.com/office/drawing/2014/main" id="{9D68B493-FD0C-114F-A22C-AD45480EA1A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104111" y="5747782"/>
            <a:ext cx="468001" cy="468001"/>
          </a:xfrm>
          <a:prstGeom prst="rect">
            <a:avLst/>
          </a:prstGeom>
        </p:spPr>
      </p:pic>
      <p:pic>
        <p:nvPicPr>
          <p:cNvPr id="91" name="Graphic 90" descr="Workflow">
            <a:extLst>
              <a:ext uri="{FF2B5EF4-FFF2-40B4-BE49-F238E27FC236}">
                <a16:creationId xmlns:a16="http://schemas.microsoft.com/office/drawing/2014/main" id="{923AF856-8729-2F43-B0AD-E3B9BBA8335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601230" y="5748989"/>
            <a:ext cx="468001" cy="468001"/>
          </a:xfrm>
          <a:prstGeom prst="rect">
            <a:avLst/>
          </a:prstGeom>
        </p:spPr>
      </p:pic>
      <p:pic>
        <p:nvPicPr>
          <p:cNvPr id="92" name="Graphic 91" descr="List">
            <a:extLst>
              <a:ext uri="{FF2B5EF4-FFF2-40B4-BE49-F238E27FC236}">
                <a16:creationId xmlns:a16="http://schemas.microsoft.com/office/drawing/2014/main" id="{F68CB2D0-D36E-BE40-870F-02FC3BCF433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94989" y="5747783"/>
            <a:ext cx="468001" cy="468001"/>
          </a:xfrm>
          <a:prstGeom prst="rect">
            <a:avLst/>
          </a:prstGeom>
        </p:spPr>
      </p:pic>
      <p:pic>
        <p:nvPicPr>
          <p:cNvPr id="93" name="Graphic 92" descr="Single gear">
            <a:extLst>
              <a:ext uri="{FF2B5EF4-FFF2-40B4-BE49-F238E27FC236}">
                <a16:creationId xmlns:a16="http://schemas.microsoft.com/office/drawing/2014/main" id="{D6B163BE-D3DB-EA49-AD5C-8BC0B114103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898527" y="5729304"/>
            <a:ext cx="468001" cy="468001"/>
          </a:xfrm>
          <a:prstGeom prst="rect">
            <a:avLst/>
          </a:prstGeom>
        </p:spPr>
      </p:pic>
      <p:sp>
        <p:nvSpPr>
          <p:cNvPr id="94" name="TextBox 93">
            <a:extLst>
              <a:ext uri="{FF2B5EF4-FFF2-40B4-BE49-F238E27FC236}">
                <a16:creationId xmlns:a16="http://schemas.microsoft.com/office/drawing/2014/main" id="{576C4251-A1CC-5B4A-8410-204882BBF1D4}"/>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95" name="TextBox 94">
            <a:extLst>
              <a:ext uri="{FF2B5EF4-FFF2-40B4-BE49-F238E27FC236}">
                <a16:creationId xmlns:a16="http://schemas.microsoft.com/office/drawing/2014/main" id="{CA204EC1-B80A-D949-A88C-E76E3FE37913}"/>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96" name="TextBox 95">
            <a:extLst>
              <a:ext uri="{FF2B5EF4-FFF2-40B4-BE49-F238E27FC236}">
                <a16:creationId xmlns:a16="http://schemas.microsoft.com/office/drawing/2014/main" id="{FD409D0B-74E5-8645-9566-799D95F62ECD}"/>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97" name="TextBox 96">
            <a:extLst>
              <a:ext uri="{FF2B5EF4-FFF2-40B4-BE49-F238E27FC236}">
                <a16:creationId xmlns:a16="http://schemas.microsoft.com/office/drawing/2014/main" id="{09763141-3004-BC4F-A0F2-9F2765857F99}"/>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98" name="Title 61">
            <a:extLst>
              <a:ext uri="{FF2B5EF4-FFF2-40B4-BE49-F238E27FC236}">
                <a16:creationId xmlns:a16="http://schemas.microsoft.com/office/drawing/2014/main" id="{B7C3B4FA-40D7-3644-B356-CBD294B8E353}"/>
              </a:ext>
            </a:extLst>
          </p:cNvPr>
          <p:cNvSpPr txBox="1">
            <a:spLocks/>
          </p:cNvSpPr>
          <p:nvPr/>
        </p:nvSpPr>
        <p:spPr>
          <a:xfrm>
            <a:off x="2455863" y="-482600"/>
            <a:ext cx="5464175" cy="430212"/>
          </a:xfrm>
          <a:prstGeom prst="rect">
            <a:avLst/>
          </a:prstGeom>
        </p:spPr>
        <p:txBody>
          <a:bodyPr vert="horz" lIns="228600" tIns="228600" rIns="228600" bIns="228600" rtlCol="0" anchor="ctr">
            <a:normAutofit fontScale="25000" lnSpcReduction="20000"/>
          </a:bodyPr>
          <a:lstStyle>
            <a:lvl1pPr algn="ctr" defTabSz="593971" rtl="0" eaLnBrk="1" latinLnBrk="0" hangingPunct="1">
              <a:lnSpc>
                <a:spcPct val="85000"/>
              </a:lnSpc>
              <a:spcBef>
                <a:spcPct val="0"/>
              </a:spcBef>
              <a:buNone/>
              <a:defRPr sz="2772" b="0" i="0" kern="1200" cap="none" spc="-98">
                <a:solidFill>
                  <a:schemeClr val="tx1"/>
                </a:solidFill>
                <a:effectLst/>
                <a:latin typeface="+mj-lt"/>
                <a:ea typeface="+mj-ea"/>
                <a:cs typeface="+mj-cs"/>
              </a:defRPr>
            </a:lvl1pPr>
          </a:lstStyle>
          <a:p>
            <a:r>
              <a:rPr lang="en-US" dirty="0"/>
              <a:t>Edit Page</a:t>
            </a:r>
          </a:p>
        </p:txBody>
      </p:sp>
      <p:sp>
        <p:nvSpPr>
          <p:cNvPr id="113" name="Action Button: Return 112">
            <a:hlinkClick r:id="" action="ppaction://hlinkshowjump?jump=lastslideviewed" highlightClick="1"/>
            <a:extLst>
              <a:ext uri="{FF2B5EF4-FFF2-40B4-BE49-F238E27FC236}">
                <a16:creationId xmlns:a16="http://schemas.microsoft.com/office/drawing/2014/main" id="{B404EAA9-1DCB-5B4E-8628-67FF5F523B7F}"/>
              </a:ext>
            </a:extLst>
          </p:cNvPr>
          <p:cNvSpPr/>
          <p:nvPr/>
        </p:nvSpPr>
        <p:spPr>
          <a:xfrm rot="16200000">
            <a:off x="789699" y="673907"/>
            <a:ext cx="386900" cy="360000"/>
          </a:xfrm>
          <a:prstGeom prst="actionButtonRetur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Graphic 113" descr="Radio microphone">
            <a:hlinkClick r:id="rId19" action="ppaction://hlinksldjump"/>
            <a:extLst>
              <a:ext uri="{FF2B5EF4-FFF2-40B4-BE49-F238E27FC236}">
                <a16:creationId xmlns:a16="http://schemas.microsoft.com/office/drawing/2014/main" id="{38F154D2-82AA-4044-933B-17AC8C7D6BD3}"/>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sp>
        <p:nvSpPr>
          <p:cNvPr id="116" name="Rectangle 115">
            <a:extLst>
              <a:ext uri="{FF2B5EF4-FFF2-40B4-BE49-F238E27FC236}">
                <a16:creationId xmlns:a16="http://schemas.microsoft.com/office/drawing/2014/main" id="{349917C9-0136-F74B-963E-12776A59905B}"/>
              </a:ext>
            </a:extLst>
          </p:cNvPr>
          <p:cNvSpPr/>
          <p:nvPr/>
        </p:nvSpPr>
        <p:spPr>
          <a:xfrm>
            <a:off x="918907" y="363597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Category</a:t>
            </a:r>
          </a:p>
        </p:txBody>
      </p:sp>
      <p:sp>
        <p:nvSpPr>
          <p:cNvPr id="123" name="Rectangle 122">
            <a:extLst>
              <a:ext uri="{FF2B5EF4-FFF2-40B4-BE49-F238E27FC236}">
                <a16:creationId xmlns:a16="http://schemas.microsoft.com/office/drawing/2014/main" id="{CCF73388-2033-FB45-802A-4212C7CC9A08}"/>
              </a:ext>
            </a:extLst>
          </p:cNvPr>
          <p:cNvSpPr/>
          <p:nvPr/>
        </p:nvSpPr>
        <p:spPr>
          <a:xfrm>
            <a:off x="893232" y="4235144"/>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Effort</a:t>
            </a:r>
          </a:p>
        </p:txBody>
      </p:sp>
      <p:sp>
        <p:nvSpPr>
          <p:cNvPr id="124" name="Rectangle 123">
            <a:extLst>
              <a:ext uri="{FF2B5EF4-FFF2-40B4-BE49-F238E27FC236}">
                <a16:creationId xmlns:a16="http://schemas.microsoft.com/office/drawing/2014/main" id="{7232BF44-F317-3C45-A76A-415EDE8436F0}"/>
              </a:ext>
            </a:extLst>
          </p:cNvPr>
          <p:cNvSpPr/>
          <p:nvPr/>
        </p:nvSpPr>
        <p:spPr>
          <a:xfrm>
            <a:off x="2254358" y="4244273"/>
            <a:ext cx="250412" cy="276999"/>
          </a:xfrm>
          <a:prstGeom prst="rect">
            <a:avLst/>
          </a:prstGeom>
          <a:pattFill prst="dkUpDiag">
            <a:fgClr>
              <a:schemeClr val="accent5">
                <a:lumMod val="20000"/>
                <a:lumOff val="80000"/>
              </a:schemeClr>
            </a:fgClr>
            <a:bgClr>
              <a:schemeClr val="accent5">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25" name="Rectangle 124">
            <a:extLst>
              <a:ext uri="{FF2B5EF4-FFF2-40B4-BE49-F238E27FC236}">
                <a16:creationId xmlns:a16="http://schemas.microsoft.com/office/drawing/2014/main" id="{819D0ED3-E381-9C4F-911D-A08FE9CA9CE3}"/>
              </a:ext>
            </a:extLst>
          </p:cNvPr>
          <p:cNvSpPr/>
          <p:nvPr/>
        </p:nvSpPr>
        <p:spPr>
          <a:xfrm>
            <a:off x="2531466" y="4236420"/>
            <a:ext cx="250412" cy="276999"/>
          </a:xfrm>
          <a:prstGeom prst="rect">
            <a:avLst/>
          </a:prstGeom>
          <a:pattFill prst="dkUpDiag">
            <a:fgClr>
              <a:schemeClr val="accent5">
                <a:lumMod val="20000"/>
                <a:lumOff val="80000"/>
              </a:schemeClr>
            </a:fgClr>
            <a:bgClr>
              <a:schemeClr val="accent5">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27" name="Rectangle 126">
            <a:extLst>
              <a:ext uri="{FF2B5EF4-FFF2-40B4-BE49-F238E27FC236}">
                <a16:creationId xmlns:a16="http://schemas.microsoft.com/office/drawing/2014/main" id="{3D5C18C4-D502-944C-B46C-420E61D9B95E}"/>
              </a:ext>
            </a:extLst>
          </p:cNvPr>
          <p:cNvSpPr/>
          <p:nvPr/>
        </p:nvSpPr>
        <p:spPr>
          <a:xfrm>
            <a:off x="2976319" y="4246240"/>
            <a:ext cx="250412" cy="276999"/>
          </a:xfrm>
          <a:prstGeom prst="rect">
            <a:avLst/>
          </a:prstGeom>
          <a:pattFill prst="dkUpDiag">
            <a:fgClr>
              <a:schemeClr val="accent5">
                <a:lumMod val="20000"/>
                <a:lumOff val="80000"/>
              </a:schemeClr>
            </a:fgClr>
            <a:bgClr>
              <a:schemeClr val="accent5">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28" name="Rectangle 127">
            <a:extLst>
              <a:ext uri="{FF2B5EF4-FFF2-40B4-BE49-F238E27FC236}">
                <a16:creationId xmlns:a16="http://schemas.microsoft.com/office/drawing/2014/main" id="{BD27D406-5216-8C45-A495-5D55A96D3936}"/>
              </a:ext>
            </a:extLst>
          </p:cNvPr>
          <p:cNvSpPr/>
          <p:nvPr/>
        </p:nvSpPr>
        <p:spPr>
          <a:xfrm>
            <a:off x="3245234" y="4243894"/>
            <a:ext cx="250412" cy="276999"/>
          </a:xfrm>
          <a:prstGeom prst="rect">
            <a:avLst/>
          </a:prstGeom>
          <a:pattFill prst="dkUpDiag">
            <a:fgClr>
              <a:schemeClr val="accent5">
                <a:lumMod val="20000"/>
                <a:lumOff val="80000"/>
              </a:schemeClr>
            </a:fgClr>
            <a:bgClr>
              <a:schemeClr val="accent5">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29" name="Rectangle 128">
            <a:extLst>
              <a:ext uri="{FF2B5EF4-FFF2-40B4-BE49-F238E27FC236}">
                <a16:creationId xmlns:a16="http://schemas.microsoft.com/office/drawing/2014/main" id="{4D43742D-44BB-0C45-B06B-606FA366C93D}"/>
              </a:ext>
            </a:extLst>
          </p:cNvPr>
          <p:cNvSpPr/>
          <p:nvPr/>
        </p:nvSpPr>
        <p:spPr>
          <a:xfrm>
            <a:off x="3708802" y="4245066"/>
            <a:ext cx="250412" cy="27699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30" name="Rectangle 129">
            <a:extLst>
              <a:ext uri="{FF2B5EF4-FFF2-40B4-BE49-F238E27FC236}">
                <a16:creationId xmlns:a16="http://schemas.microsoft.com/office/drawing/2014/main" id="{E87229B0-43F8-934B-8FCC-00741FBE4631}"/>
              </a:ext>
            </a:extLst>
          </p:cNvPr>
          <p:cNvSpPr/>
          <p:nvPr/>
        </p:nvSpPr>
        <p:spPr>
          <a:xfrm>
            <a:off x="3979452" y="4238466"/>
            <a:ext cx="250412" cy="27699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31" name="Rectangle 130">
            <a:extLst>
              <a:ext uri="{FF2B5EF4-FFF2-40B4-BE49-F238E27FC236}">
                <a16:creationId xmlns:a16="http://schemas.microsoft.com/office/drawing/2014/main" id="{9811917D-0F3B-B647-9612-41A2653E8E60}"/>
              </a:ext>
            </a:extLst>
          </p:cNvPr>
          <p:cNvSpPr/>
          <p:nvPr/>
        </p:nvSpPr>
        <p:spPr>
          <a:xfrm>
            <a:off x="918907" y="4563117"/>
            <a:ext cx="3393014" cy="74353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Total 126 employees</a:t>
            </a:r>
          </a:p>
        </p:txBody>
      </p:sp>
      <p:sp>
        <p:nvSpPr>
          <p:cNvPr id="132" name="Rectangle 131">
            <a:extLst>
              <a:ext uri="{FF2B5EF4-FFF2-40B4-BE49-F238E27FC236}">
                <a16:creationId xmlns:a16="http://schemas.microsoft.com/office/drawing/2014/main" id="{023C993A-6853-A645-A9FB-445EC35E7397}"/>
              </a:ext>
            </a:extLst>
          </p:cNvPr>
          <p:cNvSpPr/>
          <p:nvPr/>
        </p:nvSpPr>
        <p:spPr>
          <a:xfrm>
            <a:off x="893633" y="5378612"/>
            <a:ext cx="1260000" cy="2471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Exit</a:t>
            </a:r>
          </a:p>
        </p:txBody>
      </p:sp>
      <p:sp>
        <p:nvSpPr>
          <p:cNvPr id="133" name="Rectangle 132">
            <a:hlinkClick r:id="rId22" action="ppaction://hlinksldjump"/>
            <a:extLst>
              <a:ext uri="{FF2B5EF4-FFF2-40B4-BE49-F238E27FC236}">
                <a16:creationId xmlns:a16="http://schemas.microsoft.com/office/drawing/2014/main" id="{A0DA4672-DC59-6140-AC08-85E249ED1F8E}"/>
              </a:ext>
            </a:extLst>
          </p:cNvPr>
          <p:cNvSpPr/>
          <p:nvPr/>
        </p:nvSpPr>
        <p:spPr>
          <a:xfrm>
            <a:off x="3044512" y="5388755"/>
            <a:ext cx="1260000" cy="24713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Save</a:t>
            </a:r>
          </a:p>
        </p:txBody>
      </p:sp>
      <p:sp>
        <p:nvSpPr>
          <p:cNvPr id="150" name="Rectangle 149">
            <a:extLst>
              <a:ext uri="{FF2B5EF4-FFF2-40B4-BE49-F238E27FC236}">
                <a16:creationId xmlns:a16="http://schemas.microsoft.com/office/drawing/2014/main" id="{5DAD889D-5C8D-BC4B-9465-7EB409FCA293}"/>
              </a:ext>
            </a:extLst>
          </p:cNvPr>
          <p:cNvSpPr/>
          <p:nvPr/>
        </p:nvSpPr>
        <p:spPr>
          <a:xfrm>
            <a:off x="893232" y="138395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Title</a:t>
            </a:r>
          </a:p>
        </p:txBody>
      </p:sp>
      <p:sp>
        <p:nvSpPr>
          <p:cNvPr id="151" name="Rectangle 150">
            <a:extLst>
              <a:ext uri="{FF2B5EF4-FFF2-40B4-BE49-F238E27FC236}">
                <a16:creationId xmlns:a16="http://schemas.microsoft.com/office/drawing/2014/main" id="{18E61E68-D372-E441-84EB-A81FE068C084}"/>
              </a:ext>
            </a:extLst>
          </p:cNvPr>
          <p:cNvSpPr/>
          <p:nvPr/>
        </p:nvSpPr>
        <p:spPr>
          <a:xfrm>
            <a:off x="893804" y="166659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153" name="Rectangle 152">
            <a:extLst>
              <a:ext uri="{FF2B5EF4-FFF2-40B4-BE49-F238E27FC236}">
                <a16:creationId xmlns:a16="http://schemas.microsoft.com/office/drawing/2014/main" id="{E172E834-11B9-6D4E-BBED-CDF01112D9AE}"/>
              </a:ext>
            </a:extLst>
          </p:cNvPr>
          <p:cNvSpPr/>
          <p:nvPr/>
        </p:nvSpPr>
        <p:spPr>
          <a:xfrm>
            <a:off x="893232" y="2008614"/>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Starts</a:t>
            </a:r>
          </a:p>
        </p:txBody>
      </p:sp>
      <p:sp>
        <p:nvSpPr>
          <p:cNvPr id="154" name="Rectangle 153">
            <a:hlinkClick r:id="" action="ppaction://hlinkshowjump?jump=nextslide"/>
            <a:extLst>
              <a:ext uri="{FF2B5EF4-FFF2-40B4-BE49-F238E27FC236}">
                <a16:creationId xmlns:a16="http://schemas.microsoft.com/office/drawing/2014/main" id="{702C2E78-10E6-5E47-BA13-120D85E73DA9}"/>
              </a:ext>
            </a:extLst>
          </p:cNvPr>
          <p:cNvSpPr/>
          <p:nvPr/>
        </p:nvSpPr>
        <p:spPr>
          <a:xfrm>
            <a:off x="2401625" y="2008614"/>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17/07/19</a:t>
            </a:r>
          </a:p>
        </p:txBody>
      </p:sp>
      <p:sp>
        <p:nvSpPr>
          <p:cNvPr id="155" name="Rectangle 154">
            <a:extLst>
              <a:ext uri="{FF2B5EF4-FFF2-40B4-BE49-F238E27FC236}">
                <a16:creationId xmlns:a16="http://schemas.microsoft.com/office/drawing/2014/main" id="{B7229359-8D2C-6A4D-BA30-03B0165A7FB4}"/>
              </a:ext>
            </a:extLst>
          </p:cNvPr>
          <p:cNvSpPr/>
          <p:nvPr/>
        </p:nvSpPr>
        <p:spPr>
          <a:xfrm>
            <a:off x="3372592" y="2008614"/>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09:30</a:t>
            </a:r>
          </a:p>
        </p:txBody>
      </p:sp>
      <p:sp>
        <p:nvSpPr>
          <p:cNvPr id="158" name="Rectangle 157">
            <a:extLst>
              <a:ext uri="{FF2B5EF4-FFF2-40B4-BE49-F238E27FC236}">
                <a16:creationId xmlns:a16="http://schemas.microsoft.com/office/drawing/2014/main" id="{B0C483D5-EBA5-6641-A637-60ED8EA33359}"/>
              </a:ext>
            </a:extLst>
          </p:cNvPr>
          <p:cNvSpPr/>
          <p:nvPr/>
        </p:nvSpPr>
        <p:spPr>
          <a:xfrm>
            <a:off x="886477" y="2342230"/>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Alert</a:t>
            </a:r>
          </a:p>
        </p:txBody>
      </p:sp>
      <p:sp>
        <p:nvSpPr>
          <p:cNvPr id="159" name="Rectangle 158">
            <a:extLst>
              <a:ext uri="{FF2B5EF4-FFF2-40B4-BE49-F238E27FC236}">
                <a16:creationId xmlns:a16="http://schemas.microsoft.com/office/drawing/2014/main" id="{5E05074D-DA56-C446-BB47-F3E95BB72840}"/>
              </a:ext>
            </a:extLst>
          </p:cNvPr>
          <p:cNvSpPr/>
          <p:nvPr/>
        </p:nvSpPr>
        <p:spPr>
          <a:xfrm>
            <a:off x="893232" y="2717368"/>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Status</a:t>
            </a:r>
          </a:p>
        </p:txBody>
      </p:sp>
      <p:sp>
        <p:nvSpPr>
          <p:cNvPr id="160" name="Rectangle 159">
            <a:extLst>
              <a:ext uri="{FF2B5EF4-FFF2-40B4-BE49-F238E27FC236}">
                <a16:creationId xmlns:a16="http://schemas.microsoft.com/office/drawing/2014/main" id="{44D2AB32-629F-7E44-8C99-62299239B970}"/>
              </a:ext>
            </a:extLst>
          </p:cNvPr>
          <p:cNvSpPr/>
          <p:nvPr/>
        </p:nvSpPr>
        <p:spPr>
          <a:xfrm>
            <a:off x="886477" y="3031224"/>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161" name="Rounded Rectangle 160">
            <a:hlinkClick r:id="" action="ppaction://hlinkshowjump?jump=nextslide"/>
            <a:extLst>
              <a:ext uri="{FF2B5EF4-FFF2-40B4-BE49-F238E27FC236}">
                <a16:creationId xmlns:a16="http://schemas.microsoft.com/office/drawing/2014/main" id="{82A6D99F-969D-D741-A350-C6B824873EE2}"/>
              </a:ext>
            </a:extLst>
          </p:cNvPr>
          <p:cNvSpPr/>
          <p:nvPr/>
        </p:nvSpPr>
        <p:spPr>
          <a:xfrm>
            <a:off x="2255195" y="3325426"/>
            <a:ext cx="2003770" cy="295619"/>
          </a:xfrm>
          <a:prstGeom prst="roundRect">
            <a:avLst/>
          </a:prstGeom>
          <a:solidFill>
            <a:schemeClr val="accent5">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Check Attendance</a:t>
            </a:r>
          </a:p>
        </p:txBody>
      </p:sp>
      <p:pic>
        <p:nvPicPr>
          <p:cNvPr id="164" name="Graphic 163" descr="Clock">
            <a:hlinkClick r:id="" action="ppaction://hlinkshowjump?jump=nextslide"/>
            <a:extLst>
              <a:ext uri="{FF2B5EF4-FFF2-40B4-BE49-F238E27FC236}">
                <a16:creationId xmlns:a16="http://schemas.microsoft.com/office/drawing/2014/main" id="{6416354F-DBED-5F46-AFF4-D5D0F3698DA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010216" y="1989818"/>
            <a:ext cx="278687" cy="278687"/>
          </a:xfrm>
          <a:prstGeom prst="rect">
            <a:avLst/>
          </a:prstGeom>
        </p:spPr>
      </p:pic>
      <p:pic>
        <p:nvPicPr>
          <p:cNvPr id="166" name="Graphic 165" descr="Flip calendar">
            <a:hlinkClick r:id="" action="ppaction://hlinkshowjump?jump=nextslide"/>
            <a:extLst>
              <a:ext uri="{FF2B5EF4-FFF2-40B4-BE49-F238E27FC236}">
                <a16:creationId xmlns:a16="http://schemas.microsoft.com/office/drawing/2014/main" id="{EA9C5F11-9865-4045-B521-5C1441467A36}"/>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flipH="1">
            <a:off x="3033895" y="1967161"/>
            <a:ext cx="324000" cy="324000"/>
          </a:xfrm>
          <a:prstGeom prst="rect">
            <a:avLst/>
          </a:prstGeom>
        </p:spPr>
      </p:pic>
      <p:sp>
        <p:nvSpPr>
          <p:cNvPr id="168" name="Rectangle 167">
            <a:extLst>
              <a:ext uri="{FF2B5EF4-FFF2-40B4-BE49-F238E27FC236}">
                <a16:creationId xmlns:a16="http://schemas.microsoft.com/office/drawing/2014/main" id="{7C840304-7A56-7244-BBEB-917B667079CE}"/>
              </a:ext>
            </a:extLst>
          </p:cNvPr>
          <p:cNvSpPr/>
          <p:nvPr/>
        </p:nvSpPr>
        <p:spPr>
          <a:xfrm>
            <a:off x="2255194" y="1377532"/>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Buy Attraction Tickets</a:t>
            </a:r>
          </a:p>
        </p:txBody>
      </p:sp>
      <p:sp>
        <p:nvSpPr>
          <p:cNvPr id="169" name="Rectangle 168">
            <a:extLst>
              <a:ext uri="{FF2B5EF4-FFF2-40B4-BE49-F238E27FC236}">
                <a16:creationId xmlns:a16="http://schemas.microsoft.com/office/drawing/2014/main" id="{320BA139-59AE-2245-8E27-B670C4EF92EA}"/>
              </a:ext>
            </a:extLst>
          </p:cNvPr>
          <p:cNvSpPr/>
          <p:nvPr/>
        </p:nvSpPr>
        <p:spPr>
          <a:xfrm>
            <a:off x="2261264" y="1652634"/>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Ticket Kiosk</a:t>
            </a:r>
          </a:p>
        </p:txBody>
      </p:sp>
      <p:sp>
        <p:nvSpPr>
          <p:cNvPr id="170" name="Rectangle 169">
            <a:extLst>
              <a:ext uri="{FF2B5EF4-FFF2-40B4-BE49-F238E27FC236}">
                <a16:creationId xmlns:a16="http://schemas.microsoft.com/office/drawing/2014/main" id="{5A06F58A-E206-4842-A1C2-B528ADDC9518}"/>
              </a:ext>
            </a:extLst>
          </p:cNvPr>
          <p:cNvSpPr/>
          <p:nvPr/>
        </p:nvSpPr>
        <p:spPr>
          <a:xfrm>
            <a:off x="3358964" y="2340917"/>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none</a:t>
            </a:r>
          </a:p>
        </p:txBody>
      </p:sp>
      <p:sp>
        <p:nvSpPr>
          <p:cNvPr id="171" name="Triangle 170">
            <a:extLst>
              <a:ext uri="{FF2B5EF4-FFF2-40B4-BE49-F238E27FC236}">
                <a16:creationId xmlns:a16="http://schemas.microsoft.com/office/drawing/2014/main" id="{9197FA56-A8EE-704F-B94C-202294EF9A96}"/>
              </a:ext>
            </a:extLst>
          </p:cNvPr>
          <p:cNvSpPr>
            <a:spLocks noChangeAspect="1"/>
          </p:cNvSpPr>
          <p:nvPr/>
        </p:nvSpPr>
        <p:spPr>
          <a:xfrm rot="10800000">
            <a:off x="4050662" y="2406475"/>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74" name="Rectangle 173">
            <a:extLst>
              <a:ext uri="{FF2B5EF4-FFF2-40B4-BE49-F238E27FC236}">
                <a16:creationId xmlns:a16="http://schemas.microsoft.com/office/drawing/2014/main" id="{AE11038C-F592-1240-98F6-C2D59A3014CF}"/>
              </a:ext>
            </a:extLst>
          </p:cNvPr>
          <p:cNvSpPr/>
          <p:nvPr/>
        </p:nvSpPr>
        <p:spPr>
          <a:xfrm>
            <a:off x="3376546" y="2718065"/>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To-do</a:t>
            </a:r>
          </a:p>
        </p:txBody>
      </p:sp>
      <p:sp>
        <p:nvSpPr>
          <p:cNvPr id="175" name="Triangle 174">
            <a:extLst>
              <a:ext uri="{FF2B5EF4-FFF2-40B4-BE49-F238E27FC236}">
                <a16:creationId xmlns:a16="http://schemas.microsoft.com/office/drawing/2014/main" id="{4F3804D8-7444-FE43-B788-3BD5E7F74C11}"/>
              </a:ext>
            </a:extLst>
          </p:cNvPr>
          <p:cNvSpPr>
            <a:spLocks noChangeAspect="1"/>
          </p:cNvSpPr>
          <p:nvPr/>
        </p:nvSpPr>
        <p:spPr>
          <a:xfrm rot="10800000">
            <a:off x="4068244" y="2783623"/>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76" name="Terminator 175">
            <a:extLst>
              <a:ext uri="{FF2B5EF4-FFF2-40B4-BE49-F238E27FC236}">
                <a16:creationId xmlns:a16="http://schemas.microsoft.com/office/drawing/2014/main" id="{71CDA826-984E-0F40-8B3E-69CEB21B825A}"/>
              </a:ext>
            </a:extLst>
          </p:cNvPr>
          <p:cNvSpPr/>
          <p:nvPr/>
        </p:nvSpPr>
        <p:spPr>
          <a:xfrm>
            <a:off x="3742401" y="3036498"/>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41C163FE-DCB7-5946-B2B6-59C641E0D196}"/>
              </a:ext>
            </a:extLst>
          </p:cNvPr>
          <p:cNvSpPr>
            <a:spLocks noChangeAspect="1"/>
          </p:cNvSpPr>
          <p:nvPr/>
        </p:nvSpPr>
        <p:spPr>
          <a:xfrm>
            <a:off x="4096715" y="3055939"/>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ounded Rectangle 179">
            <a:hlinkClick r:id="" action="ppaction://hlinkshowjump?jump=nextslide"/>
            <a:extLst>
              <a:ext uri="{FF2B5EF4-FFF2-40B4-BE49-F238E27FC236}">
                <a16:creationId xmlns:a16="http://schemas.microsoft.com/office/drawing/2014/main" id="{75135BF8-0325-C449-B291-AA5D6F823D0D}"/>
              </a:ext>
            </a:extLst>
          </p:cNvPr>
          <p:cNvSpPr/>
          <p:nvPr/>
        </p:nvSpPr>
        <p:spPr>
          <a:xfrm>
            <a:off x="2243799" y="3891996"/>
            <a:ext cx="1986065" cy="247135"/>
          </a:xfrm>
          <a:prstGeom prst="roundRect">
            <a:avLst/>
          </a:prstGeom>
          <a:solidFill>
            <a:schemeClr val="accent5">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Gardens By the Bay</a:t>
            </a:r>
          </a:p>
        </p:txBody>
      </p:sp>
      <p:sp>
        <p:nvSpPr>
          <p:cNvPr id="58" name="Rounded Rectangle 57">
            <a:extLst>
              <a:ext uri="{FF2B5EF4-FFF2-40B4-BE49-F238E27FC236}">
                <a16:creationId xmlns:a16="http://schemas.microsoft.com/office/drawing/2014/main" id="{3A1EE9FA-E0FC-FA4C-ADB6-63273803C43A}"/>
              </a:ext>
            </a:extLst>
          </p:cNvPr>
          <p:cNvSpPr/>
          <p:nvPr/>
        </p:nvSpPr>
        <p:spPr>
          <a:xfrm>
            <a:off x="4868228" y="4569831"/>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 to view an example of editing the task. </a:t>
            </a:r>
          </a:p>
        </p:txBody>
      </p:sp>
    </p:spTree>
    <p:extLst>
      <p:ext uri="{BB962C8B-B14F-4D97-AF65-F5344CB8AC3E}">
        <p14:creationId xmlns:p14="http://schemas.microsoft.com/office/powerpoint/2010/main" val="101195946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withEffect">
                                  <p:stCondLst>
                                    <p:cond delay="0"/>
                                  </p:stCondLst>
                                  <p:iterate type="lt">
                                    <p:tmPct val="10000"/>
                                  </p:iterate>
                                  <p:childTnLst>
                                    <p:set>
                                      <p:cBhvr>
                                        <p:cTn id="6" dur="1" fill="hold">
                                          <p:stCondLst>
                                            <p:cond delay="0"/>
                                          </p:stCondLst>
                                        </p:cTn>
                                        <p:tgtEl>
                                          <p:spTgt spid="131">
                                            <p:txEl>
                                              <p:pRg st="0" end="0"/>
                                            </p:txEl>
                                          </p:spTgt>
                                        </p:tgtEl>
                                        <p:attrNameLst>
                                          <p:attrName>style.visibility</p:attrName>
                                        </p:attrNameLst>
                                      </p:cBhvr>
                                      <p:to>
                                        <p:strVal val="visible"/>
                                      </p:to>
                                    </p:set>
                                    <p:anim calcmode="lin" valueType="num">
                                      <p:cBhvr>
                                        <p:cTn id="7" dur="500" fill="hold"/>
                                        <p:tgtEl>
                                          <p:spTgt spid="13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1">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3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1">
                                            <p:txEl>
                                              <p:pRg st="0" end="0"/>
                                            </p:txEl>
                                          </p:spTgt>
                                        </p:tgtEl>
                                      </p:cBhvr>
                                    </p:animEffect>
                                  </p:childTnLst>
                                </p:cTn>
                              </p:par>
                            </p:childTnLst>
                          </p:cTn>
                        </p:par>
                        <p:par>
                          <p:cTn id="12" fill="hold">
                            <p:stCondLst>
                              <p:cond delay="1300"/>
                            </p:stCondLst>
                            <p:childTnLst>
                              <p:par>
                                <p:cTn id="13" presetID="6" presetClass="emph" presetSubtype="0" repeatCount="2000" accel="50000" decel="50000" autoRev="1" fill="remove" grpId="0" nodeType="afterEffect">
                                  <p:stCondLst>
                                    <p:cond delay="500"/>
                                  </p:stCondLst>
                                  <p:childTnLst>
                                    <p:animScale>
                                      <p:cBhvr>
                                        <p:cTn id="14" dur="500" fill="hold"/>
                                        <p:tgtEl>
                                          <p:spTgt spid="133"/>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853F1EFC-9D95-9A42-A94E-19AA42AB36D7}"/>
              </a:ext>
            </a:extLst>
          </p:cNvPr>
          <p:cNvSpPr/>
          <p:nvPr/>
        </p:nvSpPr>
        <p:spPr>
          <a:xfrm>
            <a:off x="797442" y="574162"/>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615657" y="642216"/>
            <a:ext cx="2126744" cy="369332"/>
          </a:xfrm>
          <a:prstGeom prst="rect">
            <a:avLst/>
          </a:prstGeom>
          <a:noFill/>
        </p:spPr>
        <p:txBody>
          <a:bodyPr wrap="square" rtlCol="0">
            <a:spAutoFit/>
          </a:bodyPr>
          <a:lstStyle/>
          <a:p>
            <a:r>
              <a:rPr lang="en-US" dirty="0">
                <a:solidFill>
                  <a:srgbClr val="003A84"/>
                </a:solidFill>
              </a:rPr>
              <a:t>Task Dependency</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F9311E6-AFD5-914C-B9F1-155F4A977746}"/>
              </a:ext>
            </a:extLst>
          </p:cNvPr>
          <p:cNvSpPr/>
          <p:nvPr/>
        </p:nvSpPr>
        <p:spPr>
          <a:xfrm>
            <a:off x="1593942" y="5704901"/>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Chart -  details + done </a:t>
            </a:r>
          </a:p>
        </p:txBody>
      </p:sp>
      <p:pic>
        <p:nvPicPr>
          <p:cNvPr id="64" name="Graphic 63" descr="Filter">
            <a:hlinkClick r:id="rId4"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52512" y="677435"/>
            <a:ext cx="360000" cy="360000"/>
          </a:xfrm>
          <a:prstGeom prst="rect">
            <a:avLst/>
          </a:prstGeom>
        </p:spPr>
      </p:pic>
      <p:sp>
        <p:nvSpPr>
          <p:cNvPr id="68" name="Action Button: Return 67">
            <a:hlinkClick r:id="" action="ppaction://hlinkshowjump?jump=lastslideviewed" highlightClick="1"/>
            <a:extLst>
              <a:ext uri="{FF2B5EF4-FFF2-40B4-BE49-F238E27FC236}">
                <a16:creationId xmlns:a16="http://schemas.microsoft.com/office/drawing/2014/main" id="{2A94C6D5-71AA-384B-94F8-E3CAB8CE601E}"/>
              </a:ext>
            </a:extLst>
          </p:cNvPr>
          <p:cNvSpPr/>
          <p:nvPr/>
        </p:nvSpPr>
        <p:spPr>
          <a:xfrm rot="16200000">
            <a:off x="789699" y="673907"/>
            <a:ext cx="386900" cy="360000"/>
          </a:xfrm>
          <a:prstGeom prst="actionButtonRetur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Graphic 68" descr="Radio microphone">
            <a:hlinkClick r:id="rId7"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84342" y="677435"/>
            <a:ext cx="360000" cy="360000"/>
          </a:xfrm>
          <a:prstGeom prst="rect">
            <a:avLst/>
          </a:prstGeom>
        </p:spPr>
      </p:pic>
      <p:sp>
        <p:nvSpPr>
          <p:cNvPr id="4" name="Round Same-side Corner of Rectangle 3">
            <a:extLst>
              <a:ext uri="{FF2B5EF4-FFF2-40B4-BE49-F238E27FC236}">
                <a16:creationId xmlns:a16="http://schemas.microsoft.com/office/drawing/2014/main" id="{6B072011-0DBD-FE45-BD6B-1B7D2E8B6CC8}"/>
              </a:ext>
            </a:extLst>
          </p:cNvPr>
          <p:cNvSpPr/>
          <p:nvPr/>
        </p:nvSpPr>
        <p:spPr>
          <a:xfrm>
            <a:off x="998621" y="1771621"/>
            <a:ext cx="1457242" cy="1043768"/>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r>
              <a:rPr lang="en-US" sz="900" dirty="0">
                <a:solidFill>
                  <a:schemeClr val="bg1"/>
                </a:solidFill>
              </a:rPr>
              <a:t>Total 126 employees</a:t>
            </a:r>
          </a:p>
        </p:txBody>
      </p:sp>
      <p:sp>
        <p:nvSpPr>
          <p:cNvPr id="58" name="Round Same-side Corner of Rectangle 57">
            <a:extLst>
              <a:ext uri="{FF2B5EF4-FFF2-40B4-BE49-F238E27FC236}">
                <a16:creationId xmlns:a16="http://schemas.microsoft.com/office/drawing/2014/main" id="{E74C9418-0F72-6549-991B-BF31CAECB1D7}"/>
              </a:ext>
            </a:extLst>
          </p:cNvPr>
          <p:cNvSpPr/>
          <p:nvPr/>
        </p:nvSpPr>
        <p:spPr>
          <a:xfrm>
            <a:off x="994377" y="1773728"/>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Check attendance</a:t>
            </a:r>
          </a:p>
        </p:txBody>
      </p:sp>
      <p:sp>
        <p:nvSpPr>
          <p:cNvPr id="70" name="Round Same-side Corner of Rectangle 69">
            <a:extLst>
              <a:ext uri="{FF2B5EF4-FFF2-40B4-BE49-F238E27FC236}">
                <a16:creationId xmlns:a16="http://schemas.microsoft.com/office/drawing/2014/main" id="{7CFAFD81-4D5C-1B4F-9D73-7EC4069A7CA7}"/>
              </a:ext>
            </a:extLst>
          </p:cNvPr>
          <p:cNvSpPr/>
          <p:nvPr/>
        </p:nvSpPr>
        <p:spPr>
          <a:xfrm>
            <a:off x="1002865" y="2034558"/>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1" name="Round Same-side Corner of Rectangle 70">
            <a:extLst>
              <a:ext uri="{FF2B5EF4-FFF2-40B4-BE49-F238E27FC236}">
                <a16:creationId xmlns:a16="http://schemas.microsoft.com/office/drawing/2014/main" id="{C83D83C2-27D6-0848-BC62-B4821FBD7650}"/>
              </a:ext>
            </a:extLst>
          </p:cNvPr>
          <p:cNvSpPr/>
          <p:nvPr/>
        </p:nvSpPr>
        <p:spPr>
          <a:xfrm>
            <a:off x="1901225" y="2559949"/>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72" name="Round Same-side Corner of Rectangle 71">
            <a:extLst>
              <a:ext uri="{FF2B5EF4-FFF2-40B4-BE49-F238E27FC236}">
                <a16:creationId xmlns:a16="http://schemas.microsoft.com/office/drawing/2014/main" id="{9AE6D2FB-D6C5-AA46-9676-4A2CF37D0793}"/>
              </a:ext>
            </a:extLst>
          </p:cNvPr>
          <p:cNvSpPr/>
          <p:nvPr/>
        </p:nvSpPr>
        <p:spPr>
          <a:xfrm>
            <a:off x="2909286" y="2156951"/>
            <a:ext cx="1457242" cy="1043768"/>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endParaRPr>
          </a:p>
          <a:p>
            <a:pPr algn="ctr"/>
            <a:r>
              <a:rPr lang="en-US" sz="900" dirty="0">
                <a:solidFill>
                  <a:schemeClr val="bg1"/>
                </a:solidFill>
              </a:rPr>
              <a:t>Total 126 employees</a:t>
            </a:r>
          </a:p>
        </p:txBody>
      </p:sp>
      <p:sp>
        <p:nvSpPr>
          <p:cNvPr id="73" name="Round Same-side Corner of Rectangle 72">
            <a:extLst>
              <a:ext uri="{FF2B5EF4-FFF2-40B4-BE49-F238E27FC236}">
                <a16:creationId xmlns:a16="http://schemas.microsoft.com/office/drawing/2014/main" id="{9FD62941-C71A-1449-A9F2-E8B8B864A819}"/>
              </a:ext>
            </a:extLst>
          </p:cNvPr>
          <p:cNvSpPr/>
          <p:nvPr/>
        </p:nvSpPr>
        <p:spPr>
          <a:xfrm>
            <a:off x="2909286" y="2158416"/>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Purchase tickets</a:t>
            </a:r>
          </a:p>
        </p:txBody>
      </p:sp>
      <p:sp>
        <p:nvSpPr>
          <p:cNvPr id="74" name="Round Same-side Corner of Rectangle 73">
            <a:extLst>
              <a:ext uri="{FF2B5EF4-FFF2-40B4-BE49-F238E27FC236}">
                <a16:creationId xmlns:a16="http://schemas.microsoft.com/office/drawing/2014/main" id="{115D1D15-F8A6-564A-A994-7D3F8BD357A1}"/>
              </a:ext>
            </a:extLst>
          </p:cNvPr>
          <p:cNvSpPr/>
          <p:nvPr/>
        </p:nvSpPr>
        <p:spPr>
          <a:xfrm>
            <a:off x="2913530" y="2419888"/>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5" name="Round Same-side Corner of Rectangle 74">
            <a:extLst>
              <a:ext uri="{FF2B5EF4-FFF2-40B4-BE49-F238E27FC236}">
                <a16:creationId xmlns:a16="http://schemas.microsoft.com/office/drawing/2014/main" id="{4579D85E-51EE-FD40-B7CA-5D91F25660A7}"/>
              </a:ext>
            </a:extLst>
          </p:cNvPr>
          <p:cNvSpPr/>
          <p:nvPr/>
        </p:nvSpPr>
        <p:spPr>
          <a:xfrm>
            <a:off x="3811890" y="2945279"/>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76" name="Round Same-side Corner of Rectangle 75">
            <a:extLst>
              <a:ext uri="{FF2B5EF4-FFF2-40B4-BE49-F238E27FC236}">
                <a16:creationId xmlns:a16="http://schemas.microsoft.com/office/drawing/2014/main" id="{F4655A52-0DA0-AF48-AD49-A9AEEC8C8FA0}"/>
              </a:ext>
            </a:extLst>
          </p:cNvPr>
          <p:cNvSpPr/>
          <p:nvPr/>
        </p:nvSpPr>
        <p:spPr>
          <a:xfrm>
            <a:off x="1203316" y="3135899"/>
            <a:ext cx="1457242" cy="1082495"/>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endParaRPr lang="en-US" sz="900" dirty="0"/>
          </a:p>
          <a:p>
            <a:pPr algn="ctr"/>
            <a:r>
              <a:rPr lang="en-US" sz="900" dirty="0">
                <a:solidFill>
                  <a:schemeClr val="bg1"/>
                </a:solidFill>
              </a:rPr>
              <a:t>105 non-veg</a:t>
            </a:r>
          </a:p>
          <a:p>
            <a:pPr algn="ctr"/>
            <a:r>
              <a:rPr lang="en-US" sz="900" dirty="0">
                <a:solidFill>
                  <a:schemeClr val="bg1"/>
                </a:solidFill>
              </a:rPr>
              <a:t>21 veg</a:t>
            </a:r>
          </a:p>
        </p:txBody>
      </p:sp>
      <p:sp>
        <p:nvSpPr>
          <p:cNvPr id="77" name="Round Same-side Corner of Rectangle 76">
            <a:extLst>
              <a:ext uri="{FF2B5EF4-FFF2-40B4-BE49-F238E27FC236}">
                <a16:creationId xmlns:a16="http://schemas.microsoft.com/office/drawing/2014/main" id="{2568C434-8D1E-2042-BD8F-5DB7D6EA4122}"/>
              </a:ext>
            </a:extLst>
          </p:cNvPr>
          <p:cNvSpPr/>
          <p:nvPr/>
        </p:nvSpPr>
        <p:spPr>
          <a:xfrm>
            <a:off x="1199072" y="3138007"/>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Order bento</a:t>
            </a:r>
          </a:p>
        </p:txBody>
      </p:sp>
      <p:sp>
        <p:nvSpPr>
          <p:cNvPr id="78" name="Round Same-side Corner of Rectangle 77">
            <a:extLst>
              <a:ext uri="{FF2B5EF4-FFF2-40B4-BE49-F238E27FC236}">
                <a16:creationId xmlns:a16="http://schemas.microsoft.com/office/drawing/2014/main" id="{F75169E3-6C72-4746-A0EB-3654BD3D2CBA}"/>
              </a:ext>
            </a:extLst>
          </p:cNvPr>
          <p:cNvSpPr/>
          <p:nvPr/>
        </p:nvSpPr>
        <p:spPr>
          <a:xfrm>
            <a:off x="1207560" y="3398837"/>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79" name="Round Same-side Corner of Rectangle 78">
            <a:extLst>
              <a:ext uri="{FF2B5EF4-FFF2-40B4-BE49-F238E27FC236}">
                <a16:creationId xmlns:a16="http://schemas.microsoft.com/office/drawing/2014/main" id="{D9D5B28C-3BED-8A4E-B901-F7CCBEA200B1}"/>
              </a:ext>
            </a:extLst>
          </p:cNvPr>
          <p:cNvSpPr/>
          <p:nvPr/>
        </p:nvSpPr>
        <p:spPr>
          <a:xfrm>
            <a:off x="2117952" y="3984388"/>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sp>
        <p:nvSpPr>
          <p:cNvPr id="80" name="Round Same-side Corner of Rectangle 79">
            <a:extLst>
              <a:ext uri="{FF2B5EF4-FFF2-40B4-BE49-F238E27FC236}">
                <a16:creationId xmlns:a16="http://schemas.microsoft.com/office/drawing/2014/main" id="{860388DA-E0AB-C143-9EA7-76EA35EE901C}"/>
              </a:ext>
            </a:extLst>
          </p:cNvPr>
          <p:cNvSpPr/>
          <p:nvPr/>
        </p:nvSpPr>
        <p:spPr>
          <a:xfrm>
            <a:off x="2888255" y="4386668"/>
            <a:ext cx="1457242" cy="775816"/>
          </a:xfrm>
          <a:prstGeom prst="round2SameRect">
            <a:avLst/>
          </a:prstGeom>
          <a:solidFill>
            <a:srgbClr val="8A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81" name="Round Same-side Corner of Rectangle 80">
            <a:extLst>
              <a:ext uri="{FF2B5EF4-FFF2-40B4-BE49-F238E27FC236}">
                <a16:creationId xmlns:a16="http://schemas.microsoft.com/office/drawing/2014/main" id="{965B0542-AB82-BE41-9516-60E40E839B17}"/>
              </a:ext>
            </a:extLst>
          </p:cNvPr>
          <p:cNvSpPr/>
          <p:nvPr/>
        </p:nvSpPr>
        <p:spPr>
          <a:xfrm>
            <a:off x="2884011" y="4388775"/>
            <a:ext cx="1457242" cy="261380"/>
          </a:xfrm>
          <a:prstGeom prst="round2SameRect">
            <a:avLst/>
          </a:prstGeom>
          <a:solidFill>
            <a:srgbClr val="1A9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Set up dining area</a:t>
            </a:r>
          </a:p>
        </p:txBody>
      </p:sp>
      <p:sp>
        <p:nvSpPr>
          <p:cNvPr id="82" name="Round Same-side Corner of Rectangle 81">
            <a:extLst>
              <a:ext uri="{FF2B5EF4-FFF2-40B4-BE49-F238E27FC236}">
                <a16:creationId xmlns:a16="http://schemas.microsoft.com/office/drawing/2014/main" id="{15DA757F-FDB0-F543-AB35-20332E077A5C}"/>
              </a:ext>
            </a:extLst>
          </p:cNvPr>
          <p:cNvSpPr/>
          <p:nvPr/>
        </p:nvSpPr>
        <p:spPr>
          <a:xfrm>
            <a:off x="2892499" y="4649605"/>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Start</a:t>
            </a:r>
          </a:p>
        </p:txBody>
      </p:sp>
      <p:sp>
        <p:nvSpPr>
          <p:cNvPr id="83" name="Round Same-side Corner of Rectangle 82">
            <a:extLst>
              <a:ext uri="{FF2B5EF4-FFF2-40B4-BE49-F238E27FC236}">
                <a16:creationId xmlns:a16="http://schemas.microsoft.com/office/drawing/2014/main" id="{034D140D-FCA5-0C4C-B679-7FBF908E768F}"/>
              </a:ext>
            </a:extLst>
          </p:cNvPr>
          <p:cNvSpPr/>
          <p:nvPr/>
        </p:nvSpPr>
        <p:spPr>
          <a:xfrm>
            <a:off x="3790859" y="4910292"/>
            <a:ext cx="541477" cy="238848"/>
          </a:xfrm>
          <a:prstGeom prst="round2SameRect">
            <a:avLst/>
          </a:prstGeom>
          <a:solidFill>
            <a:srgbClr val="004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End</a:t>
            </a:r>
          </a:p>
        </p:txBody>
      </p:sp>
      <p:cxnSp>
        <p:nvCxnSpPr>
          <p:cNvPr id="12" name="Curved Connector 11">
            <a:extLst>
              <a:ext uri="{FF2B5EF4-FFF2-40B4-BE49-F238E27FC236}">
                <a16:creationId xmlns:a16="http://schemas.microsoft.com/office/drawing/2014/main" id="{F23F9141-880F-BA48-A245-512779CA2083}"/>
              </a:ext>
            </a:extLst>
          </p:cNvPr>
          <p:cNvCxnSpPr>
            <a:cxnSpLocks/>
            <a:endCxn id="74" idx="2"/>
          </p:cNvCxnSpPr>
          <p:nvPr/>
        </p:nvCxnSpPr>
        <p:spPr>
          <a:xfrm flipV="1">
            <a:off x="2442702" y="2539312"/>
            <a:ext cx="470828" cy="119424"/>
          </a:xfrm>
          <a:prstGeom prst="curvedConnector3">
            <a:avLst>
              <a:gd name="adj1" fmla="val 44889"/>
            </a:avLst>
          </a:prstGeom>
          <a:ln>
            <a:solidFill>
              <a:srgbClr val="0040A9"/>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58FB4533-D06D-E24D-B8C6-7B7C5FDF9EF0}"/>
              </a:ext>
            </a:extLst>
          </p:cNvPr>
          <p:cNvCxnSpPr>
            <a:cxnSpLocks/>
            <a:stCxn id="71" idx="0"/>
            <a:endCxn id="77" idx="2"/>
          </p:cNvCxnSpPr>
          <p:nvPr/>
        </p:nvCxnSpPr>
        <p:spPr>
          <a:xfrm flipH="1">
            <a:off x="1199072" y="2679373"/>
            <a:ext cx="1243630" cy="589324"/>
          </a:xfrm>
          <a:prstGeom prst="curvedConnector5">
            <a:avLst>
              <a:gd name="adj1" fmla="val -18382"/>
              <a:gd name="adj2" fmla="val 49044"/>
              <a:gd name="adj3" fmla="val 118382"/>
            </a:avLst>
          </a:prstGeom>
          <a:ln>
            <a:solidFill>
              <a:srgbClr val="0040A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85FF2C73-AC89-1B44-B970-C1902F3E7230}"/>
              </a:ext>
            </a:extLst>
          </p:cNvPr>
          <p:cNvCxnSpPr>
            <a:cxnSpLocks/>
            <a:stCxn id="79" idx="0"/>
            <a:endCxn id="82" idx="2"/>
          </p:cNvCxnSpPr>
          <p:nvPr/>
        </p:nvCxnSpPr>
        <p:spPr>
          <a:xfrm>
            <a:off x="2659429" y="4103812"/>
            <a:ext cx="233070" cy="665217"/>
          </a:xfrm>
          <a:prstGeom prst="curvedConnector3">
            <a:avLst/>
          </a:prstGeom>
          <a:ln>
            <a:solidFill>
              <a:srgbClr val="0040A9"/>
            </a:solidFill>
            <a:tailEnd type="triangle"/>
          </a:ln>
        </p:spPr>
        <p:style>
          <a:lnRef idx="1">
            <a:schemeClr val="accent1"/>
          </a:lnRef>
          <a:fillRef idx="0">
            <a:schemeClr val="accent1"/>
          </a:fillRef>
          <a:effectRef idx="0">
            <a:schemeClr val="accent1"/>
          </a:effectRef>
          <a:fontRef idx="minor">
            <a:schemeClr val="tx1"/>
          </a:fontRef>
        </p:style>
      </p:cxnSp>
      <p:pic>
        <p:nvPicPr>
          <p:cNvPr id="60" name="Graphic 59" descr="Back">
            <a:hlinkClick r:id="" action="ppaction://hlinkshowjump?jump=lastslideviewed" highlightClick="1"/>
            <a:extLst>
              <a:ext uri="{FF2B5EF4-FFF2-40B4-BE49-F238E27FC236}">
                <a16:creationId xmlns:a16="http://schemas.microsoft.com/office/drawing/2014/main" id="{05C86BC2-B333-1D46-B4A5-9AD0566D12B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6200" y="660851"/>
            <a:ext cx="360000" cy="360000"/>
          </a:xfrm>
          <a:prstGeom prst="rect">
            <a:avLst/>
          </a:prstGeom>
        </p:spPr>
      </p:pic>
      <p:sp>
        <p:nvSpPr>
          <p:cNvPr id="61" name="Rounded Rectangle 60">
            <a:extLst>
              <a:ext uri="{FF2B5EF4-FFF2-40B4-BE49-F238E27FC236}">
                <a16:creationId xmlns:a16="http://schemas.microsoft.com/office/drawing/2014/main" id="{0EECCDCA-DE48-B744-9073-D0BB391C14AD}"/>
              </a:ext>
            </a:extLst>
          </p:cNvPr>
          <p:cNvSpPr/>
          <p:nvPr/>
        </p:nvSpPr>
        <p:spPr>
          <a:xfrm>
            <a:off x="4868228" y="2474765"/>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example of how dependency connections may be made by the user. </a:t>
            </a:r>
          </a:p>
        </p:txBody>
      </p:sp>
      <p:sp>
        <p:nvSpPr>
          <p:cNvPr id="63" name="Rounded Rectangle 62">
            <a:hlinkClick r:id="rId12" action="ppaction://hlinksldjump"/>
            <a:extLst>
              <a:ext uri="{FF2B5EF4-FFF2-40B4-BE49-F238E27FC236}">
                <a16:creationId xmlns:a16="http://schemas.microsoft.com/office/drawing/2014/main" id="{089B4FB8-68C5-764C-9455-AB47D0BA1A9A}"/>
              </a:ext>
            </a:extLst>
          </p:cNvPr>
          <p:cNvSpPr/>
          <p:nvPr/>
        </p:nvSpPr>
        <p:spPr>
          <a:xfrm>
            <a:off x="4868228" y="3177909"/>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delete option come up when user long presses on a task</a:t>
            </a:r>
          </a:p>
        </p:txBody>
      </p:sp>
      <p:sp>
        <p:nvSpPr>
          <p:cNvPr id="84" name="Rounded Rectangle 83">
            <a:hlinkClick r:id="rId13" action="ppaction://hlinksldjump"/>
            <a:extLst>
              <a:ext uri="{FF2B5EF4-FFF2-40B4-BE49-F238E27FC236}">
                <a16:creationId xmlns:a16="http://schemas.microsoft.com/office/drawing/2014/main" id="{495E3BEC-6DE4-7C4C-B244-18877733D17F}"/>
              </a:ext>
            </a:extLst>
          </p:cNvPr>
          <p:cNvSpPr/>
          <p:nvPr/>
        </p:nvSpPr>
        <p:spPr>
          <a:xfrm>
            <a:off x="4868228" y="3881053"/>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details option come up when user clicks once on any task</a:t>
            </a:r>
          </a:p>
        </p:txBody>
      </p:sp>
      <p:sp>
        <p:nvSpPr>
          <p:cNvPr id="87" name="Rounded Rectangle 86">
            <a:extLst>
              <a:ext uri="{FF2B5EF4-FFF2-40B4-BE49-F238E27FC236}">
                <a16:creationId xmlns:a16="http://schemas.microsoft.com/office/drawing/2014/main" id="{7331583A-ABF5-254E-A6C2-D6F7F4583168}"/>
              </a:ext>
            </a:extLst>
          </p:cNvPr>
          <p:cNvSpPr/>
          <p:nvPr/>
        </p:nvSpPr>
        <p:spPr>
          <a:xfrm>
            <a:off x="4868228" y="1771621"/>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view the dynamic drag and drop option to arrange the tasks as per user’s choice. </a:t>
            </a:r>
          </a:p>
        </p:txBody>
      </p:sp>
      <p:sp>
        <p:nvSpPr>
          <p:cNvPr id="88" name="Rectangle 87">
            <a:extLst>
              <a:ext uri="{FF2B5EF4-FFF2-40B4-BE49-F238E27FC236}">
                <a16:creationId xmlns:a16="http://schemas.microsoft.com/office/drawing/2014/main" id="{FA15B02B-AAE5-8B40-AA7F-3C0EC939ED1E}"/>
              </a:ext>
            </a:extLst>
          </p:cNvPr>
          <p:cNvSpPr/>
          <p:nvPr/>
        </p:nvSpPr>
        <p:spPr>
          <a:xfrm>
            <a:off x="4682825" y="690215"/>
            <a:ext cx="3269508" cy="3701383"/>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a:extLst>
              <a:ext uri="{FF2B5EF4-FFF2-40B4-BE49-F238E27FC236}">
                <a16:creationId xmlns:a16="http://schemas.microsoft.com/office/drawing/2014/main" id="{F47229FB-F11C-7B4C-8AB4-0C8F9F17363F}"/>
              </a:ext>
            </a:extLst>
          </p:cNvPr>
          <p:cNvSpPr/>
          <p:nvPr/>
        </p:nvSpPr>
        <p:spPr>
          <a:xfrm>
            <a:off x="4868228" y="4525062"/>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We can move on to the next view: Click on Progress View</a:t>
            </a:r>
          </a:p>
        </p:txBody>
      </p:sp>
      <p:pic>
        <p:nvPicPr>
          <p:cNvPr id="67" name="Graphic 66" descr="Add">
            <a:hlinkClick r:id="rId14" action="ppaction://hlinksldjump"/>
            <a:extLst>
              <a:ext uri="{FF2B5EF4-FFF2-40B4-BE49-F238E27FC236}">
                <a16:creationId xmlns:a16="http://schemas.microsoft.com/office/drawing/2014/main" id="{3A583C5B-8BE5-BC42-A8A1-16B444347F4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218720" y="5433265"/>
            <a:ext cx="772514" cy="772514"/>
          </a:xfrm>
          <a:prstGeom prst="rect">
            <a:avLst/>
          </a:prstGeom>
        </p:spPr>
      </p:pic>
      <p:pic>
        <p:nvPicPr>
          <p:cNvPr id="85" name="Graphic 84" descr="Bar graph with upward trend">
            <a:hlinkClick r:id="rId17" action="ppaction://hlinksldjump"/>
            <a:extLst>
              <a:ext uri="{FF2B5EF4-FFF2-40B4-BE49-F238E27FC236}">
                <a16:creationId xmlns:a16="http://schemas.microsoft.com/office/drawing/2014/main" id="{A511A49B-F7E8-2643-9768-60B45D44627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104111" y="5747782"/>
            <a:ext cx="468001" cy="468001"/>
          </a:xfrm>
          <a:prstGeom prst="rect">
            <a:avLst/>
          </a:prstGeom>
        </p:spPr>
      </p:pic>
      <p:pic>
        <p:nvPicPr>
          <p:cNvPr id="86" name="Graphic 85" descr="Workflow">
            <a:hlinkClick r:id="rId20" action="ppaction://hlinksldjump"/>
            <a:extLst>
              <a:ext uri="{FF2B5EF4-FFF2-40B4-BE49-F238E27FC236}">
                <a16:creationId xmlns:a16="http://schemas.microsoft.com/office/drawing/2014/main" id="{9DE30451-EE39-CF40-9BD6-D65D03BB150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601230" y="5748989"/>
            <a:ext cx="468001" cy="468001"/>
          </a:xfrm>
          <a:prstGeom prst="rect">
            <a:avLst/>
          </a:prstGeom>
        </p:spPr>
      </p:pic>
      <p:pic>
        <p:nvPicPr>
          <p:cNvPr id="89" name="Graphic 88" descr="List">
            <a:hlinkClick r:id="rId23" action="ppaction://hlinksldjump"/>
            <a:extLst>
              <a:ext uri="{FF2B5EF4-FFF2-40B4-BE49-F238E27FC236}">
                <a16:creationId xmlns:a16="http://schemas.microsoft.com/office/drawing/2014/main" id="{7D77BC13-7759-4A4A-8547-732A0FB9E597}"/>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894989" y="5747783"/>
            <a:ext cx="468001" cy="468001"/>
          </a:xfrm>
          <a:prstGeom prst="rect">
            <a:avLst/>
          </a:prstGeom>
        </p:spPr>
      </p:pic>
      <p:pic>
        <p:nvPicPr>
          <p:cNvPr id="90" name="Graphic 89" descr="Single gear">
            <a:hlinkClick r:id="rId26" action="ppaction://hlinksldjump"/>
            <a:extLst>
              <a:ext uri="{FF2B5EF4-FFF2-40B4-BE49-F238E27FC236}">
                <a16:creationId xmlns:a16="http://schemas.microsoft.com/office/drawing/2014/main" id="{F0E9145B-60C6-E443-991F-0B45C9731002}"/>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898527" y="5729304"/>
            <a:ext cx="468001" cy="468001"/>
          </a:xfrm>
          <a:prstGeom prst="rect">
            <a:avLst/>
          </a:prstGeom>
        </p:spPr>
      </p:pic>
    </p:spTree>
    <p:extLst>
      <p:ext uri="{BB962C8B-B14F-4D97-AF65-F5344CB8AC3E}">
        <p14:creationId xmlns:p14="http://schemas.microsoft.com/office/powerpoint/2010/main" val="383034906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65"/>
                                        </p:tgtEl>
                                      </p:cBhvr>
                                    </p:animEffect>
                                    <p:animScale>
                                      <p:cBhvr>
                                        <p:cTn id="7" dur="250" autoRev="1" fill="hold"/>
                                        <p:tgtEl>
                                          <p:spTgt spid="65"/>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65"/>
                                        </p:tgtEl>
                                      </p:cBhvr>
                                    </p:animEffect>
                                    <p:animScale>
                                      <p:cBhvr>
                                        <p:cTn id="10" dur="250" autoRev="1" fill="hold"/>
                                        <p:tgtEl>
                                          <p:spTgt spid="65"/>
                                        </p:tgtEl>
                                      </p:cBhvr>
                                      <p:by x="105000" y="105000"/>
                                    </p:animScale>
                                  </p:childTnLst>
                                </p:cTn>
                              </p:par>
                            </p:childTnLst>
                          </p:cTn>
                        </p:par>
                        <p:par>
                          <p:cTn id="11" fill="hold">
                            <p:stCondLst>
                              <p:cond delay="500"/>
                            </p:stCondLst>
                            <p:childTnLst>
                              <p:par>
                                <p:cTn id="12" presetID="6" presetClass="emph" presetSubtype="0" repeatCount="2000" accel="50000" decel="50000" autoRev="1" fill="remove" nodeType="afterEffect">
                                  <p:stCondLst>
                                    <p:cond delay="500"/>
                                  </p:stCondLst>
                                  <p:childTnLst>
                                    <p:animScale>
                                      <p:cBhvr>
                                        <p:cTn id="13" dur="500" fill="hold"/>
                                        <p:tgtEl>
                                          <p:spTgt spid="85"/>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5"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5D7B8B7A-4724-924D-8D9D-FC1A522DF5F8}"/>
              </a:ext>
            </a:extLst>
          </p:cNvPr>
          <p:cNvSpPr/>
          <p:nvPr/>
        </p:nvSpPr>
        <p:spPr>
          <a:xfrm>
            <a:off x="3237318" y="4848643"/>
            <a:ext cx="1080000" cy="1150445"/>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106" name="Rectangle 105">
            <a:extLst>
              <a:ext uri="{FF2B5EF4-FFF2-40B4-BE49-F238E27FC236}">
                <a16:creationId xmlns:a16="http://schemas.microsoft.com/office/drawing/2014/main" id="{BA23A7BB-3656-AF4D-B18A-B7E514E68B50}"/>
              </a:ext>
            </a:extLst>
          </p:cNvPr>
          <p:cNvSpPr/>
          <p:nvPr/>
        </p:nvSpPr>
        <p:spPr>
          <a:xfrm>
            <a:off x="2066445" y="4866706"/>
            <a:ext cx="1080000" cy="1150445"/>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3BF89E47-9734-A047-A53D-0A73EAA72815}"/>
              </a:ext>
            </a:extLst>
          </p:cNvPr>
          <p:cNvGrpSpPr/>
          <p:nvPr/>
        </p:nvGrpSpPr>
        <p:grpSpPr>
          <a:xfrm>
            <a:off x="918735" y="4853020"/>
            <a:ext cx="1082836" cy="1156485"/>
            <a:chOff x="928456" y="4878040"/>
            <a:chExt cx="1082836" cy="1156485"/>
          </a:xfrm>
        </p:grpSpPr>
        <p:sp>
          <p:nvSpPr>
            <p:cNvPr id="98" name="Rectangle 97">
              <a:extLst>
                <a:ext uri="{FF2B5EF4-FFF2-40B4-BE49-F238E27FC236}">
                  <a16:creationId xmlns:a16="http://schemas.microsoft.com/office/drawing/2014/main" id="{50F4696F-0254-364B-8B38-88821FFE7E37}"/>
                </a:ext>
              </a:extLst>
            </p:cNvPr>
            <p:cNvSpPr/>
            <p:nvPr/>
          </p:nvSpPr>
          <p:spPr>
            <a:xfrm>
              <a:off x="931292" y="5169552"/>
              <a:ext cx="1080000" cy="864973"/>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chemeClr val="accent1">
                      <a:lumMod val="75000"/>
                    </a:schemeClr>
                  </a:solidFill>
                </a:rPr>
                <a:t>Time Left:</a:t>
              </a:r>
            </a:p>
            <a:p>
              <a:pPr algn="ctr"/>
              <a:endParaRPr lang="en-US" sz="1050" dirty="0">
                <a:solidFill>
                  <a:schemeClr val="accent1">
                    <a:lumMod val="75000"/>
                  </a:schemeClr>
                </a:solidFill>
              </a:endParaRPr>
            </a:p>
            <a:p>
              <a:pPr algn="ctr"/>
              <a:r>
                <a:rPr lang="en-US" sz="1050" dirty="0">
                  <a:solidFill>
                    <a:schemeClr val="accent1">
                      <a:lumMod val="75000"/>
                    </a:schemeClr>
                  </a:solidFill>
                </a:rPr>
                <a:t>Effort:</a:t>
              </a:r>
            </a:p>
            <a:p>
              <a:pPr algn="ctr"/>
              <a:endParaRPr lang="en-US" sz="1200" dirty="0">
                <a:solidFill>
                  <a:schemeClr val="accent3">
                    <a:lumMod val="75000"/>
                  </a:schemeClr>
                </a:solidFill>
              </a:endParaRPr>
            </a:p>
          </p:txBody>
        </p:sp>
        <p:sp>
          <p:nvSpPr>
            <p:cNvPr id="99" name="Rectangle 98">
              <a:extLst>
                <a:ext uri="{FF2B5EF4-FFF2-40B4-BE49-F238E27FC236}">
                  <a16:creationId xmlns:a16="http://schemas.microsoft.com/office/drawing/2014/main" id="{B97F0033-58CA-214B-A976-E0CD22DDE8FD}"/>
                </a:ext>
              </a:extLst>
            </p:cNvPr>
            <p:cNvSpPr/>
            <p:nvPr/>
          </p:nvSpPr>
          <p:spPr>
            <a:xfrm>
              <a:off x="938155" y="5479021"/>
              <a:ext cx="861183" cy="122976"/>
            </a:xfrm>
            <a:prstGeom prst="rect">
              <a:avLst/>
            </a:prstGeom>
            <a:pattFill prst="dkUpDiag">
              <a:fgClr>
                <a:schemeClr val="accent1">
                  <a:lumMod val="60000"/>
                  <a:lumOff val="40000"/>
                </a:schemeClr>
              </a:fgClr>
              <a:bgClr>
                <a:schemeClr val="accent1">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100" name="Rounded Rectangle 99">
              <a:extLst>
                <a:ext uri="{FF2B5EF4-FFF2-40B4-BE49-F238E27FC236}">
                  <a16:creationId xmlns:a16="http://schemas.microsoft.com/office/drawing/2014/main" id="{447FA5FC-7C3A-2949-98C8-07F5BEA07DB6}"/>
                </a:ext>
              </a:extLst>
            </p:cNvPr>
            <p:cNvSpPr/>
            <p:nvPr/>
          </p:nvSpPr>
          <p:spPr>
            <a:xfrm>
              <a:off x="928456" y="4878040"/>
              <a:ext cx="1080000" cy="383780"/>
            </a:xfrm>
            <a:prstGeom prst="round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1">
                      <a:lumMod val="50000"/>
                    </a:schemeClr>
                  </a:solidFill>
                </a:rPr>
                <a:t>Order Bento</a:t>
              </a:r>
            </a:p>
          </p:txBody>
        </p:sp>
        <p:sp>
          <p:nvSpPr>
            <p:cNvPr id="101" name="Rectangle 100">
              <a:extLst>
                <a:ext uri="{FF2B5EF4-FFF2-40B4-BE49-F238E27FC236}">
                  <a16:creationId xmlns:a16="http://schemas.microsoft.com/office/drawing/2014/main" id="{5B354EC4-2A2C-4141-B572-1ACDE2FAB959}"/>
                </a:ext>
              </a:extLst>
            </p:cNvPr>
            <p:cNvSpPr/>
            <p:nvPr/>
          </p:nvSpPr>
          <p:spPr>
            <a:xfrm>
              <a:off x="948227" y="5477839"/>
              <a:ext cx="1056518" cy="11854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102" name="Rectangle 101">
              <a:extLst>
                <a:ext uri="{FF2B5EF4-FFF2-40B4-BE49-F238E27FC236}">
                  <a16:creationId xmlns:a16="http://schemas.microsoft.com/office/drawing/2014/main" id="{40D1D013-11C1-EB40-AB8B-92C4E5D09916}"/>
                </a:ext>
              </a:extLst>
            </p:cNvPr>
            <p:cNvSpPr/>
            <p:nvPr/>
          </p:nvSpPr>
          <p:spPr>
            <a:xfrm>
              <a:off x="1001628" y="5828941"/>
              <a:ext cx="288000" cy="122976"/>
            </a:xfrm>
            <a:prstGeom prst="rect">
              <a:avLst/>
            </a:prstGeom>
            <a:pattFill prst="dkUpDiag">
              <a:fgClr>
                <a:schemeClr val="accent1">
                  <a:lumMod val="20000"/>
                  <a:lumOff val="80000"/>
                </a:schemeClr>
              </a:fgClr>
              <a:bgClr>
                <a:schemeClr val="accent1">
                  <a:lumMod val="40000"/>
                  <a:lumOff val="60000"/>
                </a:schemeClr>
              </a:bgClr>
            </a:patt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103" name="Rectangle 102">
              <a:extLst>
                <a:ext uri="{FF2B5EF4-FFF2-40B4-BE49-F238E27FC236}">
                  <a16:creationId xmlns:a16="http://schemas.microsoft.com/office/drawing/2014/main" id="{0EB6007D-6FA0-E14F-B080-97EADD508F61}"/>
                </a:ext>
              </a:extLst>
            </p:cNvPr>
            <p:cNvSpPr/>
            <p:nvPr/>
          </p:nvSpPr>
          <p:spPr>
            <a:xfrm>
              <a:off x="1322297" y="5833265"/>
              <a:ext cx="288000" cy="1229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104" name="Rectangle 103">
              <a:extLst>
                <a:ext uri="{FF2B5EF4-FFF2-40B4-BE49-F238E27FC236}">
                  <a16:creationId xmlns:a16="http://schemas.microsoft.com/office/drawing/2014/main" id="{A755FA83-147A-7941-8D9A-12C11CDEB1E6}"/>
                </a:ext>
              </a:extLst>
            </p:cNvPr>
            <p:cNvSpPr/>
            <p:nvPr/>
          </p:nvSpPr>
          <p:spPr>
            <a:xfrm>
              <a:off x="1646475" y="5832672"/>
              <a:ext cx="288000" cy="1229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Progress View</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18720" y="5433265"/>
            <a:ext cx="772514" cy="772514"/>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3049586" y="5705553"/>
            <a:ext cx="625365" cy="772507"/>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4989" y="5747783"/>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Progress View</a:t>
            </a:r>
          </a:p>
        </p:txBody>
      </p:sp>
      <p:pic>
        <p:nvPicPr>
          <p:cNvPr id="64" name="Graphic 63" descr="Filter">
            <a:hlinkClick r:id="rId1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052512" y="677435"/>
            <a:ext cx="360000" cy="360000"/>
          </a:xfrm>
          <a:prstGeom prst="rect">
            <a:avLst/>
          </a:prstGeom>
        </p:spPr>
      </p:pic>
      <p:pic>
        <p:nvPicPr>
          <p:cNvPr id="69" name="Graphic 68" descr="Radio microphone">
            <a:hlinkClick r:id="rId1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sp>
        <p:nvSpPr>
          <p:cNvPr id="50" name="Rounded Rectangle 49">
            <a:extLst>
              <a:ext uri="{FF2B5EF4-FFF2-40B4-BE49-F238E27FC236}">
                <a16:creationId xmlns:a16="http://schemas.microsoft.com/office/drawing/2014/main" id="{5399D78F-157C-B04E-8992-78E90BF6C85E}"/>
              </a:ext>
            </a:extLst>
          </p:cNvPr>
          <p:cNvSpPr/>
          <p:nvPr/>
        </p:nvSpPr>
        <p:spPr>
          <a:xfrm>
            <a:off x="2113382" y="1944953"/>
            <a:ext cx="1009027" cy="383780"/>
          </a:xfrm>
          <a:prstGeom prst="round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4">
                  <a:lumMod val="75000"/>
                </a:schemeClr>
              </a:solidFill>
            </a:endParaRPr>
          </a:p>
        </p:txBody>
      </p:sp>
      <p:sp>
        <p:nvSpPr>
          <p:cNvPr id="58" name="Rounded Rectangle 57">
            <a:extLst>
              <a:ext uri="{FF2B5EF4-FFF2-40B4-BE49-F238E27FC236}">
                <a16:creationId xmlns:a16="http://schemas.microsoft.com/office/drawing/2014/main" id="{8FB44B54-1CDF-DB42-B6CB-6B9F32A18C51}"/>
              </a:ext>
            </a:extLst>
          </p:cNvPr>
          <p:cNvSpPr/>
          <p:nvPr/>
        </p:nvSpPr>
        <p:spPr>
          <a:xfrm>
            <a:off x="963140" y="1922605"/>
            <a:ext cx="1009027" cy="383780"/>
          </a:xfrm>
          <a:prstGeom prst="round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4">
                  <a:lumMod val="75000"/>
                </a:schemeClr>
              </a:solidFill>
            </a:endParaRPr>
          </a:p>
        </p:txBody>
      </p:sp>
      <p:sp>
        <p:nvSpPr>
          <p:cNvPr id="71" name="Rounded Rectangle 70">
            <a:extLst>
              <a:ext uri="{FF2B5EF4-FFF2-40B4-BE49-F238E27FC236}">
                <a16:creationId xmlns:a16="http://schemas.microsoft.com/office/drawing/2014/main" id="{A477A375-57FC-324A-99DC-34D7FEE506AE}"/>
              </a:ext>
            </a:extLst>
          </p:cNvPr>
          <p:cNvSpPr/>
          <p:nvPr/>
        </p:nvSpPr>
        <p:spPr>
          <a:xfrm>
            <a:off x="3220322" y="1945022"/>
            <a:ext cx="1080000" cy="383780"/>
          </a:xfrm>
          <a:prstGeom prst="round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Check Attendance</a:t>
            </a:r>
          </a:p>
        </p:txBody>
      </p:sp>
      <p:sp>
        <p:nvSpPr>
          <p:cNvPr id="81" name="Rectangle 80">
            <a:extLst>
              <a:ext uri="{FF2B5EF4-FFF2-40B4-BE49-F238E27FC236}">
                <a16:creationId xmlns:a16="http://schemas.microsoft.com/office/drawing/2014/main" id="{81F96BF1-F096-9346-9791-9B73650D9CCC}"/>
              </a:ext>
            </a:extLst>
          </p:cNvPr>
          <p:cNvSpPr/>
          <p:nvPr/>
        </p:nvSpPr>
        <p:spPr>
          <a:xfrm>
            <a:off x="3241445" y="2379914"/>
            <a:ext cx="1080000" cy="1150445"/>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82" name="Rectangle 81">
            <a:extLst>
              <a:ext uri="{FF2B5EF4-FFF2-40B4-BE49-F238E27FC236}">
                <a16:creationId xmlns:a16="http://schemas.microsoft.com/office/drawing/2014/main" id="{FA1E29A4-1925-164F-BE6D-E91ACEAC44FF}"/>
              </a:ext>
            </a:extLst>
          </p:cNvPr>
          <p:cNvSpPr/>
          <p:nvPr/>
        </p:nvSpPr>
        <p:spPr>
          <a:xfrm>
            <a:off x="928416" y="2395794"/>
            <a:ext cx="1080000" cy="1150445"/>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89" name="Rectangle 88">
            <a:extLst>
              <a:ext uri="{FF2B5EF4-FFF2-40B4-BE49-F238E27FC236}">
                <a16:creationId xmlns:a16="http://schemas.microsoft.com/office/drawing/2014/main" id="{E1CDC2B2-1911-A749-91A3-14B29766F498}"/>
              </a:ext>
            </a:extLst>
          </p:cNvPr>
          <p:cNvSpPr/>
          <p:nvPr/>
        </p:nvSpPr>
        <p:spPr>
          <a:xfrm>
            <a:off x="3233183" y="3621680"/>
            <a:ext cx="1080000" cy="1150445"/>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90" name="Rectangle 89">
            <a:extLst>
              <a:ext uri="{FF2B5EF4-FFF2-40B4-BE49-F238E27FC236}">
                <a16:creationId xmlns:a16="http://schemas.microsoft.com/office/drawing/2014/main" id="{A03E89A1-3828-CD41-B12F-A6827E79E5E1}"/>
              </a:ext>
            </a:extLst>
          </p:cNvPr>
          <p:cNvSpPr/>
          <p:nvPr/>
        </p:nvSpPr>
        <p:spPr>
          <a:xfrm>
            <a:off x="920154" y="3637560"/>
            <a:ext cx="1080000" cy="1150445"/>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grpSp>
        <p:nvGrpSpPr>
          <p:cNvPr id="24" name="Group 23">
            <a:extLst>
              <a:ext uri="{FF2B5EF4-FFF2-40B4-BE49-F238E27FC236}">
                <a16:creationId xmlns:a16="http://schemas.microsoft.com/office/drawing/2014/main" id="{43F74914-8598-3C4B-B8D6-D29F0F52B5E4}"/>
              </a:ext>
            </a:extLst>
          </p:cNvPr>
          <p:cNvGrpSpPr/>
          <p:nvPr/>
        </p:nvGrpSpPr>
        <p:grpSpPr>
          <a:xfrm>
            <a:off x="920154" y="1573395"/>
            <a:ext cx="3393029" cy="288646"/>
            <a:chOff x="920154" y="1721679"/>
            <a:chExt cx="3393029" cy="288646"/>
          </a:xfrm>
        </p:grpSpPr>
        <p:sp>
          <p:nvSpPr>
            <p:cNvPr id="14" name="TextBox 13">
              <a:extLst>
                <a:ext uri="{FF2B5EF4-FFF2-40B4-BE49-F238E27FC236}">
                  <a16:creationId xmlns:a16="http://schemas.microsoft.com/office/drawing/2014/main" id="{B6ED501A-CB84-F544-B968-48BF248E53E1}"/>
                </a:ext>
              </a:extLst>
            </p:cNvPr>
            <p:cNvSpPr txBox="1"/>
            <p:nvPr/>
          </p:nvSpPr>
          <p:spPr>
            <a:xfrm>
              <a:off x="1164848" y="1727980"/>
              <a:ext cx="590611" cy="276999"/>
            </a:xfrm>
            <a:prstGeom prst="rect">
              <a:avLst/>
            </a:prstGeom>
            <a:noFill/>
          </p:spPr>
          <p:txBody>
            <a:bodyPr wrap="none" rtlCol="0">
              <a:spAutoFit/>
            </a:bodyPr>
            <a:lstStyle/>
            <a:p>
              <a:r>
                <a:rPr lang="en-US" sz="1200" dirty="0">
                  <a:solidFill>
                    <a:schemeClr val="accent1">
                      <a:lumMod val="50000"/>
                    </a:schemeClr>
                  </a:solidFill>
                </a:rPr>
                <a:t>To-do</a:t>
              </a:r>
            </a:p>
          </p:txBody>
        </p:sp>
        <p:sp>
          <p:nvSpPr>
            <p:cNvPr id="91" name="TextBox 90">
              <a:extLst>
                <a:ext uri="{FF2B5EF4-FFF2-40B4-BE49-F238E27FC236}">
                  <a16:creationId xmlns:a16="http://schemas.microsoft.com/office/drawing/2014/main" id="{CCA697AA-DBCB-8C46-8E41-A29E0C6401F7}"/>
                </a:ext>
              </a:extLst>
            </p:cNvPr>
            <p:cNvSpPr txBox="1"/>
            <p:nvPr/>
          </p:nvSpPr>
          <p:spPr>
            <a:xfrm>
              <a:off x="2136067" y="1721679"/>
              <a:ext cx="975523" cy="276999"/>
            </a:xfrm>
            <a:prstGeom prst="rect">
              <a:avLst/>
            </a:prstGeom>
            <a:noFill/>
          </p:spPr>
          <p:txBody>
            <a:bodyPr wrap="none" rtlCol="0">
              <a:spAutoFit/>
            </a:bodyPr>
            <a:lstStyle/>
            <a:p>
              <a:r>
                <a:rPr lang="en-US" sz="1200" dirty="0">
                  <a:solidFill>
                    <a:schemeClr val="accent3">
                      <a:lumMod val="50000"/>
                    </a:schemeClr>
                  </a:solidFill>
                </a:rPr>
                <a:t>In Progress</a:t>
              </a:r>
            </a:p>
          </p:txBody>
        </p:sp>
        <p:sp>
          <p:nvSpPr>
            <p:cNvPr id="92" name="TextBox 91">
              <a:extLst>
                <a:ext uri="{FF2B5EF4-FFF2-40B4-BE49-F238E27FC236}">
                  <a16:creationId xmlns:a16="http://schemas.microsoft.com/office/drawing/2014/main" id="{CBAF8C06-2A50-7F49-88DB-6302F9B452E6}"/>
                </a:ext>
              </a:extLst>
            </p:cNvPr>
            <p:cNvSpPr txBox="1"/>
            <p:nvPr/>
          </p:nvSpPr>
          <p:spPr>
            <a:xfrm>
              <a:off x="3281702" y="1733326"/>
              <a:ext cx="982961" cy="276999"/>
            </a:xfrm>
            <a:prstGeom prst="rect">
              <a:avLst/>
            </a:prstGeom>
            <a:noFill/>
          </p:spPr>
          <p:txBody>
            <a:bodyPr wrap="none" rtlCol="0">
              <a:spAutoFit/>
            </a:bodyPr>
            <a:lstStyle/>
            <a:p>
              <a:r>
                <a:rPr lang="en-US" sz="1200" dirty="0">
                  <a:solidFill>
                    <a:schemeClr val="accent4">
                      <a:lumMod val="50000"/>
                    </a:schemeClr>
                  </a:solidFill>
                </a:rPr>
                <a:t>Completed</a:t>
              </a:r>
            </a:p>
          </p:txBody>
        </p:sp>
        <p:cxnSp>
          <p:nvCxnSpPr>
            <p:cNvPr id="18" name="Straight Connector 17">
              <a:extLst>
                <a:ext uri="{FF2B5EF4-FFF2-40B4-BE49-F238E27FC236}">
                  <a16:creationId xmlns:a16="http://schemas.microsoft.com/office/drawing/2014/main" id="{A8B62F7B-CA5D-8D41-AAB4-425ECBACDE65}"/>
                </a:ext>
              </a:extLst>
            </p:cNvPr>
            <p:cNvCxnSpPr/>
            <p:nvPr/>
          </p:nvCxnSpPr>
          <p:spPr>
            <a:xfrm>
              <a:off x="920154" y="1998678"/>
              <a:ext cx="3393029" cy="0"/>
            </a:xfrm>
            <a:prstGeom prst="line">
              <a:avLst/>
            </a:prstGeom>
            <a:ln w="31750">
              <a:gradFill flip="none" rotWithShape="1">
                <a:gsLst>
                  <a:gs pos="0">
                    <a:schemeClr val="accent1">
                      <a:lumMod val="58000"/>
                    </a:schemeClr>
                  </a:gs>
                  <a:gs pos="52000">
                    <a:schemeClr val="accent3">
                      <a:lumMod val="50000"/>
                    </a:schemeClr>
                  </a:gs>
                  <a:gs pos="100000">
                    <a:schemeClr val="accent4">
                      <a:lumMod val="5000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C79D907E-810B-BD48-B171-12C077DA8502}"/>
              </a:ext>
            </a:extLst>
          </p:cNvPr>
          <p:cNvGrpSpPr/>
          <p:nvPr/>
        </p:nvGrpSpPr>
        <p:grpSpPr>
          <a:xfrm>
            <a:off x="2093580" y="2392803"/>
            <a:ext cx="1082836" cy="1156485"/>
            <a:chOff x="5219165" y="1862041"/>
            <a:chExt cx="1082836" cy="1156485"/>
          </a:xfrm>
        </p:grpSpPr>
        <p:sp>
          <p:nvSpPr>
            <p:cNvPr id="13" name="Rectangle 12">
              <a:extLst>
                <a:ext uri="{FF2B5EF4-FFF2-40B4-BE49-F238E27FC236}">
                  <a16:creationId xmlns:a16="http://schemas.microsoft.com/office/drawing/2014/main" id="{DCB5D133-BA9F-CD4D-9991-DD2F67DA2733}"/>
                </a:ext>
              </a:extLst>
            </p:cNvPr>
            <p:cNvSpPr/>
            <p:nvPr/>
          </p:nvSpPr>
          <p:spPr>
            <a:xfrm>
              <a:off x="5222001" y="2153553"/>
              <a:ext cx="1080000" cy="864973"/>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rgbClr val="6D7728"/>
                  </a:solidFill>
                </a:rPr>
                <a:t>Time Left:</a:t>
              </a:r>
            </a:p>
            <a:p>
              <a:pPr algn="ctr"/>
              <a:endParaRPr lang="en-US" sz="1050" dirty="0">
                <a:solidFill>
                  <a:srgbClr val="6D7728"/>
                </a:solidFill>
              </a:endParaRPr>
            </a:p>
            <a:p>
              <a:pPr algn="ctr"/>
              <a:r>
                <a:rPr lang="en-US" sz="1050" dirty="0">
                  <a:solidFill>
                    <a:srgbClr val="6D7728"/>
                  </a:solidFill>
                </a:rPr>
                <a:t>Effort:</a:t>
              </a:r>
            </a:p>
            <a:p>
              <a:pPr algn="ctr"/>
              <a:endParaRPr lang="en-US" sz="1200" dirty="0">
                <a:solidFill>
                  <a:schemeClr val="accent3">
                    <a:lumMod val="75000"/>
                  </a:schemeClr>
                </a:solidFill>
              </a:endParaRPr>
            </a:p>
          </p:txBody>
        </p:sp>
        <p:sp>
          <p:nvSpPr>
            <p:cNvPr id="70" name="Rounded Rectangle 69">
              <a:extLst>
                <a:ext uri="{FF2B5EF4-FFF2-40B4-BE49-F238E27FC236}">
                  <a16:creationId xmlns:a16="http://schemas.microsoft.com/office/drawing/2014/main" id="{06FC42C1-6B6B-A543-B2BD-9025BAD3F294}"/>
                </a:ext>
              </a:extLst>
            </p:cNvPr>
            <p:cNvSpPr/>
            <p:nvPr/>
          </p:nvSpPr>
          <p:spPr>
            <a:xfrm>
              <a:off x="5219165" y="1862041"/>
              <a:ext cx="1080000" cy="38378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Buy Tickets for Attraction</a:t>
              </a:r>
            </a:p>
          </p:txBody>
        </p:sp>
        <p:sp>
          <p:nvSpPr>
            <p:cNvPr id="73" name="Rectangle 72">
              <a:extLst>
                <a:ext uri="{FF2B5EF4-FFF2-40B4-BE49-F238E27FC236}">
                  <a16:creationId xmlns:a16="http://schemas.microsoft.com/office/drawing/2014/main" id="{10F9F84F-465F-4E42-98BA-4DD560569452}"/>
                </a:ext>
              </a:extLst>
            </p:cNvPr>
            <p:cNvSpPr/>
            <p:nvPr/>
          </p:nvSpPr>
          <p:spPr>
            <a:xfrm>
              <a:off x="5242067" y="2463810"/>
              <a:ext cx="861183" cy="122976"/>
            </a:xfrm>
            <a:prstGeom prst="rect">
              <a:avLst/>
            </a:prstGeom>
            <a:pattFill prst="dkUpDiag">
              <a:fgClr>
                <a:schemeClr val="accent3">
                  <a:lumMod val="75000"/>
                </a:schemeClr>
              </a:fgClr>
              <a:bgClr>
                <a:schemeClr val="accent3">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74" name="Rectangle 73">
              <a:extLst>
                <a:ext uri="{FF2B5EF4-FFF2-40B4-BE49-F238E27FC236}">
                  <a16:creationId xmlns:a16="http://schemas.microsoft.com/office/drawing/2014/main" id="{859A9C56-E372-A543-B773-64CBB149D930}"/>
                </a:ext>
              </a:extLst>
            </p:cNvPr>
            <p:cNvSpPr/>
            <p:nvPr/>
          </p:nvSpPr>
          <p:spPr>
            <a:xfrm>
              <a:off x="5226579" y="2461840"/>
              <a:ext cx="1056518" cy="11854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78" name="Rectangle 77">
              <a:extLst>
                <a:ext uri="{FF2B5EF4-FFF2-40B4-BE49-F238E27FC236}">
                  <a16:creationId xmlns:a16="http://schemas.microsoft.com/office/drawing/2014/main" id="{50FDC443-AD15-8D40-8BFC-F3CEF3C10CB2}"/>
                </a:ext>
              </a:extLst>
            </p:cNvPr>
            <p:cNvSpPr/>
            <p:nvPr/>
          </p:nvSpPr>
          <p:spPr>
            <a:xfrm>
              <a:off x="5292337" y="2788228"/>
              <a:ext cx="288000" cy="122976"/>
            </a:xfrm>
            <a:prstGeom prst="rect">
              <a:avLst/>
            </a:prstGeom>
            <a:pattFill prst="dkUpDiag">
              <a:fgClr>
                <a:schemeClr val="accent3">
                  <a:lumMod val="20000"/>
                  <a:lumOff val="80000"/>
                </a:schemeClr>
              </a:fgClr>
              <a:bgClr>
                <a:schemeClr val="accent3">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0" name="Rectangle 79">
              <a:extLst>
                <a:ext uri="{FF2B5EF4-FFF2-40B4-BE49-F238E27FC236}">
                  <a16:creationId xmlns:a16="http://schemas.microsoft.com/office/drawing/2014/main" id="{6A596711-8973-EE46-9839-6D2EF2195021}"/>
                </a:ext>
              </a:extLst>
            </p:cNvPr>
            <p:cNvSpPr/>
            <p:nvPr/>
          </p:nvSpPr>
          <p:spPr>
            <a:xfrm>
              <a:off x="5937184" y="2791959"/>
              <a:ext cx="288000" cy="122976"/>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95" name="Rectangle 94">
              <a:extLst>
                <a:ext uri="{FF2B5EF4-FFF2-40B4-BE49-F238E27FC236}">
                  <a16:creationId xmlns:a16="http://schemas.microsoft.com/office/drawing/2014/main" id="{50180AD2-5E61-0D4D-B00B-EF21B1870C23}"/>
                </a:ext>
              </a:extLst>
            </p:cNvPr>
            <p:cNvSpPr/>
            <p:nvPr/>
          </p:nvSpPr>
          <p:spPr>
            <a:xfrm>
              <a:off x="5618001" y="2788228"/>
              <a:ext cx="288000" cy="122976"/>
            </a:xfrm>
            <a:prstGeom prst="rect">
              <a:avLst/>
            </a:prstGeom>
            <a:pattFill prst="dkUpDiag">
              <a:fgClr>
                <a:schemeClr val="accent3">
                  <a:lumMod val="20000"/>
                  <a:lumOff val="80000"/>
                </a:schemeClr>
              </a:fgClr>
              <a:bgClr>
                <a:schemeClr val="accent3">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sp>
        <p:nvSpPr>
          <p:cNvPr id="107" name="Rounded Rectangle 106">
            <a:hlinkClick r:id="rId22" action="ppaction://hlinksldjump"/>
            <a:extLst>
              <a:ext uri="{FF2B5EF4-FFF2-40B4-BE49-F238E27FC236}">
                <a16:creationId xmlns:a16="http://schemas.microsoft.com/office/drawing/2014/main" id="{5499D867-3BDC-F340-9A2B-8E2F1236D432}"/>
              </a:ext>
            </a:extLst>
          </p:cNvPr>
          <p:cNvSpPr/>
          <p:nvPr/>
        </p:nvSpPr>
        <p:spPr>
          <a:xfrm>
            <a:off x="4868228" y="1771621"/>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view the drag and drop option to arrange the tasks as per user’s progress. </a:t>
            </a:r>
          </a:p>
        </p:txBody>
      </p:sp>
      <p:sp>
        <p:nvSpPr>
          <p:cNvPr id="108" name="Rectangle 107">
            <a:extLst>
              <a:ext uri="{FF2B5EF4-FFF2-40B4-BE49-F238E27FC236}">
                <a16:creationId xmlns:a16="http://schemas.microsoft.com/office/drawing/2014/main" id="{A5AC07C0-5115-F34B-AF22-C31FB0D73BAC}"/>
              </a:ext>
            </a:extLst>
          </p:cNvPr>
          <p:cNvSpPr/>
          <p:nvPr/>
        </p:nvSpPr>
        <p:spPr>
          <a:xfrm>
            <a:off x="2087260" y="3633962"/>
            <a:ext cx="1080000" cy="1150445"/>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grpSp>
        <p:nvGrpSpPr>
          <p:cNvPr id="22" name="Group 21">
            <a:extLst>
              <a:ext uri="{FF2B5EF4-FFF2-40B4-BE49-F238E27FC236}">
                <a16:creationId xmlns:a16="http://schemas.microsoft.com/office/drawing/2014/main" id="{5D873BA7-6818-7A42-8C8E-3A2608557095}"/>
              </a:ext>
            </a:extLst>
          </p:cNvPr>
          <p:cNvGrpSpPr/>
          <p:nvPr/>
        </p:nvGrpSpPr>
        <p:grpSpPr>
          <a:xfrm>
            <a:off x="2086166" y="3619730"/>
            <a:ext cx="1082836" cy="1156485"/>
            <a:chOff x="2070490" y="3881177"/>
            <a:chExt cx="1082836" cy="1156485"/>
          </a:xfrm>
        </p:grpSpPr>
        <p:sp>
          <p:nvSpPr>
            <p:cNvPr id="83" name="Rectangle 82">
              <a:extLst>
                <a:ext uri="{FF2B5EF4-FFF2-40B4-BE49-F238E27FC236}">
                  <a16:creationId xmlns:a16="http://schemas.microsoft.com/office/drawing/2014/main" id="{1546309D-A270-9249-B547-FC427B1CFB6C}"/>
                </a:ext>
              </a:extLst>
            </p:cNvPr>
            <p:cNvSpPr/>
            <p:nvPr/>
          </p:nvSpPr>
          <p:spPr>
            <a:xfrm>
              <a:off x="2073326" y="4172689"/>
              <a:ext cx="1080000" cy="864973"/>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rgbClr val="6D7728"/>
                  </a:solidFill>
                </a:rPr>
                <a:t>Time Left:</a:t>
              </a:r>
            </a:p>
            <a:p>
              <a:pPr algn="ctr"/>
              <a:endParaRPr lang="en-US" sz="1050" dirty="0">
                <a:solidFill>
                  <a:srgbClr val="6D7728"/>
                </a:solidFill>
              </a:endParaRPr>
            </a:p>
            <a:p>
              <a:pPr algn="ctr"/>
              <a:r>
                <a:rPr lang="en-US" sz="1050" dirty="0">
                  <a:solidFill>
                    <a:srgbClr val="6D7728"/>
                  </a:solidFill>
                </a:rPr>
                <a:t>Effort:</a:t>
              </a:r>
            </a:p>
            <a:p>
              <a:pPr algn="ctr"/>
              <a:endParaRPr lang="en-US" sz="1200" dirty="0">
                <a:solidFill>
                  <a:schemeClr val="accent3">
                    <a:lumMod val="75000"/>
                  </a:schemeClr>
                </a:solidFill>
              </a:endParaRPr>
            </a:p>
          </p:txBody>
        </p:sp>
        <p:sp>
          <p:nvSpPr>
            <p:cNvPr id="93" name="Rectangle 92">
              <a:extLst>
                <a:ext uri="{FF2B5EF4-FFF2-40B4-BE49-F238E27FC236}">
                  <a16:creationId xmlns:a16="http://schemas.microsoft.com/office/drawing/2014/main" id="{A2444238-788F-3C41-BE0D-9219AD3B6013}"/>
                </a:ext>
              </a:extLst>
            </p:cNvPr>
            <p:cNvSpPr/>
            <p:nvPr/>
          </p:nvSpPr>
          <p:spPr>
            <a:xfrm>
              <a:off x="2080189" y="4482158"/>
              <a:ext cx="861183" cy="122976"/>
            </a:xfrm>
            <a:prstGeom prst="rect">
              <a:avLst/>
            </a:prstGeom>
            <a:pattFill prst="dkUpDiag">
              <a:fgClr>
                <a:schemeClr val="accent3">
                  <a:lumMod val="75000"/>
                </a:schemeClr>
              </a:fgClr>
              <a:bgClr>
                <a:schemeClr val="accent3">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84" name="Rounded Rectangle 83">
              <a:extLst>
                <a:ext uri="{FF2B5EF4-FFF2-40B4-BE49-F238E27FC236}">
                  <a16:creationId xmlns:a16="http://schemas.microsoft.com/office/drawing/2014/main" id="{0F36E881-C941-7C43-B4EC-CF4ED67E5A23}"/>
                </a:ext>
              </a:extLst>
            </p:cNvPr>
            <p:cNvSpPr/>
            <p:nvPr/>
          </p:nvSpPr>
          <p:spPr>
            <a:xfrm>
              <a:off x="2070490" y="3881177"/>
              <a:ext cx="1080000" cy="38378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Order Bento</a:t>
              </a:r>
            </a:p>
          </p:txBody>
        </p:sp>
        <p:sp>
          <p:nvSpPr>
            <p:cNvPr id="85" name="Rectangle 84">
              <a:extLst>
                <a:ext uri="{FF2B5EF4-FFF2-40B4-BE49-F238E27FC236}">
                  <a16:creationId xmlns:a16="http://schemas.microsoft.com/office/drawing/2014/main" id="{8C62EFAD-B73B-8440-B253-243935F0659A}"/>
                </a:ext>
              </a:extLst>
            </p:cNvPr>
            <p:cNvSpPr/>
            <p:nvPr/>
          </p:nvSpPr>
          <p:spPr>
            <a:xfrm>
              <a:off x="2077904" y="4480976"/>
              <a:ext cx="1056518" cy="11854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86" name="Rectangle 85">
              <a:extLst>
                <a:ext uri="{FF2B5EF4-FFF2-40B4-BE49-F238E27FC236}">
                  <a16:creationId xmlns:a16="http://schemas.microsoft.com/office/drawing/2014/main" id="{5418B1B3-1BB0-4B43-9007-E00B2680990B}"/>
                </a:ext>
              </a:extLst>
            </p:cNvPr>
            <p:cNvSpPr/>
            <p:nvPr/>
          </p:nvSpPr>
          <p:spPr>
            <a:xfrm>
              <a:off x="2143662" y="4832078"/>
              <a:ext cx="288000" cy="122976"/>
            </a:xfrm>
            <a:prstGeom prst="rect">
              <a:avLst/>
            </a:prstGeom>
            <a:pattFill prst="dkUpDiag">
              <a:fgClr>
                <a:schemeClr val="accent3">
                  <a:lumMod val="20000"/>
                  <a:lumOff val="80000"/>
                </a:schemeClr>
              </a:fgClr>
              <a:bgClr>
                <a:schemeClr val="accent3">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7" name="Rectangle 86">
              <a:extLst>
                <a:ext uri="{FF2B5EF4-FFF2-40B4-BE49-F238E27FC236}">
                  <a16:creationId xmlns:a16="http://schemas.microsoft.com/office/drawing/2014/main" id="{593FC2E6-CF60-6547-82FB-43E0DDC4C68B}"/>
                </a:ext>
              </a:extLst>
            </p:cNvPr>
            <p:cNvSpPr/>
            <p:nvPr/>
          </p:nvSpPr>
          <p:spPr>
            <a:xfrm>
              <a:off x="2464331" y="4836402"/>
              <a:ext cx="288000" cy="122976"/>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8" name="Rectangle 87">
              <a:extLst>
                <a:ext uri="{FF2B5EF4-FFF2-40B4-BE49-F238E27FC236}">
                  <a16:creationId xmlns:a16="http://schemas.microsoft.com/office/drawing/2014/main" id="{92C09932-2645-DC49-80DF-E9D61AB93AC7}"/>
                </a:ext>
              </a:extLst>
            </p:cNvPr>
            <p:cNvSpPr/>
            <p:nvPr/>
          </p:nvSpPr>
          <p:spPr>
            <a:xfrm>
              <a:off x="2788509" y="4835809"/>
              <a:ext cx="288000" cy="122976"/>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pic>
        <p:nvPicPr>
          <p:cNvPr id="109" name="Graphic 108" descr="Forbidden">
            <a:extLst>
              <a:ext uri="{FF2B5EF4-FFF2-40B4-BE49-F238E27FC236}">
                <a16:creationId xmlns:a16="http://schemas.microsoft.com/office/drawing/2014/main" id="{ACBE673E-1AF0-7648-B0AF-86938BCF158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791172" y="4773868"/>
            <a:ext cx="299439" cy="299439"/>
          </a:xfrm>
          <a:prstGeom prst="rect">
            <a:avLst/>
          </a:prstGeom>
        </p:spPr>
      </p:pic>
      <p:sp>
        <p:nvSpPr>
          <p:cNvPr id="110" name="Rounded Rectangle 109">
            <a:extLst>
              <a:ext uri="{FF2B5EF4-FFF2-40B4-BE49-F238E27FC236}">
                <a16:creationId xmlns:a16="http://schemas.microsoft.com/office/drawing/2014/main" id="{935D80CD-6F67-B246-A882-E2909F461B22}"/>
              </a:ext>
            </a:extLst>
          </p:cNvPr>
          <p:cNvSpPr/>
          <p:nvPr/>
        </p:nvSpPr>
        <p:spPr>
          <a:xfrm>
            <a:off x="4868228" y="2369587"/>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details option come up when user clicks once on any task</a:t>
            </a:r>
          </a:p>
        </p:txBody>
      </p:sp>
      <p:sp>
        <p:nvSpPr>
          <p:cNvPr id="111" name="Rectangle 110">
            <a:extLst>
              <a:ext uri="{FF2B5EF4-FFF2-40B4-BE49-F238E27FC236}">
                <a16:creationId xmlns:a16="http://schemas.microsoft.com/office/drawing/2014/main" id="{737C8AF9-FC8B-A148-8302-95ECCB073F13}"/>
              </a:ext>
            </a:extLst>
          </p:cNvPr>
          <p:cNvSpPr/>
          <p:nvPr/>
        </p:nvSpPr>
        <p:spPr>
          <a:xfrm>
            <a:off x="4736182" y="2323805"/>
            <a:ext cx="3269508" cy="3701383"/>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2527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07"/>
                    </p:tgtEl>
                  </p:cond>
                </p:stCondLst>
                <p:endSync evt="end" delay="0">
                  <p:rtn val="all"/>
                </p:endSync>
                <p:childTnLst>
                  <p:par>
                    <p:cTn id="3" fill="hold">
                      <p:stCondLst>
                        <p:cond delay="0"/>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07"/>
                                        </p:tgtEl>
                                      </p:cBhvr>
                                    </p:animEffect>
                                    <p:animScale>
                                      <p:cBhvr>
                                        <p:cTn id="7" dur="250" autoRev="1" fill="hold"/>
                                        <p:tgtEl>
                                          <p:spTgt spid="107"/>
                                        </p:tgtEl>
                                      </p:cBhvr>
                                      <p:by x="105000" y="105000"/>
                                    </p:animScale>
                                  </p:childTnLst>
                                </p:cTn>
                              </p:par>
                            </p:childTnLst>
                          </p:cTn>
                        </p:par>
                      </p:childTnLst>
                    </p:cTn>
                  </p:par>
                </p:childTnLst>
              </p:cTn>
              <p:nextCondLst>
                <p:cond evt="onClick" delay="0">
                  <p:tgtEl>
                    <p:spTgt spid="107"/>
                  </p:tgtEl>
                </p:cond>
              </p:nextCondLst>
            </p:seq>
          </p:childTnLst>
        </p:cTn>
      </p:par>
    </p:tnLst>
    <p:bldLst>
      <p:bldP spid="10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5D7B8B7A-4724-924D-8D9D-FC1A522DF5F8}"/>
              </a:ext>
            </a:extLst>
          </p:cNvPr>
          <p:cNvSpPr/>
          <p:nvPr/>
        </p:nvSpPr>
        <p:spPr>
          <a:xfrm>
            <a:off x="3237318" y="4848643"/>
            <a:ext cx="1080000" cy="1150445"/>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106" name="Rectangle 105">
            <a:extLst>
              <a:ext uri="{FF2B5EF4-FFF2-40B4-BE49-F238E27FC236}">
                <a16:creationId xmlns:a16="http://schemas.microsoft.com/office/drawing/2014/main" id="{BA23A7BB-3656-AF4D-B18A-B7E514E68B50}"/>
              </a:ext>
            </a:extLst>
          </p:cNvPr>
          <p:cNvSpPr/>
          <p:nvPr/>
        </p:nvSpPr>
        <p:spPr>
          <a:xfrm>
            <a:off x="2066445" y="4866706"/>
            <a:ext cx="1080000" cy="1150445"/>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3BF89E47-9734-A047-A53D-0A73EAA72815}"/>
              </a:ext>
            </a:extLst>
          </p:cNvPr>
          <p:cNvGrpSpPr/>
          <p:nvPr/>
        </p:nvGrpSpPr>
        <p:grpSpPr>
          <a:xfrm>
            <a:off x="918735" y="4853020"/>
            <a:ext cx="1082836" cy="1156485"/>
            <a:chOff x="928456" y="4878040"/>
            <a:chExt cx="1082836" cy="1156485"/>
          </a:xfrm>
        </p:grpSpPr>
        <p:sp>
          <p:nvSpPr>
            <p:cNvPr id="98" name="Rectangle 97">
              <a:extLst>
                <a:ext uri="{FF2B5EF4-FFF2-40B4-BE49-F238E27FC236}">
                  <a16:creationId xmlns:a16="http://schemas.microsoft.com/office/drawing/2014/main" id="{50F4696F-0254-364B-8B38-88821FFE7E37}"/>
                </a:ext>
              </a:extLst>
            </p:cNvPr>
            <p:cNvSpPr/>
            <p:nvPr/>
          </p:nvSpPr>
          <p:spPr>
            <a:xfrm>
              <a:off x="931292" y="5169552"/>
              <a:ext cx="1080000" cy="864973"/>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chemeClr val="accent1">
                      <a:lumMod val="75000"/>
                    </a:schemeClr>
                  </a:solidFill>
                </a:rPr>
                <a:t>Time Left:</a:t>
              </a:r>
            </a:p>
            <a:p>
              <a:pPr algn="ctr"/>
              <a:endParaRPr lang="en-US" sz="1050" dirty="0">
                <a:solidFill>
                  <a:schemeClr val="accent1">
                    <a:lumMod val="75000"/>
                  </a:schemeClr>
                </a:solidFill>
              </a:endParaRPr>
            </a:p>
            <a:p>
              <a:pPr algn="ctr"/>
              <a:r>
                <a:rPr lang="en-US" sz="1050" dirty="0">
                  <a:solidFill>
                    <a:schemeClr val="accent1">
                      <a:lumMod val="75000"/>
                    </a:schemeClr>
                  </a:solidFill>
                </a:rPr>
                <a:t>Effort:</a:t>
              </a:r>
            </a:p>
            <a:p>
              <a:pPr algn="ctr"/>
              <a:endParaRPr lang="en-US" sz="1200" dirty="0">
                <a:solidFill>
                  <a:schemeClr val="accent3">
                    <a:lumMod val="75000"/>
                  </a:schemeClr>
                </a:solidFill>
              </a:endParaRPr>
            </a:p>
          </p:txBody>
        </p:sp>
        <p:sp>
          <p:nvSpPr>
            <p:cNvPr id="99" name="Rectangle 98">
              <a:extLst>
                <a:ext uri="{FF2B5EF4-FFF2-40B4-BE49-F238E27FC236}">
                  <a16:creationId xmlns:a16="http://schemas.microsoft.com/office/drawing/2014/main" id="{B97F0033-58CA-214B-A976-E0CD22DDE8FD}"/>
                </a:ext>
              </a:extLst>
            </p:cNvPr>
            <p:cNvSpPr/>
            <p:nvPr/>
          </p:nvSpPr>
          <p:spPr>
            <a:xfrm>
              <a:off x="938155" y="5479021"/>
              <a:ext cx="861183" cy="122976"/>
            </a:xfrm>
            <a:prstGeom prst="rect">
              <a:avLst/>
            </a:prstGeom>
            <a:pattFill prst="dkUpDiag">
              <a:fgClr>
                <a:schemeClr val="accent1">
                  <a:lumMod val="60000"/>
                  <a:lumOff val="40000"/>
                </a:schemeClr>
              </a:fgClr>
              <a:bgClr>
                <a:schemeClr val="accent1">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100" name="Rounded Rectangle 99">
              <a:extLst>
                <a:ext uri="{FF2B5EF4-FFF2-40B4-BE49-F238E27FC236}">
                  <a16:creationId xmlns:a16="http://schemas.microsoft.com/office/drawing/2014/main" id="{447FA5FC-7C3A-2949-98C8-07F5BEA07DB6}"/>
                </a:ext>
              </a:extLst>
            </p:cNvPr>
            <p:cNvSpPr/>
            <p:nvPr/>
          </p:nvSpPr>
          <p:spPr>
            <a:xfrm>
              <a:off x="928456" y="4878040"/>
              <a:ext cx="1080000" cy="383780"/>
            </a:xfrm>
            <a:prstGeom prst="round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1">
                      <a:lumMod val="50000"/>
                    </a:schemeClr>
                  </a:solidFill>
                </a:rPr>
                <a:t>Order Bento</a:t>
              </a:r>
            </a:p>
          </p:txBody>
        </p:sp>
        <p:sp>
          <p:nvSpPr>
            <p:cNvPr id="101" name="Rectangle 100">
              <a:extLst>
                <a:ext uri="{FF2B5EF4-FFF2-40B4-BE49-F238E27FC236}">
                  <a16:creationId xmlns:a16="http://schemas.microsoft.com/office/drawing/2014/main" id="{5B354EC4-2A2C-4141-B572-1ACDE2FAB959}"/>
                </a:ext>
              </a:extLst>
            </p:cNvPr>
            <p:cNvSpPr/>
            <p:nvPr/>
          </p:nvSpPr>
          <p:spPr>
            <a:xfrm>
              <a:off x="948227" y="5477839"/>
              <a:ext cx="1056518" cy="11854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102" name="Rectangle 101">
              <a:extLst>
                <a:ext uri="{FF2B5EF4-FFF2-40B4-BE49-F238E27FC236}">
                  <a16:creationId xmlns:a16="http://schemas.microsoft.com/office/drawing/2014/main" id="{40D1D013-11C1-EB40-AB8B-92C4E5D09916}"/>
                </a:ext>
              </a:extLst>
            </p:cNvPr>
            <p:cNvSpPr/>
            <p:nvPr/>
          </p:nvSpPr>
          <p:spPr>
            <a:xfrm>
              <a:off x="1001628" y="5828941"/>
              <a:ext cx="288000" cy="122976"/>
            </a:xfrm>
            <a:prstGeom prst="rect">
              <a:avLst/>
            </a:prstGeom>
            <a:pattFill prst="dkUpDiag">
              <a:fgClr>
                <a:schemeClr val="accent1">
                  <a:lumMod val="20000"/>
                  <a:lumOff val="80000"/>
                </a:schemeClr>
              </a:fgClr>
              <a:bgClr>
                <a:schemeClr val="accent1">
                  <a:lumMod val="40000"/>
                  <a:lumOff val="60000"/>
                </a:schemeClr>
              </a:bgClr>
            </a:patt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103" name="Rectangle 102">
              <a:extLst>
                <a:ext uri="{FF2B5EF4-FFF2-40B4-BE49-F238E27FC236}">
                  <a16:creationId xmlns:a16="http://schemas.microsoft.com/office/drawing/2014/main" id="{0EB6007D-6FA0-E14F-B080-97EADD508F61}"/>
                </a:ext>
              </a:extLst>
            </p:cNvPr>
            <p:cNvSpPr/>
            <p:nvPr/>
          </p:nvSpPr>
          <p:spPr>
            <a:xfrm>
              <a:off x="1322297" y="5833265"/>
              <a:ext cx="288000" cy="1229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104" name="Rectangle 103">
              <a:extLst>
                <a:ext uri="{FF2B5EF4-FFF2-40B4-BE49-F238E27FC236}">
                  <a16:creationId xmlns:a16="http://schemas.microsoft.com/office/drawing/2014/main" id="{A755FA83-147A-7941-8D9A-12C11CDEB1E6}"/>
                </a:ext>
              </a:extLst>
            </p:cNvPr>
            <p:cNvSpPr/>
            <p:nvPr/>
          </p:nvSpPr>
          <p:spPr>
            <a:xfrm>
              <a:off x="1646475" y="5832672"/>
              <a:ext cx="288000" cy="1229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18720" y="5433265"/>
            <a:ext cx="772514" cy="772514"/>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3049586" y="5705553"/>
            <a:ext cx="625365" cy="772507"/>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4989" y="5747783"/>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Progress View – </a:t>
            </a:r>
            <a:r>
              <a:rPr lang="en-US" dirty="0" err="1"/>
              <a:t>drag&amp;drop</a:t>
            </a:r>
            <a:endParaRPr lang="en-US" dirty="0"/>
          </a:p>
        </p:txBody>
      </p:sp>
      <p:pic>
        <p:nvPicPr>
          <p:cNvPr id="64" name="Graphic 63" descr="Filter">
            <a:hlinkClick r:id="rId1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052512" y="677435"/>
            <a:ext cx="360000" cy="360000"/>
          </a:xfrm>
          <a:prstGeom prst="rect">
            <a:avLst/>
          </a:prstGeom>
        </p:spPr>
      </p:pic>
      <p:pic>
        <p:nvPicPr>
          <p:cNvPr id="69" name="Graphic 68" descr="Radio microphone">
            <a:hlinkClick r:id="rId1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sp>
        <p:nvSpPr>
          <p:cNvPr id="50" name="Rounded Rectangle 49">
            <a:extLst>
              <a:ext uri="{FF2B5EF4-FFF2-40B4-BE49-F238E27FC236}">
                <a16:creationId xmlns:a16="http://schemas.microsoft.com/office/drawing/2014/main" id="{5399D78F-157C-B04E-8992-78E90BF6C85E}"/>
              </a:ext>
            </a:extLst>
          </p:cNvPr>
          <p:cNvSpPr/>
          <p:nvPr/>
        </p:nvSpPr>
        <p:spPr>
          <a:xfrm>
            <a:off x="2113382" y="1944953"/>
            <a:ext cx="1009027" cy="383780"/>
          </a:xfrm>
          <a:prstGeom prst="round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4">
                  <a:lumMod val="75000"/>
                </a:schemeClr>
              </a:solidFill>
            </a:endParaRPr>
          </a:p>
        </p:txBody>
      </p:sp>
      <p:sp>
        <p:nvSpPr>
          <p:cNvPr id="58" name="Rounded Rectangle 57">
            <a:extLst>
              <a:ext uri="{FF2B5EF4-FFF2-40B4-BE49-F238E27FC236}">
                <a16:creationId xmlns:a16="http://schemas.microsoft.com/office/drawing/2014/main" id="{8FB44B54-1CDF-DB42-B6CB-6B9F32A18C51}"/>
              </a:ext>
            </a:extLst>
          </p:cNvPr>
          <p:cNvSpPr/>
          <p:nvPr/>
        </p:nvSpPr>
        <p:spPr>
          <a:xfrm>
            <a:off x="963140" y="1922605"/>
            <a:ext cx="1009027" cy="383780"/>
          </a:xfrm>
          <a:prstGeom prst="round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4">
                  <a:lumMod val="75000"/>
                </a:schemeClr>
              </a:solidFill>
            </a:endParaRPr>
          </a:p>
        </p:txBody>
      </p:sp>
      <p:sp>
        <p:nvSpPr>
          <p:cNvPr id="71" name="Rounded Rectangle 70">
            <a:extLst>
              <a:ext uri="{FF2B5EF4-FFF2-40B4-BE49-F238E27FC236}">
                <a16:creationId xmlns:a16="http://schemas.microsoft.com/office/drawing/2014/main" id="{A477A375-57FC-324A-99DC-34D7FEE506AE}"/>
              </a:ext>
            </a:extLst>
          </p:cNvPr>
          <p:cNvSpPr/>
          <p:nvPr/>
        </p:nvSpPr>
        <p:spPr>
          <a:xfrm>
            <a:off x="3220322" y="1945022"/>
            <a:ext cx="1080000" cy="383780"/>
          </a:xfrm>
          <a:prstGeom prst="round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Check Attendance</a:t>
            </a:r>
          </a:p>
        </p:txBody>
      </p:sp>
      <p:sp>
        <p:nvSpPr>
          <p:cNvPr id="81" name="Rectangle 80">
            <a:extLst>
              <a:ext uri="{FF2B5EF4-FFF2-40B4-BE49-F238E27FC236}">
                <a16:creationId xmlns:a16="http://schemas.microsoft.com/office/drawing/2014/main" id="{81F96BF1-F096-9346-9791-9B73650D9CCC}"/>
              </a:ext>
            </a:extLst>
          </p:cNvPr>
          <p:cNvSpPr/>
          <p:nvPr/>
        </p:nvSpPr>
        <p:spPr>
          <a:xfrm>
            <a:off x="3241445" y="2379914"/>
            <a:ext cx="1080000" cy="1150445"/>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82" name="Rectangle 81">
            <a:extLst>
              <a:ext uri="{FF2B5EF4-FFF2-40B4-BE49-F238E27FC236}">
                <a16:creationId xmlns:a16="http://schemas.microsoft.com/office/drawing/2014/main" id="{FA1E29A4-1925-164F-BE6D-E91ACEAC44FF}"/>
              </a:ext>
            </a:extLst>
          </p:cNvPr>
          <p:cNvSpPr/>
          <p:nvPr/>
        </p:nvSpPr>
        <p:spPr>
          <a:xfrm>
            <a:off x="928416" y="2395794"/>
            <a:ext cx="1080000" cy="1150445"/>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grpSp>
        <p:nvGrpSpPr>
          <p:cNvPr id="4" name="Group 3">
            <a:extLst>
              <a:ext uri="{FF2B5EF4-FFF2-40B4-BE49-F238E27FC236}">
                <a16:creationId xmlns:a16="http://schemas.microsoft.com/office/drawing/2014/main" id="{EF6A73AF-A7F3-CA48-AF1B-2D69E2F911C3}"/>
              </a:ext>
            </a:extLst>
          </p:cNvPr>
          <p:cNvGrpSpPr/>
          <p:nvPr/>
        </p:nvGrpSpPr>
        <p:grpSpPr>
          <a:xfrm>
            <a:off x="3220322" y="3632185"/>
            <a:ext cx="1082836" cy="1156485"/>
            <a:chOff x="3220322" y="3632185"/>
            <a:chExt cx="1082836" cy="1156485"/>
          </a:xfrm>
        </p:grpSpPr>
        <p:sp>
          <p:nvSpPr>
            <p:cNvPr id="83" name="Rectangle 82">
              <a:extLst>
                <a:ext uri="{FF2B5EF4-FFF2-40B4-BE49-F238E27FC236}">
                  <a16:creationId xmlns:a16="http://schemas.microsoft.com/office/drawing/2014/main" id="{1546309D-A270-9249-B547-FC427B1CFB6C}"/>
                </a:ext>
              </a:extLst>
            </p:cNvPr>
            <p:cNvSpPr/>
            <p:nvPr/>
          </p:nvSpPr>
          <p:spPr>
            <a:xfrm>
              <a:off x="3223158" y="3923697"/>
              <a:ext cx="1080000" cy="864973"/>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chemeClr val="accent4">
                      <a:lumMod val="50000"/>
                    </a:schemeClr>
                  </a:solidFill>
                </a:rPr>
                <a:t>Time Left:</a:t>
              </a:r>
            </a:p>
            <a:p>
              <a:pPr algn="ctr"/>
              <a:endParaRPr lang="en-US" sz="1050" dirty="0">
                <a:solidFill>
                  <a:schemeClr val="accent4">
                    <a:lumMod val="50000"/>
                  </a:schemeClr>
                </a:solidFill>
              </a:endParaRPr>
            </a:p>
            <a:p>
              <a:pPr algn="ctr"/>
              <a:r>
                <a:rPr lang="en-US" sz="1050" dirty="0">
                  <a:solidFill>
                    <a:schemeClr val="accent4">
                      <a:lumMod val="50000"/>
                    </a:schemeClr>
                  </a:solidFill>
                </a:rPr>
                <a:t>Effort:</a:t>
              </a:r>
            </a:p>
            <a:p>
              <a:pPr algn="ctr"/>
              <a:endParaRPr lang="en-US" sz="1200" dirty="0">
                <a:solidFill>
                  <a:schemeClr val="accent3">
                    <a:lumMod val="75000"/>
                  </a:schemeClr>
                </a:solidFill>
              </a:endParaRPr>
            </a:p>
          </p:txBody>
        </p:sp>
        <p:sp>
          <p:nvSpPr>
            <p:cNvPr id="84" name="Rounded Rectangle 83">
              <a:extLst>
                <a:ext uri="{FF2B5EF4-FFF2-40B4-BE49-F238E27FC236}">
                  <a16:creationId xmlns:a16="http://schemas.microsoft.com/office/drawing/2014/main" id="{0F36E881-C941-7C43-B4EC-CF4ED67E5A23}"/>
                </a:ext>
              </a:extLst>
            </p:cNvPr>
            <p:cNvSpPr/>
            <p:nvPr/>
          </p:nvSpPr>
          <p:spPr>
            <a:xfrm>
              <a:off x="3220322" y="3632185"/>
              <a:ext cx="1080000" cy="383780"/>
            </a:xfrm>
            <a:prstGeom prst="round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Order Bento</a:t>
              </a:r>
            </a:p>
          </p:txBody>
        </p:sp>
        <p:sp>
          <p:nvSpPr>
            <p:cNvPr id="93" name="Rectangle 92">
              <a:extLst>
                <a:ext uri="{FF2B5EF4-FFF2-40B4-BE49-F238E27FC236}">
                  <a16:creationId xmlns:a16="http://schemas.microsoft.com/office/drawing/2014/main" id="{A2444238-788F-3C41-BE0D-9219AD3B6013}"/>
                </a:ext>
              </a:extLst>
            </p:cNvPr>
            <p:cNvSpPr/>
            <p:nvPr/>
          </p:nvSpPr>
          <p:spPr>
            <a:xfrm>
              <a:off x="3249726" y="4234943"/>
              <a:ext cx="861183" cy="122976"/>
            </a:xfrm>
            <a:prstGeom prst="rect">
              <a:avLst/>
            </a:prstGeom>
            <a:pattFill prst="dkUpDiag">
              <a:fgClr>
                <a:schemeClr val="accent4">
                  <a:lumMod val="75000"/>
                </a:schemeClr>
              </a:fgClr>
              <a:bgClr>
                <a:schemeClr val="accent4">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85" name="Rectangle 84">
              <a:extLst>
                <a:ext uri="{FF2B5EF4-FFF2-40B4-BE49-F238E27FC236}">
                  <a16:creationId xmlns:a16="http://schemas.microsoft.com/office/drawing/2014/main" id="{8C62EFAD-B73B-8440-B253-243935F0659A}"/>
                </a:ext>
              </a:extLst>
            </p:cNvPr>
            <p:cNvSpPr/>
            <p:nvPr/>
          </p:nvSpPr>
          <p:spPr>
            <a:xfrm>
              <a:off x="3227736" y="4231984"/>
              <a:ext cx="1056518" cy="118545"/>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86" name="Rectangle 85">
              <a:extLst>
                <a:ext uri="{FF2B5EF4-FFF2-40B4-BE49-F238E27FC236}">
                  <a16:creationId xmlns:a16="http://schemas.microsoft.com/office/drawing/2014/main" id="{5418B1B3-1BB0-4B43-9007-E00B2680990B}"/>
                </a:ext>
              </a:extLst>
            </p:cNvPr>
            <p:cNvSpPr/>
            <p:nvPr/>
          </p:nvSpPr>
          <p:spPr>
            <a:xfrm>
              <a:off x="3293494" y="4583086"/>
              <a:ext cx="288000" cy="122976"/>
            </a:xfrm>
            <a:prstGeom prst="rect">
              <a:avLst/>
            </a:prstGeom>
            <a:pattFill prst="dkUpDiag">
              <a:fgClr>
                <a:schemeClr val="accent4">
                  <a:lumMod val="20000"/>
                  <a:lumOff val="80000"/>
                </a:schemeClr>
              </a:fgClr>
              <a:bgClr>
                <a:schemeClr val="accent4">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7" name="Rectangle 86">
              <a:extLst>
                <a:ext uri="{FF2B5EF4-FFF2-40B4-BE49-F238E27FC236}">
                  <a16:creationId xmlns:a16="http://schemas.microsoft.com/office/drawing/2014/main" id="{593FC2E6-CF60-6547-82FB-43E0DDC4C68B}"/>
                </a:ext>
              </a:extLst>
            </p:cNvPr>
            <p:cNvSpPr/>
            <p:nvPr/>
          </p:nvSpPr>
          <p:spPr>
            <a:xfrm>
              <a:off x="3614163" y="4587410"/>
              <a:ext cx="288000" cy="122976"/>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8" name="Rectangle 87">
              <a:extLst>
                <a:ext uri="{FF2B5EF4-FFF2-40B4-BE49-F238E27FC236}">
                  <a16:creationId xmlns:a16="http://schemas.microsoft.com/office/drawing/2014/main" id="{92C09932-2645-DC49-80DF-E9D61AB93AC7}"/>
                </a:ext>
              </a:extLst>
            </p:cNvPr>
            <p:cNvSpPr/>
            <p:nvPr/>
          </p:nvSpPr>
          <p:spPr>
            <a:xfrm>
              <a:off x="3938341" y="4586817"/>
              <a:ext cx="288000" cy="122976"/>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sp>
        <p:nvSpPr>
          <p:cNvPr id="89" name="Rectangle 88">
            <a:extLst>
              <a:ext uri="{FF2B5EF4-FFF2-40B4-BE49-F238E27FC236}">
                <a16:creationId xmlns:a16="http://schemas.microsoft.com/office/drawing/2014/main" id="{E1CDC2B2-1911-A749-91A3-14B29766F498}"/>
              </a:ext>
            </a:extLst>
          </p:cNvPr>
          <p:cNvSpPr/>
          <p:nvPr/>
        </p:nvSpPr>
        <p:spPr>
          <a:xfrm>
            <a:off x="2087260" y="3633962"/>
            <a:ext cx="1080000" cy="1150445"/>
          </a:xfrm>
          <a:prstGeom prst="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90" name="Rectangle 89">
            <a:extLst>
              <a:ext uri="{FF2B5EF4-FFF2-40B4-BE49-F238E27FC236}">
                <a16:creationId xmlns:a16="http://schemas.microsoft.com/office/drawing/2014/main" id="{A03E89A1-3828-CD41-B12F-A6827E79E5E1}"/>
              </a:ext>
            </a:extLst>
          </p:cNvPr>
          <p:cNvSpPr/>
          <p:nvPr/>
        </p:nvSpPr>
        <p:spPr>
          <a:xfrm>
            <a:off x="920154" y="3637560"/>
            <a:ext cx="1080000" cy="1150445"/>
          </a:xfrm>
          <a:prstGeom prst="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grpSp>
        <p:nvGrpSpPr>
          <p:cNvPr id="24" name="Group 23">
            <a:extLst>
              <a:ext uri="{FF2B5EF4-FFF2-40B4-BE49-F238E27FC236}">
                <a16:creationId xmlns:a16="http://schemas.microsoft.com/office/drawing/2014/main" id="{43F74914-8598-3C4B-B8D6-D29F0F52B5E4}"/>
              </a:ext>
            </a:extLst>
          </p:cNvPr>
          <p:cNvGrpSpPr/>
          <p:nvPr/>
        </p:nvGrpSpPr>
        <p:grpSpPr>
          <a:xfrm>
            <a:off x="920154" y="1573395"/>
            <a:ext cx="3393029" cy="288646"/>
            <a:chOff x="920154" y="1721679"/>
            <a:chExt cx="3393029" cy="288646"/>
          </a:xfrm>
        </p:grpSpPr>
        <p:sp>
          <p:nvSpPr>
            <p:cNvPr id="14" name="TextBox 13">
              <a:extLst>
                <a:ext uri="{FF2B5EF4-FFF2-40B4-BE49-F238E27FC236}">
                  <a16:creationId xmlns:a16="http://schemas.microsoft.com/office/drawing/2014/main" id="{B6ED501A-CB84-F544-B968-48BF248E53E1}"/>
                </a:ext>
              </a:extLst>
            </p:cNvPr>
            <p:cNvSpPr txBox="1"/>
            <p:nvPr/>
          </p:nvSpPr>
          <p:spPr>
            <a:xfrm>
              <a:off x="1164848" y="1727980"/>
              <a:ext cx="590611" cy="276999"/>
            </a:xfrm>
            <a:prstGeom prst="rect">
              <a:avLst/>
            </a:prstGeom>
            <a:noFill/>
          </p:spPr>
          <p:txBody>
            <a:bodyPr wrap="none" rtlCol="0">
              <a:spAutoFit/>
            </a:bodyPr>
            <a:lstStyle/>
            <a:p>
              <a:r>
                <a:rPr lang="en-US" sz="1200" dirty="0">
                  <a:solidFill>
                    <a:schemeClr val="accent1">
                      <a:lumMod val="50000"/>
                    </a:schemeClr>
                  </a:solidFill>
                </a:rPr>
                <a:t>To-do</a:t>
              </a:r>
            </a:p>
          </p:txBody>
        </p:sp>
        <p:sp>
          <p:nvSpPr>
            <p:cNvPr id="91" name="TextBox 90">
              <a:extLst>
                <a:ext uri="{FF2B5EF4-FFF2-40B4-BE49-F238E27FC236}">
                  <a16:creationId xmlns:a16="http://schemas.microsoft.com/office/drawing/2014/main" id="{CCA697AA-DBCB-8C46-8E41-A29E0C6401F7}"/>
                </a:ext>
              </a:extLst>
            </p:cNvPr>
            <p:cNvSpPr txBox="1"/>
            <p:nvPr/>
          </p:nvSpPr>
          <p:spPr>
            <a:xfrm>
              <a:off x="2136067" y="1721679"/>
              <a:ext cx="975523" cy="276999"/>
            </a:xfrm>
            <a:prstGeom prst="rect">
              <a:avLst/>
            </a:prstGeom>
            <a:noFill/>
          </p:spPr>
          <p:txBody>
            <a:bodyPr wrap="none" rtlCol="0">
              <a:spAutoFit/>
            </a:bodyPr>
            <a:lstStyle/>
            <a:p>
              <a:r>
                <a:rPr lang="en-US" sz="1200" dirty="0">
                  <a:solidFill>
                    <a:schemeClr val="accent3">
                      <a:lumMod val="50000"/>
                    </a:schemeClr>
                  </a:solidFill>
                </a:rPr>
                <a:t>In Progress</a:t>
              </a:r>
            </a:p>
          </p:txBody>
        </p:sp>
        <p:sp>
          <p:nvSpPr>
            <p:cNvPr id="92" name="TextBox 91">
              <a:extLst>
                <a:ext uri="{FF2B5EF4-FFF2-40B4-BE49-F238E27FC236}">
                  <a16:creationId xmlns:a16="http://schemas.microsoft.com/office/drawing/2014/main" id="{CBAF8C06-2A50-7F49-88DB-6302F9B452E6}"/>
                </a:ext>
              </a:extLst>
            </p:cNvPr>
            <p:cNvSpPr txBox="1"/>
            <p:nvPr/>
          </p:nvSpPr>
          <p:spPr>
            <a:xfrm>
              <a:off x="3281702" y="1733326"/>
              <a:ext cx="982961" cy="276999"/>
            </a:xfrm>
            <a:prstGeom prst="rect">
              <a:avLst/>
            </a:prstGeom>
            <a:noFill/>
          </p:spPr>
          <p:txBody>
            <a:bodyPr wrap="none" rtlCol="0">
              <a:spAutoFit/>
            </a:bodyPr>
            <a:lstStyle/>
            <a:p>
              <a:r>
                <a:rPr lang="en-US" sz="1200" dirty="0">
                  <a:solidFill>
                    <a:schemeClr val="accent4">
                      <a:lumMod val="50000"/>
                    </a:schemeClr>
                  </a:solidFill>
                </a:rPr>
                <a:t>Completed</a:t>
              </a:r>
            </a:p>
          </p:txBody>
        </p:sp>
        <p:cxnSp>
          <p:nvCxnSpPr>
            <p:cNvPr id="18" name="Straight Connector 17">
              <a:extLst>
                <a:ext uri="{FF2B5EF4-FFF2-40B4-BE49-F238E27FC236}">
                  <a16:creationId xmlns:a16="http://schemas.microsoft.com/office/drawing/2014/main" id="{A8B62F7B-CA5D-8D41-AAB4-425ECBACDE65}"/>
                </a:ext>
              </a:extLst>
            </p:cNvPr>
            <p:cNvCxnSpPr/>
            <p:nvPr/>
          </p:nvCxnSpPr>
          <p:spPr>
            <a:xfrm>
              <a:off x="920154" y="1998678"/>
              <a:ext cx="3393029" cy="0"/>
            </a:xfrm>
            <a:prstGeom prst="line">
              <a:avLst/>
            </a:prstGeom>
            <a:ln w="31750">
              <a:gradFill flip="none" rotWithShape="1">
                <a:gsLst>
                  <a:gs pos="0">
                    <a:schemeClr val="accent1">
                      <a:lumMod val="58000"/>
                    </a:schemeClr>
                  </a:gs>
                  <a:gs pos="52000">
                    <a:schemeClr val="accent3">
                      <a:lumMod val="50000"/>
                    </a:schemeClr>
                  </a:gs>
                  <a:gs pos="100000">
                    <a:schemeClr val="accent4">
                      <a:lumMod val="5000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C79D907E-810B-BD48-B171-12C077DA8502}"/>
              </a:ext>
            </a:extLst>
          </p:cNvPr>
          <p:cNvGrpSpPr/>
          <p:nvPr/>
        </p:nvGrpSpPr>
        <p:grpSpPr>
          <a:xfrm>
            <a:off x="2093580" y="2392803"/>
            <a:ext cx="1082836" cy="1156485"/>
            <a:chOff x="5219165" y="1862041"/>
            <a:chExt cx="1082836" cy="1156485"/>
          </a:xfrm>
        </p:grpSpPr>
        <p:sp>
          <p:nvSpPr>
            <p:cNvPr id="13" name="Rectangle 12">
              <a:extLst>
                <a:ext uri="{FF2B5EF4-FFF2-40B4-BE49-F238E27FC236}">
                  <a16:creationId xmlns:a16="http://schemas.microsoft.com/office/drawing/2014/main" id="{DCB5D133-BA9F-CD4D-9991-DD2F67DA2733}"/>
                </a:ext>
              </a:extLst>
            </p:cNvPr>
            <p:cNvSpPr/>
            <p:nvPr/>
          </p:nvSpPr>
          <p:spPr>
            <a:xfrm>
              <a:off x="5222001" y="2153553"/>
              <a:ext cx="1080000" cy="864973"/>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rgbClr val="6D7728"/>
                  </a:solidFill>
                </a:rPr>
                <a:t>Time Left:</a:t>
              </a:r>
            </a:p>
            <a:p>
              <a:pPr algn="ctr"/>
              <a:endParaRPr lang="en-US" sz="1050" dirty="0">
                <a:solidFill>
                  <a:srgbClr val="6D7728"/>
                </a:solidFill>
              </a:endParaRPr>
            </a:p>
            <a:p>
              <a:pPr algn="ctr"/>
              <a:r>
                <a:rPr lang="en-US" sz="1050" dirty="0">
                  <a:solidFill>
                    <a:srgbClr val="6D7728"/>
                  </a:solidFill>
                </a:rPr>
                <a:t>Effort:</a:t>
              </a:r>
            </a:p>
            <a:p>
              <a:pPr algn="ctr"/>
              <a:endParaRPr lang="en-US" sz="1200" dirty="0">
                <a:solidFill>
                  <a:schemeClr val="accent3">
                    <a:lumMod val="75000"/>
                  </a:schemeClr>
                </a:solidFill>
              </a:endParaRPr>
            </a:p>
          </p:txBody>
        </p:sp>
        <p:sp>
          <p:nvSpPr>
            <p:cNvPr id="70" name="Rounded Rectangle 69">
              <a:extLst>
                <a:ext uri="{FF2B5EF4-FFF2-40B4-BE49-F238E27FC236}">
                  <a16:creationId xmlns:a16="http://schemas.microsoft.com/office/drawing/2014/main" id="{06FC42C1-6B6B-A543-B2BD-9025BAD3F294}"/>
                </a:ext>
              </a:extLst>
            </p:cNvPr>
            <p:cNvSpPr/>
            <p:nvPr/>
          </p:nvSpPr>
          <p:spPr>
            <a:xfrm>
              <a:off x="5219165" y="1862041"/>
              <a:ext cx="1080000" cy="38378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Buy Tickets for Attraction</a:t>
              </a:r>
            </a:p>
          </p:txBody>
        </p:sp>
        <p:sp>
          <p:nvSpPr>
            <p:cNvPr id="73" name="Rectangle 72">
              <a:extLst>
                <a:ext uri="{FF2B5EF4-FFF2-40B4-BE49-F238E27FC236}">
                  <a16:creationId xmlns:a16="http://schemas.microsoft.com/office/drawing/2014/main" id="{10F9F84F-465F-4E42-98BA-4DD560569452}"/>
                </a:ext>
              </a:extLst>
            </p:cNvPr>
            <p:cNvSpPr/>
            <p:nvPr/>
          </p:nvSpPr>
          <p:spPr>
            <a:xfrm>
              <a:off x="5242067" y="2463810"/>
              <a:ext cx="861183" cy="122976"/>
            </a:xfrm>
            <a:prstGeom prst="rect">
              <a:avLst/>
            </a:prstGeom>
            <a:pattFill prst="dkUpDiag">
              <a:fgClr>
                <a:schemeClr val="accent3">
                  <a:lumMod val="75000"/>
                </a:schemeClr>
              </a:fgClr>
              <a:bgClr>
                <a:schemeClr val="accent3">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74" name="Rectangle 73">
              <a:extLst>
                <a:ext uri="{FF2B5EF4-FFF2-40B4-BE49-F238E27FC236}">
                  <a16:creationId xmlns:a16="http://schemas.microsoft.com/office/drawing/2014/main" id="{859A9C56-E372-A543-B773-64CBB149D930}"/>
                </a:ext>
              </a:extLst>
            </p:cNvPr>
            <p:cNvSpPr/>
            <p:nvPr/>
          </p:nvSpPr>
          <p:spPr>
            <a:xfrm>
              <a:off x="5226579" y="2461840"/>
              <a:ext cx="1056518" cy="11854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78" name="Rectangle 77">
              <a:extLst>
                <a:ext uri="{FF2B5EF4-FFF2-40B4-BE49-F238E27FC236}">
                  <a16:creationId xmlns:a16="http://schemas.microsoft.com/office/drawing/2014/main" id="{50FDC443-AD15-8D40-8BFC-F3CEF3C10CB2}"/>
                </a:ext>
              </a:extLst>
            </p:cNvPr>
            <p:cNvSpPr/>
            <p:nvPr/>
          </p:nvSpPr>
          <p:spPr>
            <a:xfrm>
              <a:off x="5292337" y="2788228"/>
              <a:ext cx="288000" cy="122976"/>
            </a:xfrm>
            <a:prstGeom prst="rect">
              <a:avLst/>
            </a:prstGeom>
            <a:pattFill prst="dkUpDiag">
              <a:fgClr>
                <a:schemeClr val="accent3">
                  <a:lumMod val="20000"/>
                  <a:lumOff val="80000"/>
                </a:schemeClr>
              </a:fgClr>
              <a:bgClr>
                <a:schemeClr val="accent3">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0" name="Rectangle 79">
              <a:extLst>
                <a:ext uri="{FF2B5EF4-FFF2-40B4-BE49-F238E27FC236}">
                  <a16:creationId xmlns:a16="http://schemas.microsoft.com/office/drawing/2014/main" id="{6A596711-8973-EE46-9839-6D2EF2195021}"/>
                </a:ext>
              </a:extLst>
            </p:cNvPr>
            <p:cNvSpPr/>
            <p:nvPr/>
          </p:nvSpPr>
          <p:spPr>
            <a:xfrm>
              <a:off x="5937184" y="2791959"/>
              <a:ext cx="288000" cy="122976"/>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95" name="Rectangle 94">
              <a:extLst>
                <a:ext uri="{FF2B5EF4-FFF2-40B4-BE49-F238E27FC236}">
                  <a16:creationId xmlns:a16="http://schemas.microsoft.com/office/drawing/2014/main" id="{50180AD2-5E61-0D4D-B00B-EF21B1870C23}"/>
                </a:ext>
              </a:extLst>
            </p:cNvPr>
            <p:cNvSpPr/>
            <p:nvPr/>
          </p:nvSpPr>
          <p:spPr>
            <a:xfrm>
              <a:off x="5618001" y="2788228"/>
              <a:ext cx="288000" cy="122976"/>
            </a:xfrm>
            <a:prstGeom prst="rect">
              <a:avLst/>
            </a:prstGeom>
            <a:pattFill prst="dkUpDiag">
              <a:fgClr>
                <a:schemeClr val="accent3">
                  <a:lumMod val="20000"/>
                  <a:lumOff val="80000"/>
                </a:schemeClr>
              </a:fgClr>
              <a:bgClr>
                <a:schemeClr val="accent3">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sp>
        <p:nvSpPr>
          <p:cNvPr id="107" name="Rounded Rectangle 106">
            <a:extLst>
              <a:ext uri="{FF2B5EF4-FFF2-40B4-BE49-F238E27FC236}">
                <a16:creationId xmlns:a16="http://schemas.microsoft.com/office/drawing/2014/main" id="{5499D867-3BDC-F340-9A2B-8E2F1236D432}"/>
              </a:ext>
            </a:extLst>
          </p:cNvPr>
          <p:cNvSpPr/>
          <p:nvPr/>
        </p:nvSpPr>
        <p:spPr>
          <a:xfrm>
            <a:off x="4868228" y="1771621"/>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view the drag and drop option to arrange the tasks as per user’s progress. </a:t>
            </a:r>
          </a:p>
        </p:txBody>
      </p:sp>
      <p:sp>
        <p:nvSpPr>
          <p:cNvPr id="75" name="Rectangle 74">
            <a:extLst>
              <a:ext uri="{FF2B5EF4-FFF2-40B4-BE49-F238E27FC236}">
                <a16:creationId xmlns:a16="http://schemas.microsoft.com/office/drawing/2014/main" id="{BF4FCDE1-1BA4-F34D-AEEC-EB417F63D1E7}"/>
              </a:ext>
            </a:extLst>
          </p:cNvPr>
          <p:cNvSpPr/>
          <p:nvPr/>
        </p:nvSpPr>
        <p:spPr>
          <a:xfrm>
            <a:off x="3231236" y="3637560"/>
            <a:ext cx="1080000" cy="1150445"/>
          </a:xfrm>
          <a:prstGeom prst="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pic>
        <p:nvPicPr>
          <p:cNvPr id="6" name="Graphic 5" descr="Forbidden">
            <a:extLst>
              <a:ext uri="{FF2B5EF4-FFF2-40B4-BE49-F238E27FC236}">
                <a16:creationId xmlns:a16="http://schemas.microsoft.com/office/drawing/2014/main" id="{69AC384D-59E0-424A-AFEB-BC99BAEE1C39}"/>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791172" y="4773868"/>
            <a:ext cx="299439" cy="299439"/>
          </a:xfrm>
          <a:prstGeom prst="rect">
            <a:avLst/>
          </a:prstGeom>
        </p:spPr>
      </p:pic>
      <p:sp>
        <p:nvSpPr>
          <p:cNvPr id="79" name="Rounded Rectangle 78">
            <a:extLst>
              <a:ext uri="{FF2B5EF4-FFF2-40B4-BE49-F238E27FC236}">
                <a16:creationId xmlns:a16="http://schemas.microsoft.com/office/drawing/2014/main" id="{5789D161-002C-9D4B-8890-573218CB37D5}"/>
              </a:ext>
            </a:extLst>
          </p:cNvPr>
          <p:cNvSpPr/>
          <p:nvPr/>
        </p:nvSpPr>
        <p:spPr>
          <a:xfrm>
            <a:off x="4868228" y="4525062"/>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The blocked button disappears now that this task’s dependency has been fulfilled</a:t>
            </a:r>
          </a:p>
        </p:txBody>
      </p:sp>
      <p:sp>
        <p:nvSpPr>
          <p:cNvPr id="94" name="Rounded Rectangle 93">
            <a:hlinkClick r:id="rId24" action="ppaction://hlinksldjump"/>
            <a:extLst>
              <a:ext uri="{FF2B5EF4-FFF2-40B4-BE49-F238E27FC236}">
                <a16:creationId xmlns:a16="http://schemas.microsoft.com/office/drawing/2014/main" id="{7C914A8C-77D2-2A49-871E-64CB7BA366DF}"/>
              </a:ext>
            </a:extLst>
          </p:cNvPr>
          <p:cNvSpPr/>
          <p:nvPr/>
        </p:nvSpPr>
        <p:spPr>
          <a:xfrm>
            <a:off x="4868228" y="2369587"/>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details option come up when user clicks once on any task</a:t>
            </a:r>
          </a:p>
        </p:txBody>
      </p:sp>
      <p:sp>
        <p:nvSpPr>
          <p:cNvPr id="96" name="Rectangle 95">
            <a:extLst>
              <a:ext uri="{FF2B5EF4-FFF2-40B4-BE49-F238E27FC236}">
                <a16:creationId xmlns:a16="http://schemas.microsoft.com/office/drawing/2014/main" id="{6C337F7B-A533-9B4A-82E8-74256E0899D2}"/>
              </a:ext>
            </a:extLst>
          </p:cNvPr>
          <p:cNvSpPr/>
          <p:nvPr/>
        </p:nvSpPr>
        <p:spPr>
          <a:xfrm>
            <a:off x="4736212" y="2224729"/>
            <a:ext cx="3269508" cy="2085213"/>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97A5A2DF-A1E8-7141-B326-339C89ED99ED}"/>
              </a:ext>
            </a:extLst>
          </p:cNvPr>
          <p:cNvSpPr/>
          <p:nvPr/>
        </p:nvSpPr>
        <p:spPr>
          <a:xfrm>
            <a:off x="4708225" y="150677"/>
            <a:ext cx="3269508" cy="2085213"/>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A480E381-E492-7347-9BEB-6421500AFFB2}"/>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Progress View</a:t>
            </a:r>
          </a:p>
        </p:txBody>
      </p:sp>
    </p:spTree>
    <p:extLst>
      <p:ext uri="{BB962C8B-B14F-4D97-AF65-F5344CB8AC3E}">
        <p14:creationId xmlns:p14="http://schemas.microsoft.com/office/powerpoint/2010/main" val="3022957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0" fill="hold" nodeType="withEffect">
                                  <p:stCondLst>
                                    <p:cond delay="0"/>
                                  </p:stCondLst>
                                  <p:childTnLst>
                                    <p:anim calcmode="discrete" valueType="str">
                                      <p:cBhvr>
                                        <p:cTn id="6" dur="1000" fill="hold"/>
                                        <p:tgtEl>
                                          <p:spTgt spid="6"/>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1" presetClass="entr" presetSubtype="0" fill="hold" grpId="0" nodeType="afterEffect">
                                  <p:stCondLst>
                                    <p:cond delay="0"/>
                                  </p:stCondLst>
                                  <p:childTnLst>
                                    <p:set>
                                      <p:cBhvr>
                                        <p:cTn id="9" dur="1" fill="hold">
                                          <p:stCondLst>
                                            <p:cond delay="0"/>
                                          </p:stCondLst>
                                        </p:cTn>
                                        <p:tgtEl>
                                          <p:spTgt spid="79"/>
                                        </p:tgtEl>
                                        <p:attrNameLst>
                                          <p:attrName>style.visibility</p:attrName>
                                        </p:attrNameLst>
                                      </p:cBhvr>
                                      <p:to>
                                        <p:strVal val="visible"/>
                                      </p:to>
                                    </p:set>
                                  </p:childTnLst>
                                </p:cTn>
                              </p:par>
                            </p:childTnLst>
                          </p:cTn>
                        </p:par>
                        <p:par>
                          <p:cTn id="10" fill="hold">
                            <p:stCondLst>
                              <p:cond delay="1000"/>
                            </p:stCondLst>
                            <p:childTnLst>
                              <p:par>
                                <p:cTn id="11" presetID="53" presetClass="exit" presetSubtype="32" fill="hold" nodeType="afterEffect">
                                  <p:stCondLst>
                                    <p:cond delay="0"/>
                                  </p:stCondLst>
                                  <p:childTnLst>
                                    <p:anim calcmode="lin" valueType="num">
                                      <p:cBhvr>
                                        <p:cTn id="12" dur="5000"/>
                                        <p:tgtEl>
                                          <p:spTgt spid="6"/>
                                        </p:tgtEl>
                                        <p:attrNameLst>
                                          <p:attrName>ppt_w</p:attrName>
                                        </p:attrNameLst>
                                      </p:cBhvr>
                                      <p:tavLst>
                                        <p:tav tm="0">
                                          <p:val>
                                            <p:strVal val="ppt_w"/>
                                          </p:val>
                                        </p:tav>
                                        <p:tav tm="100000">
                                          <p:val>
                                            <p:fltVal val="0"/>
                                          </p:val>
                                        </p:tav>
                                      </p:tavLst>
                                    </p:anim>
                                    <p:anim calcmode="lin" valueType="num">
                                      <p:cBhvr>
                                        <p:cTn id="13" dur="5000"/>
                                        <p:tgtEl>
                                          <p:spTgt spid="6"/>
                                        </p:tgtEl>
                                        <p:attrNameLst>
                                          <p:attrName>ppt_h</p:attrName>
                                        </p:attrNameLst>
                                      </p:cBhvr>
                                      <p:tavLst>
                                        <p:tav tm="0">
                                          <p:val>
                                            <p:strVal val="ppt_h"/>
                                          </p:val>
                                        </p:tav>
                                        <p:tav tm="100000">
                                          <p:val>
                                            <p:fltVal val="0"/>
                                          </p:val>
                                        </p:tav>
                                      </p:tavLst>
                                    </p:anim>
                                    <p:animEffect transition="out" filter="fade">
                                      <p:cBhvr>
                                        <p:cTn id="14" dur="5000"/>
                                        <p:tgtEl>
                                          <p:spTgt spid="6"/>
                                        </p:tgtEl>
                                      </p:cBhvr>
                                    </p:animEffect>
                                    <p:set>
                                      <p:cBhvr>
                                        <p:cTn id="15" dur="1" fill="hold">
                                          <p:stCondLst>
                                            <p:cond delay="4999"/>
                                          </p:stCondLst>
                                        </p:cTn>
                                        <p:tgtEl>
                                          <p:spTgt spid="6"/>
                                        </p:tgtEl>
                                        <p:attrNameLst>
                                          <p:attrName>style.visibility</p:attrName>
                                        </p:attrNameLst>
                                      </p:cBhvr>
                                      <p:to>
                                        <p:strVal val="hidden"/>
                                      </p:to>
                                    </p:set>
                                  </p:childTnLst>
                                </p:cTn>
                              </p:par>
                            </p:childTnLst>
                          </p:cTn>
                        </p:par>
                        <p:par>
                          <p:cTn id="16" fill="hold">
                            <p:stCondLst>
                              <p:cond delay="6000"/>
                            </p:stCondLst>
                            <p:childTnLst>
                              <p:par>
                                <p:cTn id="17" presetID="1" presetClass="exit" presetSubtype="0" fill="hold" grpId="0" nodeType="afterEffect">
                                  <p:stCondLst>
                                    <p:cond delay="1000"/>
                                  </p:stCondLst>
                                  <p:childTnLst>
                                    <p:set>
                                      <p:cBhvr>
                                        <p:cTn id="18" dur="1" fill="hold">
                                          <p:stCondLst>
                                            <p:cond delay="0"/>
                                          </p:stCondLst>
                                        </p:cTn>
                                        <p:tgtEl>
                                          <p:spTgt spid="96"/>
                                        </p:tgtEl>
                                        <p:attrNameLst>
                                          <p:attrName>style.visibility</p:attrName>
                                        </p:attrNameLst>
                                      </p:cBhvr>
                                      <p:to>
                                        <p:strVal val="hidden"/>
                                      </p:to>
                                    </p:set>
                                  </p:childTnLst>
                                </p:cTn>
                              </p:par>
                            </p:childTnLst>
                          </p:cTn>
                        </p:par>
                        <p:par>
                          <p:cTn id="19" fill="hold">
                            <p:stCondLst>
                              <p:cond delay="7000"/>
                            </p:stCondLst>
                            <p:childTnLst>
                              <p:par>
                                <p:cTn id="20" presetID="1" presetClass="entr" presetSubtype="0" fill="hold" grpId="1" nodeType="afterEffect">
                                  <p:stCondLst>
                                    <p:cond delay="0"/>
                                  </p:stCondLst>
                                  <p:childTnLst>
                                    <p:set>
                                      <p:cBhvr>
                                        <p:cTn id="21"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2" restart="whenNotActive" fill="hold" evtFilter="cancelBubble" nodeType="interactiveSeq">
                <p:stCondLst>
                  <p:cond evt="onClick" delay="0">
                    <p:tgtEl>
                      <p:spTgt spid="94"/>
                    </p:tgtEl>
                  </p:cond>
                </p:stCondLst>
                <p:endSync evt="end" delay="0">
                  <p:rtn val="all"/>
                </p:endSync>
                <p:childTnLst>
                  <p:par>
                    <p:cTn id="23" fill="hold">
                      <p:stCondLst>
                        <p:cond delay="0"/>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500" tmFilter="0, 0; .2, .5; .8, .5; 1, 0"/>
                                        <p:tgtEl>
                                          <p:spTgt spid="94"/>
                                        </p:tgtEl>
                                      </p:cBhvr>
                                    </p:animEffect>
                                    <p:animScale>
                                      <p:cBhvr>
                                        <p:cTn id="27" dur="250" autoRev="1" fill="hold"/>
                                        <p:tgtEl>
                                          <p:spTgt spid="94"/>
                                        </p:tgtEl>
                                      </p:cBhvr>
                                      <p:by x="105000" y="105000"/>
                                    </p:animScale>
                                  </p:childTnLst>
                                </p:cTn>
                              </p:par>
                            </p:childTnLst>
                          </p:cTn>
                        </p:par>
                      </p:childTnLst>
                    </p:cTn>
                  </p:par>
                </p:childTnLst>
              </p:cTn>
              <p:nextCondLst>
                <p:cond evt="onClick" delay="0">
                  <p:tgtEl>
                    <p:spTgt spid="94"/>
                  </p:tgtEl>
                </p:cond>
              </p:nextCondLst>
            </p:seq>
          </p:childTnLst>
        </p:cTn>
      </p:par>
    </p:tnLst>
    <p:bldLst>
      <p:bldP spid="79" grpId="0" animBg="1"/>
      <p:bldP spid="94" grpId="0" animBg="1"/>
      <p:bldP spid="96" grpId="0" animBg="1"/>
      <p:bldP spid="97"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5D7B8B7A-4724-924D-8D9D-FC1A522DF5F8}"/>
              </a:ext>
            </a:extLst>
          </p:cNvPr>
          <p:cNvSpPr/>
          <p:nvPr/>
        </p:nvSpPr>
        <p:spPr>
          <a:xfrm>
            <a:off x="3237318" y="4848643"/>
            <a:ext cx="1080000" cy="1150445"/>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106" name="Rectangle 105">
            <a:extLst>
              <a:ext uri="{FF2B5EF4-FFF2-40B4-BE49-F238E27FC236}">
                <a16:creationId xmlns:a16="http://schemas.microsoft.com/office/drawing/2014/main" id="{BA23A7BB-3656-AF4D-B18A-B7E514E68B50}"/>
              </a:ext>
            </a:extLst>
          </p:cNvPr>
          <p:cNvSpPr/>
          <p:nvPr/>
        </p:nvSpPr>
        <p:spPr>
          <a:xfrm>
            <a:off x="2066445" y="4866706"/>
            <a:ext cx="1080000" cy="1150445"/>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3BF89E47-9734-A047-A53D-0A73EAA72815}"/>
              </a:ext>
            </a:extLst>
          </p:cNvPr>
          <p:cNvGrpSpPr/>
          <p:nvPr/>
        </p:nvGrpSpPr>
        <p:grpSpPr>
          <a:xfrm>
            <a:off x="918735" y="4853020"/>
            <a:ext cx="1082836" cy="1156485"/>
            <a:chOff x="928456" y="4878040"/>
            <a:chExt cx="1082836" cy="1156485"/>
          </a:xfrm>
        </p:grpSpPr>
        <p:sp>
          <p:nvSpPr>
            <p:cNvPr id="98" name="Rectangle 97">
              <a:extLst>
                <a:ext uri="{FF2B5EF4-FFF2-40B4-BE49-F238E27FC236}">
                  <a16:creationId xmlns:a16="http://schemas.microsoft.com/office/drawing/2014/main" id="{50F4696F-0254-364B-8B38-88821FFE7E37}"/>
                </a:ext>
              </a:extLst>
            </p:cNvPr>
            <p:cNvSpPr/>
            <p:nvPr/>
          </p:nvSpPr>
          <p:spPr>
            <a:xfrm>
              <a:off x="931292" y="5169552"/>
              <a:ext cx="1080000" cy="864973"/>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chemeClr val="accent1">
                      <a:lumMod val="75000"/>
                    </a:schemeClr>
                  </a:solidFill>
                </a:rPr>
                <a:t>Time Left:</a:t>
              </a:r>
            </a:p>
            <a:p>
              <a:pPr algn="ctr"/>
              <a:endParaRPr lang="en-US" sz="1050" dirty="0">
                <a:solidFill>
                  <a:schemeClr val="accent1">
                    <a:lumMod val="75000"/>
                  </a:schemeClr>
                </a:solidFill>
              </a:endParaRPr>
            </a:p>
            <a:p>
              <a:pPr algn="ctr"/>
              <a:r>
                <a:rPr lang="en-US" sz="1050" dirty="0">
                  <a:solidFill>
                    <a:schemeClr val="accent1">
                      <a:lumMod val="75000"/>
                    </a:schemeClr>
                  </a:solidFill>
                </a:rPr>
                <a:t>Effort:</a:t>
              </a:r>
            </a:p>
            <a:p>
              <a:pPr algn="ctr"/>
              <a:endParaRPr lang="en-US" sz="1200" dirty="0">
                <a:solidFill>
                  <a:schemeClr val="accent3">
                    <a:lumMod val="75000"/>
                  </a:schemeClr>
                </a:solidFill>
              </a:endParaRPr>
            </a:p>
          </p:txBody>
        </p:sp>
        <p:sp>
          <p:nvSpPr>
            <p:cNvPr id="99" name="Rectangle 98">
              <a:extLst>
                <a:ext uri="{FF2B5EF4-FFF2-40B4-BE49-F238E27FC236}">
                  <a16:creationId xmlns:a16="http://schemas.microsoft.com/office/drawing/2014/main" id="{B97F0033-58CA-214B-A976-E0CD22DDE8FD}"/>
                </a:ext>
              </a:extLst>
            </p:cNvPr>
            <p:cNvSpPr/>
            <p:nvPr/>
          </p:nvSpPr>
          <p:spPr>
            <a:xfrm>
              <a:off x="938155" y="5479021"/>
              <a:ext cx="861183" cy="122976"/>
            </a:xfrm>
            <a:prstGeom prst="rect">
              <a:avLst/>
            </a:prstGeom>
            <a:pattFill prst="dkUpDiag">
              <a:fgClr>
                <a:schemeClr val="accent1">
                  <a:lumMod val="60000"/>
                  <a:lumOff val="40000"/>
                </a:schemeClr>
              </a:fgClr>
              <a:bgClr>
                <a:schemeClr val="accent1">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100" name="Rounded Rectangle 99">
              <a:extLst>
                <a:ext uri="{FF2B5EF4-FFF2-40B4-BE49-F238E27FC236}">
                  <a16:creationId xmlns:a16="http://schemas.microsoft.com/office/drawing/2014/main" id="{447FA5FC-7C3A-2949-98C8-07F5BEA07DB6}"/>
                </a:ext>
              </a:extLst>
            </p:cNvPr>
            <p:cNvSpPr/>
            <p:nvPr/>
          </p:nvSpPr>
          <p:spPr>
            <a:xfrm>
              <a:off x="928456" y="4878040"/>
              <a:ext cx="1080000" cy="383780"/>
            </a:xfrm>
            <a:prstGeom prst="round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1">
                      <a:lumMod val="50000"/>
                    </a:schemeClr>
                  </a:solidFill>
                </a:rPr>
                <a:t>Order Bento</a:t>
              </a:r>
            </a:p>
          </p:txBody>
        </p:sp>
        <p:sp>
          <p:nvSpPr>
            <p:cNvPr id="101" name="Rectangle 100">
              <a:extLst>
                <a:ext uri="{FF2B5EF4-FFF2-40B4-BE49-F238E27FC236}">
                  <a16:creationId xmlns:a16="http://schemas.microsoft.com/office/drawing/2014/main" id="{5B354EC4-2A2C-4141-B572-1ACDE2FAB959}"/>
                </a:ext>
              </a:extLst>
            </p:cNvPr>
            <p:cNvSpPr/>
            <p:nvPr/>
          </p:nvSpPr>
          <p:spPr>
            <a:xfrm>
              <a:off x="948227" y="5477839"/>
              <a:ext cx="1056518" cy="11854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102" name="Rectangle 101">
              <a:extLst>
                <a:ext uri="{FF2B5EF4-FFF2-40B4-BE49-F238E27FC236}">
                  <a16:creationId xmlns:a16="http://schemas.microsoft.com/office/drawing/2014/main" id="{40D1D013-11C1-EB40-AB8B-92C4E5D09916}"/>
                </a:ext>
              </a:extLst>
            </p:cNvPr>
            <p:cNvSpPr/>
            <p:nvPr/>
          </p:nvSpPr>
          <p:spPr>
            <a:xfrm>
              <a:off x="1001628" y="5828941"/>
              <a:ext cx="288000" cy="122976"/>
            </a:xfrm>
            <a:prstGeom prst="rect">
              <a:avLst/>
            </a:prstGeom>
            <a:pattFill prst="dkUpDiag">
              <a:fgClr>
                <a:schemeClr val="accent1">
                  <a:lumMod val="20000"/>
                  <a:lumOff val="80000"/>
                </a:schemeClr>
              </a:fgClr>
              <a:bgClr>
                <a:schemeClr val="accent1">
                  <a:lumMod val="40000"/>
                  <a:lumOff val="60000"/>
                </a:schemeClr>
              </a:bgClr>
            </a:patt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103" name="Rectangle 102">
              <a:extLst>
                <a:ext uri="{FF2B5EF4-FFF2-40B4-BE49-F238E27FC236}">
                  <a16:creationId xmlns:a16="http://schemas.microsoft.com/office/drawing/2014/main" id="{0EB6007D-6FA0-E14F-B080-97EADD508F61}"/>
                </a:ext>
              </a:extLst>
            </p:cNvPr>
            <p:cNvSpPr/>
            <p:nvPr/>
          </p:nvSpPr>
          <p:spPr>
            <a:xfrm>
              <a:off x="1322297" y="5833265"/>
              <a:ext cx="288000" cy="1229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104" name="Rectangle 103">
              <a:extLst>
                <a:ext uri="{FF2B5EF4-FFF2-40B4-BE49-F238E27FC236}">
                  <a16:creationId xmlns:a16="http://schemas.microsoft.com/office/drawing/2014/main" id="{A755FA83-147A-7941-8D9A-12C11CDEB1E6}"/>
                </a:ext>
              </a:extLst>
            </p:cNvPr>
            <p:cNvSpPr/>
            <p:nvPr/>
          </p:nvSpPr>
          <p:spPr>
            <a:xfrm>
              <a:off x="1646475" y="5832672"/>
              <a:ext cx="288000" cy="1229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18720" y="5433265"/>
            <a:ext cx="772514" cy="772514"/>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3049586" y="5705553"/>
            <a:ext cx="625365" cy="772507"/>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4989" y="5747783"/>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Progress View – Details</a:t>
            </a:r>
          </a:p>
        </p:txBody>
      </p:sp>
      <p:pic>
        <p:nvPicPr>
          <p:cNvPr id="64" name="Graphic 63" descr="Filter">
            <a:hlinkClick r:id="rId1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052512" y="677435"/>
            <a:ext cx="360000" cy="360000"/>
          </a:xfrm>
          <a:prstGeom prst="rect">
            <a:avLst/>
          </a:prstGeom>
        </p:spPr>
      </p:pic>
      <p:pic>
        <p:nvPicPr>
          <p:cNvPr id="69" name="Graphic 68" descr="Radio microphone">
            <a:hlinkClick r:id="rId1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sp>
        <p:nvSpPr>
          <p:cNvPr id="50" name="Rounded Rectangle 49">
            <a:extLst>
              <a:ext uri="{FF2B5EF4-FFF2-40B4-BE49-F238E27FC236}">
                <a16:creationId xmlns:a16="http://schemas.microsoft.com/office/drawing/2014/main" id="{5399D78F-157C-B04E-8992-78E90BF6C85E}"/>
              </a:ext>
            </a:extLst>
          </p:cNvPr>
          <p:cNvSpPr/>
          <p:nvPr/>
        </p:nvSpPr>
        <p:spPr>
          <a:xfrm>
            <a:off x="2113382" y="1944953"/>
            <a:ext cx="1009027" cy="383780"/>
          </a:xfrm>
          <a:prstGeom prst="round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4">
                  <a:lumMod val="75000"/>
                </a:schemeClr>
              </a:solidFill>
            </a:endParaRPr>
          </a:p>
        </p:txBody>
      </p:sp>
      <p:sp>
        <p:nvSpPr>
          <p:cNvPr id="58" name="Rounded Rectangle 57">
            <a:extLst>
              <a:ext uri="{FF2B5EF4-FFF2-40B4-BE49-F238E27FC236}">
                <a16:creationId xmlns:a16="http://schemas.microsoft.com/office/drawing/2014/main" id="{8FB44B54-1CDF-DB42-B6CB-6B9F32A18C51}"/>
              </a:ext>
            </a:extLst>
          </p:cNvPr>
          <p:cNvSpPr/>
          <p:nvPr/>
        </p:nvSpPr>
        <p:spPr>
          <a:xfrm>
            <a:off x="963140" y="1922605"/>
            <a:ext cx="1009027" cy="383780"/>
          </a:xfrm>
          <a:prstGeom prst="round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4">
                  <a:lumMod val="75000"/>
                </a:schemeClr>
              </a:solidFill>
            </a:endParaRPr>
          </a:p>
        </p:txBody>
      </p:sp>
      <p:sp>
        <p:nvSpPr>
          <p:cNvPr id="71" name="Rounded Rectangle 70">
            <a:extLst>
              <a:ext uri="{FF2B5EF4-FFF2-40B4-BE49-F238E27FC236}">
                <a16:creationId xmlns:a16="http://schemas.microsoft.com/office/drawing/2014/main" id="{A477A375-57FC-324A-99DC-34D7FEE506AE}"/>
              </a:ext>
            </a:extLst>
          </p:cNvPr>
          <p:cNvSpPr/>
          <p:nvPr/>
        </p:nvSpPr>
        <p:spPr>
          <a:xfrm>
            <a:off x="3220322" y="1945022"/>
            <a:ext cx="1080000" cy="383780"/>
          </a:xfrm>
          <a:prstGeom prst="round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Check Attendance</a:t>
            </a:r>
          </a:p>
        </p:txBody>
      </p:sp>
      <p:sp>
        <p:nvSpPr>
          <p:cNvPr id="81" name="Rectangle 80">
            <a:extLst>
              <a:ext uri="{FF2B5EF4-FFF2-40B4-BE49-F238E27FC236}">
                <a16:creationId xmlns:a16="http://schemas.microsoft.com/office/drawing/2014/main" id="{81F96BF1-F096-9346-9791-9B73650D9CCC}"/>
              </a:ext>
            </a:extLst>
          </p:cNvPr>
          <p:cNvSpPr/>
          <p:nvPr/>
        </p:nvSpPr>
        <p:spPr>
          <a:xfrm>
            <a:off x="3241445" y="2379914"/>
            <a:ext cx="1080000" cy="1150445"/>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82" name="Rectangle 81">
            <a:extLst>
              <a:ext uri="{FF2B5EF4-FFF2-40B4-BE49-F238E27FC236}">
                <a16:creationId xmlns:a16="http://schemas.microsoft.com/office/drawing/2014/main" id="{FA1E29A4-1925-164F-BE6D-E91ACEAC44FF}"/>
              </a:ext>
            </a:extLst>
          </p:cNvPr>
          <p:cNvSpPr/>
          <p:nvPr/>
        </p:nvSpPr>
        <p:spPr>
          <a:xfrm>
            <a:off x="928416" y="2395794"/>
            <a:ext cx="1080000" cy="1150445"/>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grpSp>
        <p:nvGrpSpPr>
          <p:cNvPr id="4" name="Group 3">
            <a:extLst>
              <a:ext uri="{FF2B5EF4-FFF2-40B4-BE49-F238E27FC236}">
                <a16:creationId xmlns:a16="http://schemas.microsoft.com/office/drawing/2014/main" id="{EF6A73AF-A7F3-CA48-AF1B-2D69E2F911C3}"/>
              </a:ext>
            </a:extLst>
          </p:cNvPr>
          <p:cNvGrpSpPr/>
          <p:nvPr/>
        </p:nvGrpSpPr>
        <p:grpSpPr>
          <a:xfrm>
            <a:off x="3220322" y="3632185"/>
            <a:ext cx="1082836" cy="1156485"/>
            <a:chOff x="3220322" y="3632185"/>
            <a:chExt cx="1082836" cy="1156485"/>
          </a:xfrm>
        </p:grpSpPr>
        <p:sp>
          <p:nvSpPr>
            <p:cNvPr id="83" name="Rectangle 82">
              <a:extLst>
                <a:ext uri="{FF2B5EF4-FFF2-40B4-BE49-F238E27FC236}">
                  <a16:creationId xmlns:a16="http://schemas.microsoft.com/office/drawing/2014/main" id="{1546309D-A270-9249-B547-FC427B1CFB6C}"/>
                </a:ext>
              </a:extLst>
            </p:cNvPr>
            <p:cNvSpPr/>
            <p:nvPr/>
          </p:nvSpPr>
          <p:spPr>
            <a:xfrm>
              <a:off x="3223158" y="3923697"/>
              <a:ext cx="1080000" cy="864973"/>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chemeClr val="accent4">
                      <a:lumMod val="50000"/>
                    </a:schemeClr>
                  </a:solidFill>
                </a:rPr>
                <a:t>Time Left:</a:t>
              </a:r>
            </a:p>
            <a:p>
              <a:pPr algn="ctr"/>
              <a:endParaRPr lang="en-US" sz="1050" dirty="0">
                <a:solidFill>
                  <a:schemeClr val="accent4">
                    <a:lumMod val="50000"/>
                  </a:schemeClr>
                </a:solidFill>
              </a:endParaRPr>
            </a:p>
            <a:p>
              <a:pPr algn="ctr"/>
              <a:r>
                <a:rPr lang="en-US" sz="1050" dirty="0">
                  <a:solidFill>
                    <a:schemeClr val="accent4">
                      <a:lumMod val="50000"/>
                    </a:schemeClr>
                  </a:solidFill>
                </a:rPr>
                <a:t>Effort:</a:t>
              </a:r>
            </a:p>
            <a:p>
              <a:pPr algn="ctr"/>
              <a:endParaRPr lang="en-US" sz="1200" dirty="0">
                <a:solidFill>
                  <a:schemeClr val="accent3">
                    <a:lumMod val="75000"/>
                  </a:schemeClr>
                </a:solidFill>
              </a:endParaRPr>
            </a:p>
          </p:txBody>
        </p:sp>
        <p:sp>
          <p:nvSpPr>
            <p:cNvPr id="84" name="Rounded Rectangle 83">
              <a:extLst>
                <a:ext uri="{FF2B5EF4-FFF2-40B4-BE49-F238E27FC236}">
                  <a16:creationId xmlns:a16="http://schemas.microsoft.com/office/drawing/2014/main" id="{0F36E881-C941-7C43-B4EC-CF4ED67E5A23}"/>
                </a:ext>
              </a:extLst>
            </p:cNvPr>
            <p:cNvSpPr/>
            <p:nvPr/>
          </p:nvSpPr>
          <p:spPr>
            <a:xfrm>
              <a:off x="3220322" y="3632185"/>
              <a:ext cx="1080000" cy="383780"/>
            </a:xfrm>
            <a:prstGeom prst="round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Order Bento</a:t>
              </a:r>
            </a:p>
          </p:txBody>
        </p:sp>
        <p:sp>
          <p:nvSpPr>
            <p:cNvPr id="93" name="Rectangle 92">
              <a:extLst>
                <a:ext uri="{FF2B5EF4-FFF2-40B4-BE49-F238E27FC236}">
                  <a16:creationId xmlns:a16="http://schemas.microsoft.com/office/drawing/2014/main" id="{A2444238-788F-3C41-BE0D-9219AD3B6013}"/>
                </a:ext>
              </a:extLst>
            </p:cNvPr>
            <p:cNvSpPr/>
            <p:nvPr/>
          </p:nvSpPr>
          <p:spPr>
            <a:xfrm>
              <a:off x="3249726" y="4234943"/>
              <a:ext cx="861183" cy="122976"/>
            </a:xfrm>
            <a:prstGeom prst="rect">
              <a:avLst/>
            </a:prstGeom>
            <a:pattFill prst="dkUpDiag">
              <a:fgClr>
                <a:schemeClr val="accent4">
                  <a:lumMod val="75000"/>
                </a:schemeClr>
              </a:fgClr>
              <a:bgClr>
                <a:schemeClr val="accent4">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85" name="Rectangle 84">
              <a:extLst>
                <a:ext uri="{FF2B5EF4-FFF2-40B4-BE49-F238E27FC236}">
                  <a16:creationId xmlns:a16="http://schemas.microsoft.com/office/drawing/2014/main" id="{8C62EFAD-B73B-8440-B253-243935F0659A}"/>
                </a:ext>
              </a:extLst>
            </p:cNvPr>
            <p:cNvSpPr/>
            <p:nvPr/>
          </p:nvSpPr>
          <p:spPr>
            <a:xfrm>
              <a:off x="3227736" y="4231984"/>
              <a:ext cx="1056518" cy="118545"/>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86" name="Rectangle 85">
              <a:extLst>
                <a:ext uri="{FF2B5EF4-FFF2-40B4-BE49-F238E27FC236}">
                  <a16:creationId xmlns:a16="http://schemas.microsoft.com/office/drawing/2014/main" id="{5418B1B3-1BB0-4B43-9007-E00B2680990B}"/>
                </a:ext>
              </a:extLst>
            </p:cNvPr>
            <p:cNvSpPr/>
            <p:nvPr/>
          </p:nvSpPr>
          <p:spPr>
            <a:xfrm>
              <a:off x="3293494" y="4583086"/>
              <a:ext cx="288000" cy="122976"/>
            </a:xfrm>
            <a:prstGeom prst="rect">
              <a:avLst/>
            </a:prstGeom>
            <a:pattFill prst="dkUpDiag">
              <a:fgClr>
                <a:schemeClr val="accent4">
                  <a:lumMod val="20000"/>
                  <a:lumOff val="80000"/>
                </a:schemeClr>
              </a:fgClr>
              <a:bgClr>
                <a:schemeClr val="accent4">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7" name="Rectangle 86">
              <a:extLst>
                <a:ext uri="{FF2B5EF4-FFF2-40B4-BE49-F238E27FC236}">
                  <a16:creationId xmlns:a16="http://schemas.microsoft.com/office/drawing/2014/main" id="{593FC2E6-CF60-6547-82FB-43E0DDC4C68B}"/>
                </a:ext>
              </a:extLst>
            </p:cNvPr>
            <p:cNvSpPr/>
            <p:nvPr/>
          </p:nvSpPr>
          <p:spPr>
            <a:xfrm>
              <a:off x="3614163" y="4587410"/>
              <a:ext cx="288000" cy="122976"/>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8" name="Rectangle 87">
              <a:extLst>
                <a:ext uri="{FF2B5EF4-FFF2-40B4-BE49-F238E27FC236}">
                  <a16:creationId xmlns:a16="http://schemas.microsoft.com/office/drawing/2014/main" id="{92C09932-2645-DC49-80DF-E9D61AB93AC7}"/>
                </a:ext>
              </a:extLst>
            </p:cNvPr>
            <p:cNvSpPr/>
            <p:nvPr/>
          </p:nvSpPr>
          <p:spPr>
            <a:xfrm>
              <a:off x="3938341" y="4586817"/>
              <a:ext cx="288000" cy="122976"/>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sp>
        <p:nvSpPr>
          <p:cNvPr id="89" name="Rectangle 88">
            <a:extLst>
              <a:ext uri="{FF2B5EF4-FFF2-40B4-BE49-F238E27FC236}">
                <a16:creationId xmlns:a16="http://schemas.microsoft.com/office/drawing/2014/main" id="{E1CDC2B2-1911-A749-91A3-14B29766F498}"/>
              </a:ext>
            </a:extLst>
          </p:cNvPr>
          <p:cNvSpPr/>
          <p:nvPr/>
        </p:nvSpPr>
        <p:spPr>
          <a:xfrm>
            <a:off x="2087260" y="3633962"/>
            <a:ext cx="1080000" cy="1150445"/>
          </a:xfrm>
          <a:prstGeom prst="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90" name="Rectangle 89">
            <a:extLst>
              <a:ext uri="{FF2B5EF4-FFF2-40B4-BE49-F238E27FC236}">
                <a16:creationId xmlns:a16="http://schemas.microsoft.com/office/drawing/2014/main" id="{A03E89A1-3828-CD41-B12F-A6827E79E5E1}"/>
              </a:ext>
            </a:extLst>
          </p:cNvPr>
          <p:cNvSpPr/>
          <p:nvPr/>
        </p:nvSpPr>
        <p:spPr>
          <a:xfrm>
            <a:off x="920154" y="3637560"/>
            <a:ext cx="1080000" cy="1150445"/>
          </a:xfrm>
          <a:prstGeom prst="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grpSp>
        <p:nvGrpSpPr>
          <p:cNvPr id="24" name="Group 23">
            <a:extLst>
              <a:ext uri="{FF2B5EF4-FFF2-40B4-BE49-F238E27FC236}">
                <a16:creationId xmlns:a16="http://schemas.microsoft.com/office/drawing/2014/main" id="{43F74914-8598-3C4B-B8D6-D29F0F52B5E4}"/>
              </a:ext>
            </a:extLst>
          </p:cNvPr>
          <p:cNvGrpSpPr/>
          <p:nvPr/>
        </p:nvGrpSpPr>
        <p:grpSpPr>
          <a:xfrm>
            <a:off x="920154" y="1573395"/>
            <a:ext cx="3393029" cy="288646"/>
            <a:chOff x="920154" y="1721679"/>
            <a:chExt cx="3393029" cy="288646"/>
          </a:xfrm>
        </p:grpSpPr>
        <p:sp>
          <p:nvSpPr>
            <p:cNvPr id="14" name="TextBox 13">
              <a:extLst>
                <a:ext uri="{FF2B5EF4-FFF2-40B4-BE49-F238E27FC236}">
                  <a16:creationId xmlns:a16="http://schemas.microsoft.com/office/drawing/2014/main" id="{B6ED501A-CB84-F544-B968-48BF248E53E1}"/>
                </a:ext>
              </a:extLst>
            </p:cNvPr>
            <p:cNvSpPr txBox="1"/>
            <p:nvPr/>
          </p:nvSpPr>
          <p:spPr>
            <a:xfrm>
              <a:off x="1164848" y="1727980"/>
              <a:ext cx="590611" cy="276999"/>
            </a:xfrm>
            <a:prstGeom prst="rect">
              <a:avLst/>
            </a:prstGeom>
            <a:noFill/>
          </p:spPr>
          <p:txBody>
            <a:bodyPr wrap="none" rtlCol="0">
              <a:spAutoFit/>
            </a:bodyPr>
            <a:lstStyle/>
            <a:p>
              <a:r>
                <a:rPr lang="en-US" sz="1200" dirty="0">
                  <a:solidFill>
                    <a:schemeClr val="accent1">
                      <a:lumMod val="50000"/>
                    </a:schemeClr>
                  </a:solidFill>
                </a:rPr>
                <a:t>To-do</a:t>
              </a:r>
            </a:p>
          </p:txBody>
        </p:sp>
        <p:sp>
          <p:nvSpPr>
            <p:cNvPr id="91" name="TextBox 90">
              <a:extLst>
                <a:ext uri="{FF2B5EF4-FFF2-40B4-BE49-F238E27FC236}">
                  <a16:creationId xmlns:a16="http://schemas.microsoft.com/office/drawing/2014/main" id="{CCA697AA-DBCB-8C46-8E41-A29E0C6401F7}"/>
                </a:ext>
              </a:extLst>
            </p:cNvPr>
            <p:cNvSpPr txBox="1"/>
            <p:nvPr/>
          </p:nvSpPr>
          <p:spPr>
            <a:xfrm>
              <a:off x="2136067" y="1721679"/>
              <a:ext cx="975523" cy="276999"/>
            </a:xfrm>
            <a:prstGeom prst="rect">
              <a:avLst/>
            </a:prstGeom>
            <a:noFill/>
          </p:spPr>
          <p:txBody>
            <a:bodyPr wrap="none" rtlCol="0">
              <a:spAutoFit/>
            </a:bodyPr>
            <a:lstStyle/>
            <a:p>
              <a:r>
                <a:rPr lang="en-US" sz="1200" dirty="0">
                  <a:solidFill>
                    <a:schemeClr val="accent3">
                      <a:lumMod val="50000"/>
                    </a:schemeClr>
                  </a:solidFill>
                </a:rPr>
                <a:t>In Progress</a:t>
              </a:r>
            </a:p>
          </p:txBody>
        </p:sp>
        <p:sp>
          <p:nvSpPr>
            <p:cNvPr id="92" name="TextBox 91">
              <a:extLst>
                <a:ext uri="{FF2B5EF4-FFF2-40B4-BE49-F238E27FC236}">
                  <a16:creationId xmlns:a16="http://schemas.microsoft.com/office/drawing/2014/main" id="{CBAF8C06-2A50-7F49-88DB-6302F9B452E6}"/>
                </a:ext>
              </a:extLst>
            </p:cNvPr>
            <p:cNvSpPr txBox="1"/>
            <p:nvPr/>
          </p:nvSpPr>
          <p:spPr>
            <a:xfrm>
              <a:off x="3281702" y="1733326"/>
              <a:ext cx="982961" cy="276999"/>
            </a:xfrm>
            <a:prstGeom prst="rect">
              <a:avLst/>
            </a:prstGeom>
            <a:noFill/>
          </p:spPr>
          <p:txBody>
            <a:bodyPr wrap="none" rtlCol="0">
              <a:spAutoFit/>
            </a:bodyPr>
            <a:lstStyle/>
            <a:p>
              <a:r>
                <a:rPr lang="en-US" sz="1200" dirty="0">
                  <a:solidFill>
                    <a:schemeClr val="accent4">
                      <a:lumMod val="50000"/>
                    </a:schemeClr>
                  </a:solidFill>
                </a:rPr>
                <a:t>Completed</a:t>
              </a:r>
            </a:p>
          </p:txBody>
        </p:sp>
        <p:cxnSp>
          <p:nvCxnSpPr>
            <p:cNvPr id="18" name="Straight Connector 17">
              <a:extLst>
                <a:ext uri="{FF2B5EF4-FFF2-40B4-BE49-F238E27FC236}">
                  <a16:creationId xmlns:a16="http://schemas.microsoft.com/office/drawing/2014/main" id="{A8B62F7B-CA5D-8D41-AAB4-425ECBACDE65}"/>
                </a:ext>
              </a:extLst>
            </p:cNvPr>
            <p:cNvCxnSpPr/>
            <p:nvPr/>
          </p:nvCxnSpPr>
          <p:spPr>
            <a:xfrm>
              <a:off x="920154" y="1998678"/>
              <a:ext cx="3393029" cy="0"/>
            </a:xfrm>
            <a:prstGeom prst="line">
              <a:avLst/>
            </a:prstGeom>
            <a:ln w="31750">
              <a:gradFill flip="none" rotWithShape="1">
                <a:gsLst>
                  <a:gs pos="0">
                    <a:schemeClr val="accent1">
                      <a:lumMod val="58000"/>
                    </a:schemeClr>
                  </a:gs>
                  <a:gs pos="52000">
                    <a:schemeClr val="accent3">
                      <a:lumMod val="50000"/>
                    </a:schemeClr>
                  </a:gs>
                  <a:gs pos="100000">
                    <a:schemeClr val="accent4">
                      <a:lumMod val="5000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C79D907E-810B-BD48-B171-12C077DA8502}"/>
              </a:ext>
            </a:extLst>
          </p:cNvPr>
          <p:cNvGrpSpPr/>
          <p:nvPr/>
        </p:nvGrpSpPr>
        <p:grpSpPr>
          <a:xfrm>
            <a:off x="2093580" y="2392803"/>
            <a:ext cx="1082836" cy="1156485"/>
            <a:chOff x="5219165" y="1862041"/>
            <a:chExt cx="1082836" cy="1156485"/>
          </a:xfrm>
        </p:grpSpPr>
        <p:sp>
          <p:nvSpPr>
            <p:cNvPr id="13" name="Rectangle 12">
              <a:extLst>
                <a:ext uri="{FF2B5EF4-FFF2-40B4-BE49-F238E27FC236}">
                  <a16:creationId xmlns:a16="http://schemas.microsoft.com/office/drawing/2014/main" id="{DCB5D133-BA9F-CD4D-9991-DD2F67DA2733}"/>
                </a:ext>
              </a:extLst>
            </p:cNvPr>
            <p:cNvSpPr/>
            <p:nvPr/>
          </p:nvSpPr>
          <p:spPr>
            <a:xfrm>
              <a:off x="5222001" y="2153553"/>
              <a:ext cx="1080000" cy="864973"/>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rgbClr val="6D7728"/>
                  </a:solidFill>
                </a:rPr>
                <a:t>Time Left:</a:t>
              </a:r>
            </a:p>
            <a:p>
              <a:pPr algn="ctr"/>
              <a:endParaRPr lang="en-US" sz="1050" dirty="0">
                <a:solidFill>
                  <a:srgbClr val="6D7728"/>
                </a:solidFill>
              </a:endParaRPr>
            </a:p>
            <a:p>
              <a:pPr algn="ctr"/>
              <a:r>
                <a:rPr lang="en-US" sz="1050" dirty="0">
                  <a:solidFill>
                    <a:srgbClr val="6D7728"/>
                  </a:solidFill>
                </a:rPr>
                <a:t>Effort:</a:t>
              </a:r>
            </a:p>
            <a:p>
              <a:pPr algn="ctr"/>
              <a:endParaRPr lang="en-US" sz="1200" dirty="0">
                <a:solidFill>
                  <a:schemeClr val="accent3">
                    <a:lumMod val="75000"/>
                  </a:schemeClr>
                </a:solidFill>
              </a:endParaRPr>
            </a:p>
          </p:txBody>
        </p:sp>
        <p:sp>
          <p:nvSpPr>
            <p:cNvPr id="70" name="Rounded Rectangle 69">
              <a:extLst>
                <a:ext uri="{FF2B5EF4-FFF2-40B4-BE49-F238E27FC236}">
                  <a16:creationId xmlns:a16="http://schemas.microsoft.com/office/drawing/2014/main" id="{06FC42C1-6B6B-A543-B2BD-9025BAD3F294}"/>
                </a:ext>
              </a:extLst>
            </p:cNvPr>
            <p:cNvSpPr/>
            <p:nvPr/>
          </p:nvSpPr>
          <p:spPr>
            <a:xfrm>
              <a:off x="5219165" y="1862041"/>
              <a:ext cx="1080000" cy="38378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Buy Tickets for Attraction</a:t>
              </a:r>
            </a:p>
          </p:txBody>
        </p:sp>
        <p:sp>
          <p:nvSpPr>
            <p:cNvPr id="73" name="Rectangle 72">
              <a:extLst>
                <a:ext uri="{FF2B5EF4-FFF2-40B4-BE49-F238E27FC236}">
                  <a16:creationId xmlns:a16="http://schemas.microsoft.com/office/drawing/2014/main" id="{10F9F84F-465F-4E42-98BA-4DD560569452}"/>
                </a:ext>
              </a:extLst>
            </p:cNvPr>
            <p:cNvSpPr/>
            <p:nvPr/>
          </p:nvSpPr>
          <p:spPr>
            <a:xfrm>
              <a:off x="5242067" y="2463810"/>
              <a:ext cx="861183" cy="122976"/>
            </a:xfrm>
            <a:prstGeom prst="rect">
              <a:avLst/>
            </a:prstGeom>
            <a:pattFill prst="dkUpDiag">
              <a:fgClr>
                <a:schemeClr val="accent3">
                  <a:lumMod val="75000"/>
                </a:schemeClr>
              </a:fgClr>
              <a:bgClr>
                <a:schemeClr val="accent3">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74" name="Rectangle 73">
              <a:extLst>
                <a:ext uri="{FF2B5EF4-FFF2-40B4-BE49-F238E27FC236}">
                  <a16:creationId xmlns:a16="http://schemas.microsoft.com/office/drawing/2014/main" id="{859A9C56-E372-A543-B773-64CBB149D930}"/>
                </a:ext>
              </a:extLst>
            </p:cNvPr>
            <p:cNvSpPr/>
            <p:nvPr/>
          </p:nvSpPr>
          <p:spPr>
            <a:xfrm>
              <a:off x="5226579" y="2461840"/>
              <a:ext cx="1056518" cy="11854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78" name="Rectangle 77">
              <a:extLst>
                <a:ext uri="{FF2B5EF4-FFF2-40B4-BE49-F238E27FC236}">
                  <a16:creationId xmlns:a16="http://schemas.microsoft.com/office/drawing/2014/main" id="{50FDC443-AD15-8D40-8BFC-F3CEF3C10CB2}"/>
                </a:ext>
              </a:extLst>
            </p:cNvPr>
            <p:cNvSpPr/>
            <p:nvPr/>
          </p:nvSpPr>
          <p:spPr>
            <a:xfrm>
              <a:off x="5292337" y="2788228"/>
              <a:ext cx="288000" cy="122976"/>
            </a:xfrm>
            <a:prstGeom prst="rect">
              <a:avLst/>
            </a:prstGeom>
            <a:pattFill prst="dkUpDiag">
              <a:fgClr>
                <a:schemeClr val="accent3">
                  <a:lumMod val="20000"/>
                  <a:lumOff val="80000"/>
                </a:schemeClr>
              </a:fgClr>
              <a:bgClr>
                <a:schemeClr val="accent3">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0" name="Rectangle 79">
              <a:extLst>
                <a:ext uri="{FF2B5EF4-FFF2-40B4-BE49-F238E27FC236}">
                  <a16:creationId xmlns:a16="http://schemas.microsoft.com/office/drawing/2014/main" id="{6A596711-8973-EE46-9839-6D2EF2195021}"/>
                </a:ext>
              </a:extLst>
            </p:cNvPr>
            <p:cNvSpPr/>
            <p:nvPr/>
          </p:nvSpPr>
          <p:spPr>
            <a:xfrm>
              <a:off x="5937184" y="2791959"/>
              <a:ext cx="288000" cy="122976"/>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95" name="Rectangle 94">
              <a:extLst>
                <a:ext uri="{FF2B5EF4-FFF2-40B4-BE49-F238E27FC236}">
                  <a16:creationId xmlns:a16="http://schemas.microsoft.com/office/drawing/2014/main" id="{50180AD2-5E61-0D4D-B00B-EF21B1870C23}"/>
                </a:ext>
              </a:extLst>
            </p:cNvPr>
            <p:cNvSpPr/>
            <p:nvPr/>
          </p:nvSpPr>
          <p:spPr>
            <a:xfrm>
              <a:off x="5618001" y="2788228"/>
              <a:ext cx="288000" cy="122976"/>
            </a:xfrm>
            <a:prstGeom prst="rect">
              <a:avLst/>
            </a:prstGeom>
            <a:pattFill prst="dkUpDiag">
              <a:fgClr>
                <a:schemeClr val="accent3">
                  <a:lumMod val="20000"/>
                  <a:lumOff val="80000"/>
                </a:schemeClr>
              </a:fgClr>
              <a:bgClr>
                <a:schemeClr val="accent3">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sp>
        <p:nvSpPr>
          <p:cNvPr id="107" name="Rounded Rectangle 106">
            <a:extLst>
              <a:ext uri="{FF2B5EF4-FFF2-40B4-BE49-F238E27FC236}">
                <a16:creationId xmlns:a16="http://schemas.microsoft.com/office/drawing/2014/main" id="{5499D867-3BDC-F340-9A2B-8E2F1236D432}"/>
              </a:ext>
            </a:extLst>
          </p:cNvPr>
          <p:cNvSpPr/>
          <p:nvPr/>
        </p:nvSpPr>
        <p:spPr>
          <a:xfrm>
            <a:off x="4868228" y="1771621"/>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view the drag and drop option to arrange the tasks as per user’s progress. </a:t>
            </a:r>
          </a:p>
        </p:txBody>
      </p:sp>
      <p:sp>
        <p:nvSpPr>
          <p:cNvPr id="75" name="Rectangle 74">
            <a:extLst>
              <a:ext uri="{FF2B5EF4-FFF2-40B4-BE49-F238E27FC236}">
                <a16:creationId xmlns:a16="http://schemas.microsoft.com/office/drawing/2014/main" id="{BF4FCDE1-1BA4-F34D-AEEC-EB417F63D1E7}"/>
              </a:ext>
            </a:extLst>
          </p:cNvPr>
          <p:cNvSpPr/>
          <p:nvPr/>
        </p:nvSpPr>
        <p:spPr>
          <a:xfrm>
            <a:off x="3231236" y="3637560"/>
            <a:ext cx="1080000" cy="1150445"/>
          </a:xfrm>
          <a:prstGeom prst="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79" name="Rounded Rectangle 78">
            <a:extLst>
              <a:ext uri="{FF2B5EF4-FFF2-40B4-BE49-F238E27FC236}">
                <a16:creationId xmlns:a16="http://schemas.microsoft.com/office/drawing/2014/main" id="{5789D161-002C-9D4B-8890-573218CB37D5}"/>
              </a:ext>
            </a:extLst>
          </p:cNvPr>
          <p:cNvSpPr/>
          <p:nvPr/>
        </p:nvSpPr>
        <p:spPr>
          <a:xfrm>
            <a:off x="4868228" y="4525062"/>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The blocked button disappears now that this task’s dependency has been fulfilled</a:t>
            </a:r>
          </a:p>
        </p:txBody>
      </p:sp>
      <p:sp>
        <p:nvSpPr>
          <p:cNvPr id="76" name="Rounded Rectangle 75">
            <a:hlinkClick r:id="rId22" action="ppaction://hlinksldjump"/>
            <a:extLst>
              <a:ext uri="{FF2B5EF4-FFF2-40B4-BE49-F238E27FC236}">
                <a16:creationId xmlns:a16="http://schemas.microsoft.com/office/drawing/2014/main" id="{5B962436-A5A1-1843-B576-3B0EDE9033F2}"/>
              </a:ext>
            </a:extLst>
          </p:cNvPr>
          <p:cNvSpPr/>
          <p:nvPr/>
        </p:nvSpPr>
        <p:spPr>
          <a:xfrm>
            <a:off x="4868228" y="2369587"/>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details option come up when user clicks once on any task</a:t>
            </a:r>
          </a:p>
        </p:txBody>
      </p:sp>
      <p:sp>
        <p:nvSpPr>
          <p:cNvPr id="77" name="Rectangle 76">
            <a:extLst>
              <a:ext uri="{FF2B5EF4-FFF2-40B4-BE49-F238E27FC236}">
                <a16:creationId xmlns:a16="http://schemas.microsoft.com/office/drawing/2014/main" id="{DD8DF956-306E-5D49-8DC9-39E786DCC14A}"/>
              </a:ext>
            </a:extLst>
          </p:cNvPr>
          <p:cNvSpPr/>
          <p:nvPr/>
        </p:nvSpPr>
        <p:spPr>
          <a:xfrm>
            <a:off x="4682825" y="690216"/>
            <a:ext cx="3269508" cy="1616170"/>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A151AAEC-8B3B-6B42-B58B-31592C4557B5}"/>
              </a:ext>
            </a:extLst>
          </p:cNvPr>
          <p:cNvSpPr/>
          <p:nvPr/>
        </p:nvSpPr>
        <p:spPr>
          <a:xfrm>
            <a:off x="4736182" y="4203215"/>
            <a:ext cx="3269508" cy="1616170"/>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C23D5A49-49BF-2141-B364-D333CDFE145D}"/>
              </a:ext>
            </a:extLst>
          </p:cNvPr>
          <p:cNvSpPr/>
          <p:nvPr/>
        </p:nvSpPr>
        <p:spPr>
          <a:xfrm>
            <a:off x="501204" y="1575075"/>
            <a:ext cx="4150827" cy="5173501"/>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E4C857F0-3540-FF4A-AC9A-3C5B626E3D58}"/>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Progress View</a:t>
            </a:r>
          </a:p>
        </p:txBody>
      </p:sp>
      <p:sp>
        <p:nvSpPr>
          <p:cNvPr id="109" name="Round Same-side Corner of Rectangle 108">
            <a:extLst>
              <a:ext uri="{FF2B5EF4-FFF2-40B4-BE49-F238E27FC236}">
                <a16:creationId xmlns:a16="http://schemas.microsoft.com/office/drawing/2014/main" id="{E6140AAA-909E-C648-9F71-EB61F4586DCF}"/>
              </a:ext>
            </a:extLst>
          </p:cNvPr>
          <p:cNvSpPr/>
          <p:nvPr/>
        </p:nvSpPr>
        <p:spPr>
          <a:xfrm>
            <a:off x="1295562" y="2373273"/>
            <a:ext cx="2641044" cy="1947878"/>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bg1"/>
                </a:solidFill>
              </a:rPr>
              <a:t>Location: Ticket Kiosk</a:t>
            </a:r>
          </a:p>
          <a:p>
            <a:r>
              <a:rPr lang="en-US" sz="1050" dirty="0">
                <a:solidFill>
                  <a:schemeClr val="bg1"/>
                </a:solidFill>
              </a:rPr>
              <a:t>Due at: 2:30</a:t>
            </a:r>
          </a:p>
          <a:p>
            <a:r>
              <a:rPr lang="en-US" sz="1050" dirty="0">
                <a:solidFill>
                  <a:schemeClr val="bg1"/>
                </a:solidFill>
              </a:rPr>
              <a:t>Dependency: End-start with task         	            “Check Attendance”</a:t>
            </a:r>
          </a:p>
        </p:txBody>
      </p:sp>
      <p:sp>
        <p:nvSpPr>
          <p:cNvPr id="110" name="Round Same-side Corner of Rectangle 109">
            <a:extLst>
              <a:ext uri="{FF2B5EF4-FFF2-40B4-BE49-F238E27FC236}">
                <a16:creationId xmlns:a16="http://schemas.microsoft.com/office/drawing/2014/main" id="{A456412D-35F9-474E-85DF-B73E928D2058}"/>
              </a:ext>
            </a:extLst>
          </p:cNvPr>
          <p:cNvSpPr/>
          <p:nvPr/>
        </p:nvSpPr>
        <p:spPr>
          <a:xfrm>
            <a:off x="1292264" y="2360158"/>
            <a:ext cx="2653200" cy="656259"/>
          </a:xfrm>
          <a:prstGeom prst="round2Same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Purchase Attraction Tickets</a:t>
            </a:r>
          </a:p>
        </p:txBody>
      </p:sp>
      <p:sp>
        <p:nvSpPr>
          <p:cNvPr id="111" name="Rectangle 110">
            <a:hlinkClick r:id="rId23" action="ppaction://hlinksldjump"/>
            <a:extLst>
              <a:ext uri="{FF2B5EF4-FFF2-40B4-BE49-F238E27FC236}">
                <a16:creationId xmlns:a16="http://schemas.microsoft.com/office/drawing/2014/main" id="{26823F06-0C03-D446-8E71-A2749EC2218A}"/>
              </a:ext>
            </a:extLst>
          </p:cNvPr>
          <p:cNvSpPr/>
          <p:nvPr/>
        </p:nvSpPr>
        <p:spPr>
          <a:xfrm>
            <a:off x="1311952" y="3992859"/>
            <a:ext cx="806816" cy="33797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Delete</a:t>
            </a:r>
          </a:p>
        </p:txBody>
      </p:sp>
      <p:sp>
        <p:nvSpPr>
          <p:cNvPr id="112" name="Rectangle 111">
            <a:hlinkClick r:id="rId22" action="ppaction://hlinksldjump"/>
            <a:extLst>
              <a:ext uri="{FF2B5EF4-FFF2-40B4-BE49-F238E27FC236}">
                <a16:creationId xmlns:a16="http://schemas.microsoft.com/office/drawing/2014/main" id="{5D1C8B1B-C5B6-CE42-A721-2AF6EF16146A}"/>
              </a:ext>
            </a:extLst>
          </p:cNvPr>
          <p:cNvSpPr/>
          <p:nvPr/>
        </p:nvSpPr>
        <p:spPr>
          <a:xfrm>
            <a:off x="2147762" y="3988650"/>
            <a:ext cx="806816" cy="33797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Edit</a:t>
            </a:r>
          </a:p>
        </p:txBody>
      </p:sp>
      <p:sp>
        <p:nvSpPr>
          <p:cNvPr id="113" name="Rectangle 112">
            <a:hlinkClick r:id="rId24" action="ppaction://hlinksldjump"/>
            <a:extLst>
              <a:ext uri="{FF2B5EF4-FFF2-40B4-BE49-F238E27FC236}">
                <a16:creationId xmlns:a16="http://schemas.microsoft.com/office/drawing/2014/main" id="{B375AE35-DC7C-6741-963B-7DAF7D052333}"/>
              </a:ext>
            </a:extLst>
          </p:cNvPr>
          <p:cNvSpPr/>
          <p:nvPr/>
        </p:nvSpPr>
        <p:spPr>
          <a:xfrm>
            <a:off x="3135206" y="3983175"/>
            <a:ext cx="806816" cy="33797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Done</a:t>
            </a:r>
          </a:p>
        </p:txBody>
      </p:sp>
      <p:sp>
        <p:nvSpPr>
          <p:cNvPr id="114" name="Rounded Rectangle 113">
            <a:extLst>
              <a:ext uri="{FF2B5EF4-FFF2-40B4-BE49-F238E27FC236}">
                <a16:creationId xmlns:a16="http://schemas.microsoft.com/office/drawing/2014/main" id="{FA5D00D8-E55A-2B4D-A37D-ECE2712DB032}"/>
              </a:ext>
            </a:extLst>
          </p:cNvPr>
          <p:cNvSpPr/>
          <p:nvPr/>
        </p:nvSpPr>
        <p:spPr>
          <a:xfrm>
            <a:off x="4871925" y="3699787"/>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You may click on either delete, edit, or done. The options are similar to Chart view details page. </a:t>
            </a:r>
          </a:p>
        </p:txBody>
      </p:sp>
    </p:spTree>
    <p:extLst>
      <p:ext uri="{BB962C8B-B14F-4D97-AF65-F5344CB8AC3E}">
        <p14:creationId xmlns:p14="http://schemas.microsoft.com/office/powerpoint/2010/main" val="1111340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14"/>
                                        </p:tgtEl>
                                      </p:cBhvr>
                                    </p:animEffect>
                                    <p:animScale>
                                      <p:cBhvr>
                                        <p:cTn id="7" dur="250" autoRev="1" fill="hold"/>
                                        <p:tgtEl>
                                          <p:spTgt spid="114"/>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114"/>
                                        </p:tgtEl>
                                      </p:cBhvr>
                                    </p:animEffect>
                                    <p:animScale>
                                      <p:cBhvr>
                                        <p:cTn id="10" dur="250" autoRev="1" fill="hold"/>
                                        <p:tgtEl>
                                          <p:spTgt spid="1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4F0C72E-3809-3F4B-B92D-A4B6A523D88E}"/>
              </a:ext>
            </a:extLst>
          </p:cNvPr>
          <p:cNvSpPr/>
          <p:nvPr/>
        </p:nvSpPr>
        <p:spPr>
          <a:xfrm flipV="1">
            <a:off x="797117" y="1863780"/>
            <a:ext cx="3615720" cy="3819805"/>
          </a:xfrm>
          <a:prstGeom prst="rect">
            <a:avLst/>
          </a:prstGeom>
          <a:gradFill>
            <a:gsLst>
              <a:gs pos="99000">
                <a:srgbClr val="E5E8F0"/>
              </a:gs>
              <a:gs pos="0">
                <a:srgbClr val="86C5F5"/>
              </a:gs>
              <a:gs pos="75000">
                <a:schemeClr val="tx1">
                  <a:lumMod val="85000"/>
                </a:schemeClr>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797442" y="568755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69304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4989" y="5747783"/>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6C5F5"/>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Welcome screen</a:t>
            </a:r>
          </a:p>
        </p:txBody>
      </p:sp>
      <p:sp>
        <p:nvSpPr>
          <p:cNvPr id="5" name="TextBox 4">
            <a:extLst>
              <a:ext uri="{FF2B5EF4-FFF2-40B4-BE49-F238E27FC236}">
                <a16:creationId xmlns:a16="http://schemas.microsoft.com/office/drawing/2014/main" id="{2E18B6E6-8EEC-3E4E-B388-3AB0EF9EA42C}"/>
              </a:ext>
            </a:extLst>
          </p:cNvPr>
          <p:cNvSpPr txBox="1"/>
          <p:nvPr/>
        </p:nvSpPr>
        <p:spPr>
          <a:xfrm>
            <a:off x="796792" y="664389"/>
            <a:ext cx="3569736" cy="1477328"/>
          </a:xfrm>
          <a:prstGeom prst="rect">
            <a:avLst/>
          </a:prstGeom>
          <a:noFill/>
        </p:spPr>
        <p:txBody>
          <a:bodyPr wrap="square" rtlCol="0">
            <a:spAutoFit/>
          </a:bodyPr>
          <a:lstStyle/>
          <a:p>
            <a:pPr algn="ctr"/>
            <a:r>
              <a:rPr lang="en-US" dirty="0">
                <a:solidFill>
                  <a:srgbClr val="055C9F"/>
                </a:solidFill>
              </a:rPr>
              <a:t>Welcome!</a:t>
            </a:r>
          </a:p>
          <a:p>
            <a:pPr algn="ctr"/>
            <a:endParaRPr lang="en-US" dirty="0">
              <a:solidFill>
                <a:srgbClr val="055C9F"/>
              </a:solidFill>
            </a:endParaRPr>
          </a:p>
          <a:p>
            <a:pPr algn="ctr"/>
            <a:r>
              <a:rPr lang="en-US" dirty="0">
                <a:solidFill>
                  <a:srgbClr val="055C9F"/>
                </a:solidFill>
              </a:rPr>
              <a:t>Ready to check off some tasks? </a:t>
            </a:r>
          </a:p>
          <a:p>
            <a:pPr algn="ctr"/>
            <a:r>
              <a:rPr lang="en-US" dirty="0">
                <a:solidFill>
                  <a:srgbClr val="055C9F"/>
                </a:solidFill>
              </a:rPr>
              <a:t>GREAT!</a:t>
            </a:r>
          </a:p>
          <a:p>
            <a:endParaRPr lang="en-US" dirty="0"/>
          </a:p>
        </p:txBody>
      </p:sp>
      <p:sp>
        <p:nvSpPr>
          <p:cNvPr id="47" name="TextBox 46">
            <a:extLst>
              <a:ext uri="{FF2B5EF4-FFF2-40B4-BE49-F238E27FC236}">
                <a16:creationId xmlns:a16="http://schemas.microsoft.com/office/drawing/2014/main" id="{CC00FC5F-AC21-FF4E-8C0C-0BE2636B51DD}"/>
              </a:ext>
            </a:extLst>
          </p:cNvPr>
          <p:cNvSpPr txBox="1"/>
          <p:nvPr/>
        </p:nvSpPr>
        <p:spPr>
          <a:xfrm>
            <a:off x="845890" y="1796982"/>
            <a:ext cx="3471539" cy="830997"/>
          </a:xfrm>
          <a:prstGeom prst="rect">
            <a:avLst/>
          </a:prstGeom>
          <a:noFill/>
        </p:spPr>
        <p:txBody>
          <a:bodyPr wrap="square" rtlCol="0">
            <a:spAutoFit/>
          </a:bodyPr>
          <a:lstStyle/>
          <a:p>
            <a:pPr algn="ctr"/>
            <a:r>
              <a:rPr lang="en-US" sz="1600" dirty="0">
                <a:solidFill>
                  <a:srgbClr val="003A84"/>
                </a:solidFill>
              </a:rPr>
              <a:t>Let’s give you an introduction on how to make the best use of this app</a:t>
            </a:r>
          </a:p>
        </p:txBody>
      </p:sp>
      <p:sp>
        <p:nvSpPr>
          <p:cNvPr id="28" name="TextBox 27">
            <a:extLst>
              <a:ext uri="{FF2B5EF4-FFF2-40B4-BE49-F238E27FC236}">
                <a16:creationId xmlns:a16="http://schemas.microsoft.com/office/drawing/2014/main" id="{B9A06C5E-8749-1A4A-BDDE-D7FC190BEE3F}"/>
              </a:ext>
            </a:extLst>
          </p:cNvPr>
          <p:cNvSpPr txBox="1"/>
          <p:nvPr/>
        </p:nvSpPr>
        <p:spPr>
          <a:xfrm>
            <a:off x="1135117" y="2858494"/>
            <a:ext cx="3011212" cy="1107996"/>
          </a:xfrm>
          <a:prstGeom prst="rect">
            <a:avLst/>
          </a:prstGeom>
          <a:noFill/>
        </p:spPr>
        <p:txBody>
          <a:bodyPr wrap="square" rtlCol="0">
            <a:spAutoFit/>
          </a:bodyPr>
          <a:lstStyle/>
          <a:p>
            <a:pPr algn="ctr"/>
            <a:r>
              <a:rPr lang="en-US" dirty="0">
                <a:solidFill>
                  <a:srgbClr val="055C9F"/>
                </a:solidFill>
              </a:rPr>
              <a:t>Congratulations! </a:t>
            </a:r>
          </a:p>
          <a:p>
            <a:pPr algn="ctr"/>
            <a:r>
              <a:rPr lang="en-US" sz="1600" dirty="0">
                <a:solidFill>
                  <a:srgbClr val="055C9F"/>
                </a:solidFill>
              </a:rPr>
              <a:t>Now you are all set to make and check off tasks from your to-do list</a:t>
            </a:r>
          </a:p>
        </p:txBody>
      </p:sp>
      <p:pic>
        <p:nvPicPr>
          <p:cNvPr id="21" name="Graphic 20" descr="List">
            <a:hlinkClick r:id="rId10" action="ppaction://hlinksldjump"/>
            <a:extLst>
              <a:ext uri="{FF2B5EF4-FFF2-40B4-BE49-F238E27FC236}">
                <a16:creationId xmlns:a16="http://schemas.microsoft.com/office/drawing/2014/main" id="{1669287A-B9BC-404B-A0A1-80540B832F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6722" y="5746576"/>
            <a:ext cx="468001" cy="468001"/>
          </a:xfrm>
          <a:prstGeom prst="rect">
            <a:avLst/>
          </a:prstGeom>
        </p:spPr>
      </p:pic>
      <p:sp>
        <p:nvSpPr>
          <p:cNvPr id="22" name="TextBox 21">
            <a:extLst>
              <a:ext uri="{FF2B5EF4-FFF2-40B4-BE49-F238E27FC236}">
                <a16:creationId xmlns:a16="http://schemas.microsoft.com/office/drawing/2014/main" id="{EC98DEB9-4AA6-F749-A228-AA0C576F2279}"/>
              </a:ext>
            </a:extLst>
          </p:cNvPr>
          <p:cNvSpPr txBox="1"/>
          <p:nvPr/>
        </p:nvSpPr>
        <p:spPr>
          <a:xfrm>
            <a:off x="876722" y="6152718"/>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29" name="Oval 28">
            <a:extLst>
              <a:ext uri="{FF2B5EF4-FFF2-40B4-BE49-F238E27FC236}">
                <a16:creationId xmlns:a16="http://schemas.microsoft.com/office/drawing/2014/main" id="{11871B53-8A73-A44B-9DBA-0E9E1EED3E5F}"/>
              </a:ext>
            </a:extLst>
          </p:cNvPr>
          <p:cNvSpPr>
            <a:spLocks noChangeAspect="1"/>
          </p:cNvSpPr>
          <p:nvPr/>
        </p:nvSpPr>
        <p:spPr>
          <a:xfrm>
            <a:off x="2923126" y="4976619"/>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hlinkClick r:id="" action="ppaction://hlinkshowjump?jump=nextslide"/>
            <a:extLst>
              <a:ext uri="{FF2B5EF4-FFF2-40B4-BE49-F238E27FC236}">
                <a16:creationId xmlns:a16="http://schemas.microsoft.com/office/drawing/2014/main" id="{BE2310EE-7A02-414F-AB4E-932CAA8C9863}"/>
              </a:ext>
            </a:extLst>
          </p:cNvPr>
          <p:cNvSpPr>
            <a:spLocks noChangeAspect="1"/>
          </p:cNvSpPr>
          <p:nvPr/>
        </p:nvSpPr>
        <p:spPr>
          <a:xfrm>
            <a:off x="2551694" y="4976871"/>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78234B9-A0F3-6045-8449-92BEFD0D1A09}"/>
              </a:ext>
            </a:extLst>
          </p:cNvPr>
          <p:cNvSpPr>
            <a:spLocks noChangeAspect="1"/>
          </p:cNvSpPr>
          <p:nvPr/>
        </p:nvSpPr>
        <p:spPr>
          <a:xfrm>
            <a:off x="2183136" y="4976619"/>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hlinkClick r:id="" action="ppaction://hlinkshowjump?jump=nextslide"/>
            <a:extLst>
              <a:ext uri="{FF2B5EF4-FFF2-40B4-BE49-F238E27FC236}">
                <a16:creationId xmlns:a16="http://schemas.microsoft.com/office/drawing/2014/main" id="{EA097C69-6D2A-F442-877A-F13F3DD992A5}"/>
              </a:ext>
            </a:extLst>
          </p:cNvPr>
          <p:cNvSpPr>
            <a:spLocks noChangeAspect="1"/>
          </p:cNvSpPr>
          <p:nvPr/>
        </p:nvSpPr>
        <p:spPr>
          <a:xfrm>
            <a:off x="1879949" y="4976619"/>
            <a:ext cx="144000" cy="161435"/>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Workflow">
            <a:hlinkClick r:id="rId11" action="ppaction://hlinksldjump"/>
            <a:extLst>
              <a:ext uri="{FF2B5EF4-FFF2-40B4-BE49-F238E27FC236}">
                <a16:creationId xmlns:a16="http://schemas.microsoft.com/office/drawing/2014/main" id="{BB893FCB-03BD-134F-86B7-19860C225F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82963" y="5747782"/>
            <a:ext cx="468001" cy="468001"/>
          </a:xfrm>
          <a:prstGeom prst="rect">
            <a:avLst/>
          </a:prstGeom>
        </p:spPr>
      </p:pic>
      <p:sp>
        <p:nvSpPr>
          <p:cNvPr id="36" name="TextBox 35">
            <a:extLst>
              <a:ext uri="{FF2B5EF4-FFF2-40B4-BE49-F238E27FC236}">
                <a16:creationId xmlns:a16="http://schemas.microsoft.com/office/drawing/2014/main" id="{064A6611-E7E9-234A-A651-DBFD0E599F07}"/>
              </a:ext>
            </a:extLst>
          </p:cNvPr>
          <p:cNvSpPr txBox="1"/>
          <p:nvPr/>
        </p:nvSpPr>
        <p:spPr>
          <a:xfrm>
            <a:off x="1515512" y="6152718"/>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37" name="Oval 36">
            <a:hlinkClick r:id="" action="ppaction://hlinkshowjump?jump=nextslide"/>
            <a:extLst>
              <a:ext uri="{FF2B5EF4-FFF2-40B4-BE49-F238E27FC236}">
                <a16:creationId xmlns:a16="http://schemas.microsoft.com/office/drawing/2014/main" id="{EDEE84E5-A3A8-214B-B5F9-3FC8F6780AA8}"/>
              </a:ext>
            </a:extLst>
          </p:cNvPr>
          <p:cNvSpPr>
            <a:spLocks noChangeAspect="1"/>
          </p:cNvSpPr>
          <p:nvPr/>
        </p:nvSpPr>
        <p:spPr>
          <a:xfrm>
            <a:off x="3291684" y="4976618"/>
            <a:ext cx="144000" cy="161435"/>
          </a:xfrm>
          <a:prstGeom prst="ellipse">
            <a:avLst/>
          </a:prstGeom>
          <a:solidFill>
            <a:srgbClr val="002060"/>
          </a:soli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4DE27FD-CBE5-E942-938F-D9D16326AA97}"/>
              </a:ext>
            </a:extLst>
          </p:cNvPr>
          <p:cNvSpPr>
            <a:spLocks noChangeAspect="1"/>
          </p:cNvSpPr>
          <p:nvPr/>
        </p:nvSpPr>
        <p:spPr>
          <a:xfrm>
            <a:off x="2238626" y="5533873"/>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Graphic 40" descr="Add">
            <a:hlinkClick r:id="rId12" action="ppaction://hlinksldjump"/>
            <a:extLst>
              <a:ext uri="{FF2B5EF4-FFF2-40B4-BE49-F238E27FC236}">
                <a16:creationId xmlns:a16="http://schemas.microsoft.com/office/drawing/2014/main" id="{F3A2DBCF-4431-3340-83DE-E74BDC6CB6C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02954" y="5449031"/>
            <a:ext cx="772514" cy="772514"/>
          </a:xfrm>
          <a:prstGeom prst="rect">
            <a:avLst/>
          </a:prstGeom>
        </p:spPr>
      </p:pic>
      <p:pic>
        <p:nvPicPr>
          <p:cNvPr id="40" name="Graphic 39" descr="Bar graph with upward trend">
            <a:hlinkClick r:id="rId15" action="ppaction://hlinksldjump"/>
            <a:extLst>
              <a:ext uri="{FF2B5EF4-FFF2-40B4-BE49-F238E27FC236}">
                <a16:creationId xmlns:a16="http://schemas.microsoft.com/office/drawing/2014/main" id="{41D6B1DA-70EA-984D-9C07-37901BE7A9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59652" y="5731247"/>
            <a:ext cx="468001" cy="468001"/>
          </a:xfrm>
          <a:prstGeom prst="rect">
            <a:avLst/>
          </a:prstGeom>
        </p:spPr>
      </p:pic>
      <p:sp>
        <p:nvSpPr>
          <p:cNvPr id="43" name="TextBox 42">
            <a:extLst>
              <a:ext uri="{FF2B5EF4-FFF2-40B4-BE49-F238E27FC236}">
                <a16:creationId xmlns:a16="http://schemas.microsoft.com/office/drawing/2014/main" id="{1D816527-4F38-8041-A317-874DFFD9B21C}"/>
              </a:ext>
            </a:extLst>
          </p:cNvPr>
          <p:cNvSpPr txBox="1"/>
          <p:nvPr/>
        </p:nvSpPr>
        <p:spPr>
          <a:xfrm>
            <a:off x="2990472" y="6137390"/>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3" name="TextBox 2">
            <a:extLst>
              <a:ext uri="{FF2B5EF4-FFF2-40B4-BE49-F238E27FC236}">
                <a16:creationId xmlns:a16="http://schemas.microsoft.com/office/drawing/2014/main" id="{48D962C0-61AB-694A-86F1-BABB51F7BBE6}"/>
              </a:ext>
            </a:extLst>
          </p:cNvPr>
          <p:cNvSpPr txBox="1"/>
          <p:nvPr/>
        </p:nvSpPr>
        <p:spPr>
          <a:xfrm>
            <a:off x="3067126" y="5312978"/>
            <a:ext cx="1250303" cy="400110"/>
          </a:xfrm>
          <a:prstGeom prst="rect">
            <a:avLst/>
          </a:prstGeom>
          <a:noFill/>
        </p:spPr>
        <p:txBody>
          <a:bodyPr wrap="square" rtlCol="0">
            <a:spAutoFit/>
          </a:bodyPr>
          <a:lstStyle/>
          <a:p>
            <a:r>
              <a:rPr lang="en-US" sz="1000" dirty="0">
                <a:solidFill>
                  <a:schemeClr val="bg1"/>
                </a:solidFill>
              </a:rPr>
              <a:t>Tick here to not show this again</a:t>
            </a:r>
          </a:p>
        </p:txBody>
      </p:sp>
      <p:sp>
        <p:nvSpPr>
          <p:cNvPr id="4" name="Rectangle 3">
            <a:extLst>
              <a:ext uri="{FF2B5EF4-FFF2-40B4-BE49-F238E27FC236}">
                <a16:creationId xmlns:a16="http://schemas.microsoft.com/office/drawing/2014/main" id="{78026F54-A803-3745-88E5-F40F48ACBCDC}"/>
              </a:ext>
            </a:extLst>
          </p:cNvPr>
          <p:cNvSpPr>
            <a:spLocks noChangeAspect="1"/>
          </p:cNvSpPr>
          <p:nvPr/>
        </p:nvSpPr>
        <p:spPr>
          <a:xfrm>
            <a:off x="4146329" y="5461793"/>
            <a:ext cx="216000" cy="160356"/>
          </a:xfrm>
          <a:prstGeom prst="rect">
            <a:avLst/>
          </a:prstGeom>
          <a:noFill/>
          <a:ln>
            <a:solidFill>
              <a:srgbClr val="055C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Graphic 38" descr="Single gear">
            <a:hlinkClick r:id="rId16" action="ppaction://hlinksldjump"/>
            <a:extLst>
              <a:ext uri="{FF2B5EF4-FFF2-40B4-BE49-F238E27FC236}">
                <a16:creationId xmlns:a16="http://schemas.microsoft.com/office/drawing/2014/main" id="{A83A1A54-28FE-C146-8FA5-9E23FCD5045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94193" y="5707987"/>
            <a:ext cx="468001" cy="468001"/>
          </a:xfrm>
          <a:prstGeom prst="rect">
            <a:avLst/>
          </a:prstGeom>
        </p:spPr>
      </p:pic>
      <p:sp>
        <p:nvSpPr>
          <p:cNvPr id="42" name="TextBox 41">
            <a:extLst>
              <a:ext uri="{FF2B5EF4-FFF2-40B4-BE49-F238E27FC236}">
                <a16:creationId xmlns:a16="http://schemas.microsoft.com/office/drawing/2014/main" id="{BFDD5ED8-04AA-F643-BEED-CEA1BBB032AC}"/>
              </a:ext>
            </a:extLst>
          </p:cNvPr>
          <p:cNvSpPr txBox="1"/>
          <p:nvPr/>
        </p:nvSpPr>
        <p:spPr>
          <a:xfrm>
            <a:off x="3738067" y="6136200"/>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pic>
        <p:nvPicPr>
          <p:cNvPr id="44" name="Graphic 43" descr="Checkmark">
            <a:extLst>
              <a:ext uri="{FF2B5EF4-FFF2-40B4-BE49-F238E27FC236}">
                <a16:creationId xmlns:a16="http://schemas.microsoft.com/office/drawing/2014/main" id="{64675A5D-2B4C-314B-A018-97CCD190DFD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155564" y="5444814"/>
            <a:ext cx="216000" cy="216000"/>
          </a:xfrm>
          <a:prstGeom prst="rect">
            <a:avLst/>
          </a:prstGeom>
        </p:spPr>
      </p:pic>
      <p:sp>
        <p:nvSpPr>
          <p:cNvPr id="45" name="TextBox 44">
            <a:extLst>
              <a:ext uri="{FF2B5EF4-FFF2-40B4-BE49-F238E27FC236}">
                <a16:creationId xmlns:a16="http://schemas.microsoft.com/office/drawing/2014/main" id="{74DBF3A2-A5B1-F444-8D13-91239A678E62}"/>
              </a:ext>
            </a:extLst>
          </p:cNvPr>
          <p:cNvSpPr txBox="1"/>
          <p:nvPr/>
        </p:nvSpPr>
        <p:spPr>
          <a:xfrm>
            <a:off x="1113112" y="4143169"/>
            <a:ext cx="3011212" cy="307777"/>
          </a:xfrm>
          <a:prstGeom prst="rect">
            <a:avLst/>
          </a:prstGeom>
          <a:noFill/>
        </p:spPr>
        <p:txBody>
          <a:bodyPr wrap="square" rtlCol="0">
            <a:spAutoFit/>
          </a:bodyPr>
          <a:lstStyle/>
          <a:p>
            <a:pPr algn="ctr"/>
            <a:r>
              <a:rPr lang="en-US" sz="1400" dirty="0">
                <a:solidFill>
                  <a:srgbClr val="055C9F"/>
                </a:solidFill>
              </a:rPr>
              <a:t>Click anywhere to continue</a:t>
            </a:r>
            <a:endParaRPr lang="en-US" sz="1200" dirty="0">
              <a:solidFill>
                <a:srgbClr val="055C9F"/>
              </a:solidFill>
            </a:endParaRPr>
          </a:p>
        </p:txBody>
      </p:sp>
    </p:spTree>
    <p:extLst>
      <p:ext uri="{BB962C8B-B14F-4D97-AF65-F5344CB8AC3E}">
        <p14:creationId xmlns:p14="http://schemas.microsoft.com/office/powerpoint/2010/main" val="3289750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5D7B8B7A-4724-924D-8D9D-FC1A522DF5F8}"/>
              </a:ext>
            </a:extLst>
          </p:cNvPr>
          <p:cNvSpPr/>
          <p:nvPr/>
        </p:nvSpPr>
        <p:spPr>
          <a:xfrm>
            <a:off x="3237318" y="4848643"/>
            <a:ext cx="1080000" cy="1150445"/>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106" name="Rectangle 105">
            <a:extLst>
              <a:ext uri="{FF2B5EF4-FFF2-40B4-BE49-F238E27FC236}">
                <a16:creationId xmlns:a16="http://schemas.microsoft.com/office/drawing/2014/main" id="{BA23A7BB-3656-AF4D-B18A-B7E514E68B50}"/>
              </a:ext>
            </a:extLst>
          </p:cNvPr>
          <p:cNvSpPr/>
          <p:nvPr/>
        </p:nvSpPr>
        <p:spPr>
          <a:xfrm>
            <a:off x="2066445" y="4866706"/>
            <a:ext cx="1080000" cy="1150445"/>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3BF89E47-9734-A047-A53D-0A73EAA72815}"/>
              </a:ext>
            </a:extLst>
          </p:cNvPr>
          <p:cNvGrpSpPr/>
          <p:nvPr/>
        </p:nvGrpSpPr>
        <p:grpSpPr>
          <a:xfrm>
            <a:off x="918735" y="4853020"/>
            <a:ext cx="1082836" cy="1156485"/>
            <a:chOff x="928456" y="4878040"/>
            <a:chExt cx="1082836" cy="1156485"/>
          </a:xfrm>
        </p:grpSpPr>
        <p:sp>
          <p:nvSpPr>
            <p:cNvPr id="98" name="Rectangle 97">
              <a:extLst>
                <a:ext uri="{FF2B5EF4-FFF2-40B4-BE49-F238E27FC236}">
                  <a16:creationId xmlns:a16="http://schemas.microsoft.com/office/drawing/2014/main" id="{50F4696F-0254-364B-8B38-88821FFE7E37}"/>
                </a:ext>
              </a:extLst>
            </p:cNvPr>
            <p:cNvSpPr/>
            <p:nvPr/>
          </p:nvSpPr>
          <p:spPr>
            <a:xfrm>
              <a:off x="931292" y="5169552"/>
              <a:ext cx="1080000" cy="864973"/>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chemeClr val="accent1">
                      <a:lumMod val="75000"/>
                    </a:schemeClr>
                  </a:solidFill>
                </a:rPr>
                <a:t>Time Left:</a:t>
              </a:r>
            </a:p>
            <a:p>
              <a:pPr algn="ctr"/>
              <a:endParaRPr lang="en-US" sz="1050" dirty="0">
                <a:solidFill>
                  <a:schemeClr val="accent1">
                    <a:lumMod val="75000"/>
                  </a:schemeClr>
                </a:solidFill>
              </a:endParaRPr>
            </a:p>
            <a:p>
              <a:pPr algn="ctr"/>
              <a:r>
                <a:rPr lang="en-US" sz="1050" dirty="0">
                  <a:solidFill>
                    <a:schemeClr val="accent1">
                      <a:lumMod val="75000"/>
                    </a:schemeClr>
                  </a:solidFill>
                </a:rPr>
                <a:t>Effort:</a:t>
              </a:r>
            </a:p>
            <a:p>
              <a:pPr algn="ctr"/>
              <a:endParaRPr lang="en-US" sz="1200" dirty="0">
                <a:solidFill>
                  <a:schemeClr val="accent3">
                    <a:lumMod val="75000"/>
                  </a:schemeClr>
                </a:solidFill>
              </a:endParaRPr>
            </a:p>
          </p:txBody>
        </p:sp>
        <p:sp>
          <p:nvSpPr>
            <p:cNvPr id="99" name="Rectangle 98">
              <a:extLst>
                <a:ext uri="{FF2B5EF4-FFF2-40B4-BE49-F238E27FC236}">
                  <a16:creationId xmlns:a16="http://schemas.microsoft.com/office/drawing/2014/main" id="{B97F0033-58CA-214B-A976-E0CD22DDE8FD}"/>
                </a:ext>
              </a:extLst>
            </p:cNvPr>
            <p:cNvSpPr/>
            <p:nvPr/>
          </p:nvSpPr>
          <p:spPr>
            <a:xfrm>
              <a:off x="938155" y="5479021"/>
              <a:ext cx="861183" cy="122976"/>
            </a:xfrm>
            <a:prstGeom prst="rect">
              <a:avLst/>
            </a:prstGeom>
            <a:pattFill prst="dkUpDiag">
              <a:fgClr>
                <a:schemeClr val="accent1">
                  <a:lumMod val="60000"/>
                  <a:lumOff val="40000"/>
                </a:schemeClr>
              </a:fgClr>
              <a:bgClr>
                <a:schemeClr val="accent1">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100" name="Rounded Rectangle 99">
              <a:extLst>
                <a:ext uri="{FF2B5EF4-FFF2-40B4-BE49-F238E27FC236}">
                  <a16:creationId xmlns:a16="http://schemas.microsoft.com/office/drawing/2014/main" id="{447FA5FC-7C3A-2949-98C8-07F5BEA07DB6}"/>
                </a:ext>
              </a:extLst>
            </p:cNvPr>
            <p:cNvSpPr/>
            <p:nvPr/>
          </p:nvSpPr>
          <p:spPr>
            <a:xfrm>
              <a:off x="928456" y="4878040"/>
              <a:ext cx="1080000" cy="383780"/>
            </a:xfrm>
            <a:prstGeom prst="round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1">
                      <a:lumMod val="50000"/>
                    </a:schemeClr>
                  </a:solidFill>
                </a:rPr>
                <a:t>Order Bento</a:t>
              </a:r>
            </a:p>
          </p:txBody>
        </p:sp>
        <p:sp>
          <p:nvSpPr>
            <p:cNvPr id="101" name="Rectangle 100">
              <a:extLst>
                <a:ext uri="{FF2B5EF4-FFF2-40B4-BE49-F238E27FC236}">
                  <a16:creationId xmlns:a16="http://schemas.microsoft.com/office/drawing/2014/main" id="{5B354EC4-2A2C-4141-B572-1ACDE2FAB959}"/>
                </a:ext>
              </a:extLst>
            </p:cNvPr>
            <p:cNvSpPr/>
            <p:nvPr/>
          </p:nvSpPr>
          <p:spPr>
            <a:xfrm>
              <a:off x="948227" y="5477839"/>
              <a:ext cx="1056518" cy="11854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102" name="Rectangle 101">
              <a:extLst>
                <a:ext uri="{FF2B5EF4-FFF2-40B4-BE49-F238E27FC236}">
                  <a16:creationId xmlns:a16="http://schemas.microsoft.com/office/drawing/2014/main" id="{40D1D013-11C1-EB40-AB8B-92C4E5D09916}"/>
                </a:ext>
              </a:extLst>
            </p:cNvPr>
            <p:cNvSpPr/>
            <p:nvPr/>
          </p:nvSpPr>
          <p:spPr>
            <a:xfrm>
              <a:off x="1001628" y="5828941"/>
              <a:ext cx="288000" cy="122976"/>
            </a:xfrm>
            <a:prstGeom prst="rect">
              <a:avLst/>
            </a:prstGeom>
            <a:pattFill prst="dkUpDiag">
              <a:fgClr>
                <a:schemeClr val="accent1">
                  <a:lumMod val="20000"/>
                  <a:lumOff val="80000"/>
                </a:schemeClr>
              </a:fgClr>
              <a:bgClr>
                <a:schemeClr val="accent1">
                  <a:lumMod val="40000"/>
                  <a:lumOff val="60000"/>
                </a:schemeClr>
              </a:bgClr>
            </a:patt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103" name="Rectangle 102">
              <a:extLst>
                <a:ext uri="{FF2B5EF4-FFF2-40B4-BE49-F238E27FC236}">
                  <a16:creationId xmlns:a16="http://schemas.microsoft.com/office/drawing/2014/main" id="{0EB6007D-6FA0-E14F-B080-97EADD508F61}"/>
                </a:ext>
              </a:extLst>
            </p:cNvPr>
            <p:cNvSpPr/>
            <p:nvPr/>
          </p:nvSpPr>
          <p:spPr>
            <a:xfrm>
              <a:off x="1322297" y="5833265"/>
              <a:ext cx="288000" cy="1229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104" name="Rectangle 103">
              <a:extLst>
                <a:ext uri="{FF2B5EF4-FFF2-40B4-BE49-F238E27FC236}">
                  <a16:creationId xmlns:a16="http://schemas.microsoft.com/office/drawing/2014/main" id="{A755FA83-147A-7941-8D9A-12C11CDEB1E6}"/>
                </a:ext>
              </a:extLst>
            </p:cNvPr>
            <p:cNvSpPr/>
            <p:nvPr/>
          </p:nvSpPr>
          <p:spPr>
            <a:xfrm>
              <a:off x="1646475" y="5832672"/>
              <a:ext cx="288000" cy="1229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18720" y="5433265"/>
            <a:ext cx="772514" cy="772514"/>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3049586" y="5705553"/>
            <a:ext cx="625365" cy="772507"/>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4989" y="5747783"/>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Progress View – Details - Delete</a:t>
            </a:r>
          </a:p>
        </p:txBody>
      </p:sp>
      <p:pic>
        <p:nvPicPr>
          <p:cNvPr id="64" name="Graphic 63" descr="Filter">
            <a:hlinkClick r:id="rId1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052512" y="677435"/>
            <a:ext cx="360000" cy="360000"/>
          </a:xfrm>
          <a:prstGeom prst="rect">
            <a:avLst/>
          </a:prstGeom>
        </p:spPr>
      </p:pic>
      <p:pic>
        <p:nvPicPr>
          <p:cNvPr id="69" name="Graphic 68" descr="Radio microphone">
            <a:hlinkClick r:id="rId1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sp>
        <p:nvSpPr>
          <p:cNvPr id="50" name="Rounded Rectangle 49">
            <a:extLst>
              <a:ext uri="{FF2B5EF4-FFF2-40B4-BE49-F238E27FC236}">
                <a16:creationId xmlns:a16="http://schemas.microsoft.com/office/drawing/2014/main" id="{5399D78F-157C-B04E-8992-78E90BF6C85E}"/>
              </a:ext>
            </a:extLst>
          </p:cNvPr>
          <p:cNvSpPr/>
          <p:nvPr/>
        </p:nvSpPr>
        <p:spPr>
          <a:xfrm>
            <a:off x="2113382" y="1944953"/>
            <a:ext cx="1009027" cy="383780"/>
          </a:xfrm>
          <a:prstGeom prst="round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4">
                  <a:lumMod val="75000"/>
                </a:schemeClr>
              </a:solidFill>
            </a:endParaRPr>
          </a:p>
        </p:txBody>
      </p:sp>
      <p:sp>
        <p:nvSpPr>
          <p:cNvPr id="58" name="Rounded Rectangle 57">
            <a:extLst>
              <a:ext uri="{FF2B5EF4-FFF2-40B4-BE49-F238E27FC236}">
                <a16:creationId xmlns:a16="http://schemas.microsoft.com/office/drawing/2014/main" id="{8FB44B54-1CDF-DB42-B6CB-6B9F32A18C51}"/>
              </a:ext>
            </a:extLst>
          </p:cNvPr>
          <p:cNvSpPr/>
          <p:nvPr/>
        </p:nvSpPr>
        <p:spPr>
          <a:xfrm>
            <a:off x="963140" y="1922605"/>
            <a:ext cx="1009027" cy="383780"/>
          </a:xfrm>
          <a:prstGeom prst="round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4">
                  <a:lumMod val="75000"/>
                </a:schemeClr>
              </a:solidFill>
            </a:endParaRPr>
          </a:p>
        </p:txBody>
      </p:sp>
      <p:sp>
        <p:nvSpPr>
          <p:cNvPr id="71" name="Rounded Rectangle 70">
            <a:extLst>
              <a:ext uri="{FF2B5EF4-FFF2-40B4-BE49-F238E27FC236}">
                <a16:creationId xmlns:a16="http://schemas.microsoft.com/office/drawing/2014/main" id="{A477A375-57FC-324A-99DC-34D7FEE506AE}"/>
              </a:ext>
            </a:extLst>
          </p:cNvPr>
          <p:cNvSpPr/>
          <p:nvPr/>
        </p:nvSpPr>
        <p:spPr>
          <a:xfrm>
            <a:off x="3220322" y="1945022"/>
            <a:ext cx="1080000" cy="383780"/>
          </a:xfrm>
          <a:prstGeom prst="round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Check Attendance</a:t>
            </a:r>
          </a:p>
        </p:txBody>
      </p:sp>
      <p:sp>
        <p:nvSpPr>
          <p:cNvPr id="81" name="Rectangle 80">
            <a:extLst>
              <a:ext uri="{FF2B5EF4-FFF2-40B4-BE49-F238E27FC236}">
                <a16:creationId xmlns:a16="http://schemas.microsoft.com/office/drawing/2014/main" id="{81F96BF1-F096-9346-9791-9B73650D9CCC}"/>
              </a:ext>
            </a:extLst>
          </p:cNvPr>
          <p:cNvSpPr/>
          <p:nvPr/>
        </p:nvSpPr>
        <p:spPr>
          <a:xfrm>
            <a:off x="3241445" y="2379914"/>
            <a:ext cx="1080000" cy="1150445"/>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82" name="Rectangle 81">
            <a:extLst>
              <a:ext uri="{FF2B5EF4-FFF2-40B4-BE49-F238E27FC236}">
                <a16:creationId xmlns:a16="http://schemas.microsoft.com/office/drawing/2014/main" id="{FA1E29A4-1925-164F-BE6D-E91ACEAC44FF}"/>
              </a:ext>
            </a:extLst>
          </p:cNvPr>
          <p:cNvSpPr/>
          <p:nvPr/>
        </p:nvSpPr>
        <p:spPr>
          <a:xfrm>
            <a:off x="928416" y="2395794"/>
            <a:ext cx="1080000" cy="1150445"/>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grpSp>
        <p:nvGrpSpPr>
          <p:cNvPr id="4" name="Group 3">
            <a:extLst>
              <a:ext uri="{FF2B5EF4-FFF2-40B4-BE49-F238E27FC236}">
                <a16:creationId xmlns:a16="http://schemas.microsoft.com/office/drawing/2014/main" id="{EF6A73AF-A7F3-CA48-AF1B-2D69E2F911C3}"/>
              </a:ext>
            </a:extLst>
          </p:cNvPr>
          <p:cNvGrpSpPr/>
          <p:nvPr/>
        </p:nvGrpSpPr>
        <p:grpSpPr>
          <a:xfrm>
            <a:off x="3220322" y="3632185"/>
            <a:ext cx="1082836" cy="1156485"/>
            <a:chOff x="3220322" y="3632185"/>
            <a:chExt cx="1082836" cy="1156485"/>
          </a:xfrm>
        </p:grpSpPr>
        <p:sp>
          <p:nvSpPr>
            <p:cNvPr id="83" name="Rectangle 82">
              <a:extLst>
                <a:ext uri="{FF2B5EF4-FFF2-40B4-BE49-F238E27FC236}">
                  <a16:creationId xmlns:a16="http://schemas.microsoft.com/office/drawing/2014/main" id="{1546309D-A270-9249-B547-FC427B1CFB6C}"/>
                </a:ext>
              </a:extLst>
            </p:cNvPr>
            <p:cNvSpPr/>
            <p:nvPr/>
          </p:nvSpPr>
          <p:spPr>
            <a:xfrm>
              <a:off x="3223158" y="3923697"/>
              <a:ext cx="1080000" cy="864973"/>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chemeClr val="accent4">
                      <a:lumMod val="50000"/>
                    </a:schemeClr>
                  </a:solidFill>
                </a:rPr>
                <a:t>Time Left:</a:t>
              </a:r>
            </a:p>
            <a:p>
              <a:pPr algn="ctr"/>
              <a:endParaRPr lang="en-US" sz="1050" dirty="0">
                <a:solidFill>
                  <a:schemeClr val="accent4">
                    <a:lumMod val="50000"/>
                  </a:schemeClr>
                </a:solidFill>
              </a:endParaRPr>
            </a:p>
            <a:p>
              <a:pPr algn="ctr"/>
              <a:r>
                <a:rPr lang="en-US" sz="1050" dirty="0">
                  <a:solidFill>
                    <a:schemeClr val="accent4">
                      <a:lumMod val="50000"/>
                    </a:schemeClr>
                  </a:solidFill>
                </a:rPr>
                <a:t>Effort:</a:t>
              </a:r>
            </a:p>
            <a:p>
              <a:pPr algn="ctr"/>
              <a:endParaRPr lang="en-US" sz="1200" dirty="0">
                <a:solidFill>
                  <a:schemeClr val="accent3">
                    <a:lumMod val="75000"/>
                  </a:schemeClr>
                </a:solidFill>
              </a:endParaRPr>
            </a:p>
          </p:txBody>
        </p:sp>
        <p:sp>
          <p:nvSpPr>
            <p:cNvPr id="84" name="Rounded Rectangle 83">
              <a:extLst>
                <a:ext uri="{FF2B5EF4-FFF2-40B4-BE49-F238E27FC236}">
                  <a16:creationId xmlns:a16="http://schemas.microsoft.com/office/drawing/2014/main" id="{0F36E881-C941-7C43-B4EC-CF4ED67E5A23}"/>
                </a:ext>
              </a:extLst>
            </p:cNvPr>
            <p:cNvSpPr/>
            <p:nvPr/>
          </p:nvSpPr>
          <p:spPr>
            <a:xfrm>
              <a:off x="3220322" y="3632185"/>
              <a:ext cx="1080000" cy="383780"/>
            </a:xfrm>
            <a:prstGeom prst="round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Order Bento</a:t>
              </a:r>
            </a:p>
          </p:txBody>
        </p:sp>
        <p:sp>
          <p:nvSpPr>
            <p:cNvPr id="93" name="Rectangle 92">
              <a:extLst>
                <a:ext uri="{FF2B5EF4-FFF2-40B4-BE49-F238E27FC236}">
                  <a16:creationId xmlns:a16="http://schemas.microsoft.com/office/drawing/2014/main" id="{A2444238-788F-3C41-BE0D-9219AD3B6013}"/>
                </a:ext>
              </a:extLst>
            </p:cNvPr>
            <p:cNvSpPr/>
            <p:nvPr/>
          </p:nvSpPr>
          <p:spPr>
            <a:xfrm>
              <a:off x="3249726" y="4234943"/>
              <a:ext cx="861183" cy="122976"/>
            </a:xfrm>
            <a:prstGeom prst="rect">
              <a:avLst/>
            </a:prstGeom>
            <a:pattFill prst="dkUpDiag">
              <a:fgClr>
                <a:schemeClr val="accent4">
                  <a:lumMod val="75000"/>
                </a:schemeClr>
              </a:fgClr>
              <a:bgClr>
                <a:schemeClr val="accent4">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85" name="Rectangle 84">
              <a:extLst>
                <a:ext uri="{FF2B5EF4-FFF2-40B4-BE49-F238E27FC236}">
                  <a16:creationId xmlns:a16="http://schemas.microsoft.com/office/drawing/2014/main" id="{8C62EFAD-B73B-8440-B253-243935F0659A}"/>
                </a:ext>
              </a:extLst>
            </p:cNvPr>
            <p:cNvSpPr/>
            <p:nvPr/>
          </p:nvSpPr>
          <p:spPr>
            <a:xfrm>
              <a:off x="3227736" y="4231984"/>
              <a:ext cx="1056518" cy="118545"/>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86" name="Rectangle 85">
              <a:extLst>
                <a:ext uri="{FF2B5EF4-FFF2-40B4-BE49-F238E27FC236}">
                  <a16:creationId xmlns:a16="http://schemas.microsoft.com/office/drawing/2014/main" id="{5418B1B3-1BB0-4B43-9007-E00B2680990B}"/>
                </a:ext>
              </a:extLst>
            </p:cNvPr>
            <p:cNvSpPr/>
            <p:nvPr/>
          </p:nvSpPr>
          <p:spPr>
            <a:xfrm>
              <a:off x="3293494" y="4583086"/>
              <a:ext cx="288000" cy="122976"/>
            </a:xfrm>
            <a:prstGeom prst="rect">
              <a:avLst/>
            </a:prstGeom>
            <a:pattFill prst="dkUpDiag">
              <a:fgClr>
                <a:schemeClr val="accent4">
                  <a:lumMod val="20000"/>
                  <a:lumOff val="80000"/>
                </a:schemeClr>
              </a:fgClr>
              <a:bgClr>
                <a:schemeClr val="accent4">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7" name="Rectangle 86">
              <a:extLst>
                <a:ext uri="{FF2B5EF4-FFF2-40B4-BE49-F238E27FC236}">
                  <a16:creationId xmlns:a16="http://schemas.microsoft.com/office/drawing/2014/main" id="{593FC2E6-CF60-6547-82FB-43E0DDC4C68B}"/>
                </a:ext>
              </a:extLst>
            </p:cNvPr>
            <p:cNvSpPr/>
            <p:nvPr/>
          </p:nvSpPr>
          <p:spPr>
            <a:xfrm>
              <a:off x="3614163" y="4587410"/>
              <a:ext cx="288000" cy="122976"/>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8" name="Rectangle 87">
              <a:extLst>
                <a:ext uri="{FF2B5EF4-FFF2-40B4-BE49-F238E27FC236}">
                  <a16:creationId xmlns:a16="http://schemas.microsoft.com/office/drawing/2014/main" id="{92C09932-2645-DC49-80DF-E9D61AB93AC7}"/>
                </a:ext>
              </a:extLst>
            </p:cNvPr>
            <p:cNvSpPr/>
            <p:nvPr/>
          </p:nvSpPr>
          <p:spPr>
            <a:xfrm>
              <a:off x="3938341" y="4586817"/>
              <a:ext cx="288000" cy="122976"/>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sp>
        <p:nvSpPr>
          <p:cNvPr id="89" name="Rectangle 88">
            <a:extLst>
              <a:ext uri="{FF2B5EF4-FFF2-40B4-BE49-F238E27FC236}">
                <a16:creationId xmlns:a16="http://schemas.microsoft.com/office/drawing/2014/main" id="{E1CDC2B2-1911-A749-91A3-14B29766F498}"/>
              </a:ext>
            </a:extLst>
          </p:cNvPr>
          <p:cNvSpPr/>
          <p:nvPr/>
        </p:nvSpPr>
        <p:spPr>
          <a:xfrm>
            <a:off x="2087260" y="3633962"/>
            <a:ext cx="1080000" cy="1150445"/>
          </a:xfrm>
          <a:prstGeom prst="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90" name="Rectangle 89">
            <a:extLst>
              <a:ext uri="{FF2B5EF4-FFF2-40B4-BE49-F238E27FC236}">
                <a16:creationId xmlns:a16="http://schemas.microsoft.com/office/drawing/2014/main" id="{A03E89A1-3828-CD41-B12F-A6827E79E5E1}"/>
              </a:ext>
            </a:extLst>
          </p:cNvPr>
          <p:cNvSpPr/>
          <p:nvPr/>
        </p:nvSpPr>
        <p:spPr>
          <a:xfrm>
            <a:off x="920154" y="3637560"/>
            <a:ext cx="1080000" cy="1150445"/>
          </a:xfrm>
          <a:prstGeom prst="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grpSp>
        <p:nvGrpSpPr>
          <p:cNvPr id="24" name="Group 23">
            <a:extLst>
              <a:ext uri="{FF2B5EF4-FFF2-40B4-BE49-F238E27FC236}">
                <a16:creationId xmlns:a16="http://schemas.microsoft.com/office/drawing/2014/main" id="{43F74914-8598-3C4B-B8D6-D29F0F52B5E4}"/>
              </a:ext>
            </a:extLst>
          </p:cNvPr>
          <p:cNvGrpSpPr/>
          <p:nvPr/>
        </p:nvGrpSpPr>
        <p:grpSpPr>
          <a:xfrm>
            <a:off x="920154" y="1573395"/>
            <a:ext cx="3393029" cy="288646"/>
            <a:chOff x="920154" y="1721679"/>
            <a:chExt cx="3393029" cy="288646"/>
          </a:xfrm>
        </p:grpSpPr>
        <p:sp>
          <p:nvSpPr>
            <p:cNvPr id="14" name="TextBox 13">
              <a:extLst>
                <a:ext uri="{FF2B5EF4-FFF2-40B4-BE49-F238E27FC236}">
                  <a16:creationId xmlns:a16="http://schemas.microsoft.com/office/drawing/2014/main" id="{B6ED501A-CB84-F544-B968-48BF248E53E1}"/>
                </a:ext>
              </a:extLst>
            </p:cNvPr>
            <p:cNvSpPr txBox="1"/>
            <p:nvPr/>
          </p:nvSpPr>
          <p:spPr>
            <a:xfrm>
              <a:off x="1164848" y="1727980"/>
              <a:ext cx="590611" cy="276999"/>
            </a:xfrm>
            <a:prstGeom prst="rect">
              <a:avLst/>
            </a:prstGeom>
            <a:noFill/>
          </p:spPr>
          <p:txBody>
            <a:bodyPr wrap="none" rtlCol="0">
              <a:spAutoFit/>
            </a:bodyPr>
            <a:lstStyle/>
            <a:p>
              <a:r>
                <a:rPr lang="en-US" sz="1200" dirty="0">
                  <a:solidFill>
                    <a:schemeClr val="accent1">
                      <a:lumMod val="50000"/>
                    </a:schemeClr>
                  </a:solidFill>
                </a:rPr>
                <a:t>To-do</a:t>
              </a:r>
            </a:p>
          </p:txBody>
        </p:sp>
        <p:sp>
          <p:nvSpPr>
            <p:cNvPr id="91" name="TextBox 90">
              <a:extLst>
                <a:ext uri="{FF2B5EF4-FFF2-40B4-BE49-F238E27FC236}">
                  <a16:creationId xmlns:a16="http://schemas.microsoft.com/office/drawing/2014/main" id="{CCA697AA-DBCB-8C46-8E41-A29E0C6401F7}"/>
                </a:ext>
              </a:extLst>
            </p:cNvPr>
            <p:cNvSpPr txBox="1"/>
            <p:nvPr/>
          </p:nvSpPr>
          <p:spPr>
            <a:xfrm>
              <a:off x="2136067" y="1721679"/>
              <a:ext cx="975523" cy="276999"/>
            </a:xfrm>
            <a:prstGeom prst="rect">
              <a:avLst/>
            </a:prstGeom>
            <a:noFill/>
          </p:spPr>
          <p:txBody>
            <a:bodyPr wrap="none" rtlCol="0">
              <a:spAutoFit/>
            </a:bodyPr>
            <a:lstStyle/>
            <a:p>
              <a:r>
                <a:rPr lang="en-US" sz="1200" dirty="0">
                  <a:solidFill>
                    <a:schemeClr val="accent3">
                      <a:lumMod val="50000"/>
                    </a:schemeClr>
                  </a:solidFill>
                </a:rPr>
                <a:t>In Progress</a:t>
              </a:r>
            </a:p>
          </p:txBody>
        </p:sp>
        <p:sp>
          <p:nvSpPr>
            <p:cNvPr id="92" name="TextBox 91">
              <a:extLst>
                <a:ext uri="{FF2B5EF4-FFF2-40B4-BE49-F238E27FC236}">
                  <a16:creationId xmlns:a16="http://schemas.microsoft.com/office/drawing/2014/main" id="{CBAF8C06-2A50-7F49-88DB-6302F9B452E6}"/>
                </a:ext>
              </a:extLst>
            </p:cNvPr>
            <p:cNvSpPr txBox="1"/>
            <p:nvPr/>
          </p:nvSpPr>
          <p:spPr>
            <a:xfrm>
              <a:off x="3281702" y="1733326"/>
              <a:ext cx="982961" cy="276999"/>
            </a:xfrm>
            <a:prstGeom prst="rect">
              <a:avLst/>
            </a:prstGeom>
            <a:noFill/>
          </p:spPr>
          <p:txBody>
            <a:bodyPr wrap="none" rtlCol="0">
              <a:spAutoFit/>
            </a:bodyPr>
            <a:lstStyle/>
            <a:p>
              <a:r>
                <a:rPr lang="en-US" sz="1200" dirty="0">
                  <a:solidFill>
                    <a:schemeClr val="accent4">
                      <a:lumMod val="50000"/>
                    </a:schemeClr>
                  </a:solidFill>
                </a:rPr>
                <a:t>Completed</a:t>
              </a:r>
            </a:p>
          </p:txBody>
        </p:sp>
        <p:cxnSp>
          <p:nvCxnSpPr>
            <p:cNvPr id="18" name="Straight Connector 17">
              <a:extLst>
                <a:ext uri="{FF2B5EF4-FFF2-40B4-BE49-F238E27FC236}">
                  <a16:creationId xmlns:a16="http://schemas.microsoft.com/office/drawing/2014/main" id="{A8B62F7B-CA5D-8D41-AAB4-425ECBACDE65}"/>
                </a:ext>
              </a:extLst>
            </p:cNvPr>
            <p:cNvCxnSpPr/>
            <p:nvPr/>
          </p:nvCxnSpPr>
          <p:spPr>
            <a:xfrm>
              <a:off x="920154" y="1998678"/>
              <a:ext cx="3393029" cy="0"/>
            </a:xfrm>
            <a:prstGeom prst="line">
              <a:avLst/>
            </a:prstGeom>
            <a:ln w="31750">
              <a:gradFill flip="none" rotWithShape="1">
                <a:gsLst>
                  <a:gs pos="0">
                    <a:schemeClr val="accent1">
                      <a:lumMod val="58000"/>
                    </a:schemeClr>
                  </a:gs>
                  <a:gs pos="52000">
                    <a:schemeClr val="accent3">
                      <a:lumMod val="50000"/>
                    </a:schemeClr>
                  </a:gs>
                  <a:gs pos="100000">
                    <a:schemeClr val="accent4">
                      <a:lumMod val="5000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C79D907E-810B-BD48-B171-12C077DA8502}"/>
              </a:ext>
            </a:extLst>
          </p:cNvPr>
          <p:cNvGrpSpPr/>
          <p:nvPr/>
        </p:nvGrpSpPr>
        <p:grpSpPr>
          <a:xfrm>
            <a:off x="2093580" y="2392803"/>
            <a:ext cx="1082836" cy="1156485"/>
            <a:chOff x="5219165" y="1862041"/>
            <a:chExt cx="1082836" cy="1156485"/>
          </a:xfrm>
        </p:grpSpPr>
        <p:sp>
          <p:nvSpPr>
            <p:cNvPr id="13" name="Rectangle 12">
              <a:extLst>
                <a:ext uri="{FF2B5EF4-FFF2-40B4-BE49-F238E27FC236}">
                  <a16:creationId xmlns:a16="http://schemas.microsoft.com/office/drawing/2014/main" id="{DCB5D133-BA9F-CD4D-9991-DD2F67DA2733}"/>
                </a:ext>
              </a:extLst>
            </p:cNvPr>
            <p:cNvSpPr/>
            <p:nvPr/>
          </p:nvSpPr>
          <p:spPr>
            <a:xfrm>
              <a:off x="5222001" y="2153553"/>
              <a:ext cx="1080000" cy="864973"/>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rgbClr val="6D7728"/>
                  </a:solidFill>
                </a:rPr>
                <a:t>Time Left:</a:t>
              </a:r>
            </a:p>
            <a:p>
              <a:pPr algn="ctr"/>
              <a:endParaRPr lang="en-US" sz="1050" dirty="0">
                <a:solidFill>
                  <a:srgbClr val="6D7728"/>
                </a:solidFill>
              </a:endParaRPr>
            </a:p>
            <a:p>
              <a:pPr algn="ctr"/>
              <a:r>
                <a:rPr lang="en-US" sz="1050" dirty="0">
                  <a:solidFill>
                    <a:srgbClr val="6D7728"/>
                  </a:solidFill>
                </a:rPr>
                <a:t>Effort:</a:t>
              </a:r>
            </a:p>
            <a:p>
              <a:pPr algn="ctr"/>
              <a:endParaRPr lang="en-US" sz="1200" dirty="0">
                <a:solidFill>
                  <a:schemeClr val="accent3">
                    <a:lumMod val="75000"/>
                  </a:schemeClr>
                </a:solidFill>
              </a:endParaRPr>
            </a:p>
          </p:txBody>
        </p:sp>
        <p:sp>
          <p:nvSpPr>
            <p:cNvPr id="70" name="Rounded Rectangle 69">
              <a:extLst>
                <a:ext uri="{FF2B5EF4-FFF2-40B4-BE49-F238E27FC236}">
                  <a16:creationId xmlns:a16="http://schemas.microsoft.com/office/drawing/2014/main" id="{06FC42C1-6B6B-A543-B2BD-9025BAD3F294}"/>
                </a:ext>
              </a:extLst>
            </p:cNvPr>
            <p:cNvSpPr/>
            <p:nvPr/>
          </p:nvSpPr>
          <p:spPr>
            <a:xfrm>
              <a:off x="5219165" y="1862041"/>
              <a:ext cx="1080000" cy="38378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Buy Tickets for Attraction</a:t>
              </a:r>
            </a:p>
          </p:txBody>
        </p:sp>
        <p:sp>
          <p:nvSpPr>
            <p:cNvPr id="73" name="Rectangle 72">
              <a:extLst>
                <a:ext uri="{FF2B5EF4-FFF2-40B4-BE49-F238E27FC236}">
                  <a16:creationId xmlns:a16="http://schemas.microsoft.com/office/drawing/2014/main" id="{10F9F84F-465F-4E42-98BA-4DD560569452}"/>
                </a:ext>
              </a:extLst>
            </p:cNvPr>
            <p:cNvSpPr/>
            <p:nvPr/>
          </p:nvSpPr>
          <p:spPr>
            <a:xfrm>
              <a:off x="5242067" y="2463810"/>
              <a:ext cx="861183" cy="122976"/>
            </a:xfrm>
            <a:prstGeom prst="rect">
              <a:avLst/>
            </a:prstGeom>
            <a:pattFill prst="dkUpDiag">
              <a:fgClr>
                <a:schemeClr val="accent3">
                  <a:lumMod val="75000"/>
                </a:schemeClr>
              </a:fgClr>
              <a:bgClr>
                <a:schemeClr val="accent3">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74" name="Rectangle 73">
              <a:extLst>
                <a:ext uri="{FF2B5EF4-FFF2-40B4-BE49-F238E27FC236}">
                  <a16:creationId xmlns:a16="http://schemas.microsoft.com/office/drawing/2014/main" id="{859A9C56-E372-A543-B773-64CBB149D930}"/>
                </a:ext>
              </a:extLst>
            </p:cNvPr>
            <p:cNvSpPr/>
            <p:nvPr/>
          </p:nvSpPr>
          <p:spPr>
            <a:xfrm>
              <a:off x="5226579" y="2461840"/>
              <a:ext cx="1056518" cy="11854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78" name="Rectangle 77">
              <a:extLst>
                <a:ext uri="{FF2B5EF4-FFF2-40B4-BE49-F238E27FC236}">
                  <a16:creationId xmlns:a16="http://schemas.microsoft.com/office/drawing/2014/main" id="{50FDC443-AD15-8D40-8BFC-F3CEF3C10CB2}"/>
                </a:ext>
              </a:extLst>
            </p:cNvPr>
            <p:cNvSpPr/>
            <p:nvPr/>
          </p:nvSpPr>
          <p:spPr>
            <a:xfrm>
              <a:off x="5292337" y="2788228"/>
              <a:ext cx="288000" cy="122976"/>
            </a:xfrm>
            <a:prstGeom prst="rect">
              <a:avLst/>
            </a:prstGeom>
            <a:pattFill prst="dkUpDiag">
              <a:fgClr>
                <a:schemeClr val="accent3">
                  <a:lumMod val="20000"/>
                  <a:lumOff val="80000"/>
                </a:schemeClr>
              </a:fgClr>
              <a:bgClr>
                <a:schemeClr val="accent3">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0" name="Rectangle 79">
              <a:extLst>
                <a:ext uri="{FF2B5EF4-FFF2-40B4-BE49-F238E27FC236}">
                  <a16:creationId xmlns:a16="http://schemas.microsoft.com/office/drawing/2014/main" id="{6A596711-8973-EE46-9839-6D2EF2195021}"/>
                </a:ext>
              </a:extLst>
            </p:cNvPr>
            <p:cNvSpPr/>
            <p:nvPr/>
          </p:nvSpPr>
          <p:spPr>
            <a:xfrm>
              <a:off x="5937184" y="2791959"/>
              <a:ext cx="288000" cy="122976"/>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95" name="Rectangle 94">
              <a:extLst>
                <a:ext uri="{FF2B5EF4-FFF2-40B4-BE49-F238E27FC236}">
                  <a16:creationId xmlns:a16="http://schemas.microsoft.com/office/drawing/2014/main" id="{50180AD2-5E61-0D4D-B00B-EF21B1870C23}"/>
                </a:ext>
              </a:extLst>
            </p:cNvPr>
            <p:cNvSpPr/>
            <p:nvPr/>
          </p:nvSpPr>
          <p:spPr>
            <a:xfrm>
              <a:off x="5618001" y="2788228"/>
              <a:ext cx="288000" cy="122976"/>
            </a:xfrm>
            <a:prstGeom prst="rect">
              <a:avLst/>
            </a:prstGeom>
            <a:pattFill prst="dkUpDiag">
              <a:fgClr>
                <a:schemeClr val="accent3">
                  <a:lumMod val="20000"/>
                  <a:lumOff val="80000"/>
                </a:schemeClr>
              </a:fgClr>
              <a:bgClr>
                <a:schemeClr val="accent3">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sp>
        <p:nvSpPr>
          <p:cNvPr id="107" name="Rounded Rectangle 106">
            <a:extLst>
              <a:ext uri="{FF2B5EF4-FFF2-40B4-BE49-F238E27FC236}">
                <a16:creationId xmlns:a16="http://schemas.microsoft.com/office/drawing/2014/main" id="{5499D867-3BDC-F340-9A2B-8E2F1236D432}"/>
              </a:ext>
            </a:extLst>
          </p:cNvPr>
          <p:cNvSpPr/>
          <p:nvPr/>
        </p:nvSpPr>
        <p:spPr>
          <a:xfrm>
            <a:off x="4868228" y="1771621"/>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view the drag and drop option to arrange the tasks as per user’s progress. </a:t>
            </a:r>
          </a:p>
        </p:txBody>
      </p:sp>
      <p:sp>
        <p:nvSpPr>
          <p:cNvPr id="75" name="Rectangle 74">
            <a:extLst>
              <a:ext uri="{FF2B5EF4-FFF2-40B4-BE49-F238E27FC236}">
                <a16:creationId xmlns:a16="http://schemas.microsoft.com/office/drawing/2014/main" id="{BF4FCDE1-1BA4-F34D-AEEC-EB417F63D1E7}"/>
              </a:ext>
            </a:extLst>
          </p:cNvPr>
          <p:cNvSpPr/>
          <p:nvPr/>
        </p:nvSpPr>
        <p:spPr>
          <a:xfrm>
            <a:off x="3231236" y="3637560"/>
            <a:ext cx="1080000" cy="1150445"/>
          </a:xfrm>
          <a:prstGeom prst="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79" name="Rounded Rectangle 78">
            <a:extLst>
              <a:ext uri="{FF2B5EF4-FFF2-40B4-BE49-F238E27FC236}">
                <a16:creationId xmlns:a16="http://schemas.microsoft.com/office/drawing/2014/main" id="{5789D161-002C-9D4B-8890-573218CB37D5}"/>
              </a:ext>
            </a:extLst>
          </p:cNvPr>
          <p:cNvSpPr/>
          <p:nvPr/>
        </p:nvSpPr>
        <p:spPr>
          <a:xfrm>
            <a:off x="4868228" y="4525062"/>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The blocked button disappears now that this task’s dependency has been fulfilled</a:t>
            </a:r>
          </a:p>
        </p:txBody>
      </p:sp>
      <p:sp>
        <p:nvSpPr>
          <p:cNvPr id="76" name="Rounded Rectangle 75">
            <a:hlinkClick r:id="rId22" action="ppaction://hlinksldjump"/>
            <a:extLst>
              <a:ext uri="{FF2B5EF4-FFF2-40B4-BE49-F238E27FC236}">
                <a16:creationId xmlns:a16="http://schemas.microsoft.com/office/drawing/2014/main" id="{5B962436-A5A1-1843-B576-3B0EDE9033F2}"/>
              </a:ext>
            </a:extLst>
          </p:cNvPr>
          <p:cNvSpPr/>
          <p:nvPr/>
        </p:nvSpPr>
        <p:spPr>
          <a:xfrm>
            <a:off x="4868228" y="2369587"/>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details option come up when user clicks once on any task</a:t>
            </a:r>
          </a:p>
        </p:txBody>
      </p:sp>
      <p:sp>
        <p:nvSpPr>
          <p:cNvPr id="77" name="Rectangle 76">
            <a:extLst>
              <a:ext uri="{FF2B5EF4-FFF2-40B4-BE49-F238E27FC236}">
                <a16:creationId xmlns:a16="http://schemas.microsoft.com/office/drawing/2014/main" id="{DD8DF956-306E-5D49-8DC9-39E786DCC14A}"/>
              </a:ext>
            </a:extLst>
          </p:cNvPr>
          <p:cNvSpPr/>
          <p:nvPr/>
        </p:nvSpPr>
        <p:spPr>
          <a:xfrm>
            <a:off x="4682825" y="690216"/>
            <a:ext cx="3269508" cy="1616170"/>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A151AAEC-8B3B-6B42-B58B-31592C4557B5}"/>
              </a:ext>
            </a:extLst>
          </p:cNvPr>
          <p:cNvSpPr/>
          <p:nvPr/>
        </p:nvSpPr>
        <p:spPr>
          <a:xfrm>
            <a:off x="4736182" y="4203215"/>
            <a:ext cx="3269508" cy="1616170"/>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C23D5A49-49BF-2141-B364-D333CDFE145D}"/>
              </a:ext>
            </a:extLst>
          </p:cNvPr>
          <p:cNvSpPr/>
          <p:nvPr/>
        </p:nvSpPr>
        <p:spPr>
          <a:xfrm>
            <a:off x="459712" y="1563878"/>
            <a:ext cx="4150827" cy="5173501"/>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E4C857F0-3540-FF4A-AC9A-3C5B626E3D58}"/>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Progress View</a:t>
            </a:r>
          </a:p>
        </p:txBody>
      </p:sp>
      <p:sp>
        <p:nvSpPr>
          <p:cNvPr id="114" name="Rounded Rectangle 113">
            <a:extLst>
              <a:ext uri="{FF2B5EF4-FFF2-40B4-BE49-F238E27FC236}">
                <a16:creationId xmlns:a16="http://schemas.microsoft.com/office/drawing/2014/main" id="{FA5D00D8-E55A-2B4D-A37D-ECE2712DB032}"/>
              </a:ext>
            </a:extLst>
          </p:cNvPr>
          <p:cNvSpPr/>
          <p:nvPr/>
        </p:nvSpPr>
        <p:spPr>
          <a:xfrm>
            <a:off x="4871925" y="3699787"/>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You may click on either delete, edit, or done. The options are similar to Chart view details page. </a:t>
            </a:r>
          </a:p>
        </p:txBody>
      </p:sp>
      <p:sp>
        <p:nvSpPr>
          <p:cNvPr id="108" name="Rectangle 107">
            <a:extLst>
              <a:ext uri="{FF2B5EF4-FFF2-40B4-BE49-F238E27FC236}">
                <a16:creationId xmlns:a16="http://schemas.microsoft.com/office/drawing/2014/main" id="{0EAA7B2A-5E99-4C44-AD59-86D1696D1D6A}"/>
              </a:ext>
            </a:extLst>
          </p:cNvPr>
          <p:cNvSpPr/>
          <p:nvPr/>
        </p:nvSpPr>
        <p:spPr>
          <a:xfrm>
            <a:off x="930614" y="2993873"/>
            <a:ext cx="3340127" cy="1224521"/>
          </a:xfrm>
          <a:prstGeom prst="rect">
            <a:avLst/>
          </a:prstGeom>
          <a:solidFill>
            <a:schemeClr val="accent1">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sz="1600" dirty="0"/>
              <a:t>Are you sure you want to delete the task ‘Purchase Tickets’?</a:t>
            </a:r>
          </a:p>
        </p:txBody>
      </p:sp>
      <p:sp>
        <p:nvSpPr>
          <p:cNvPr id="115" name="Rectangle 114">
            <a:hlinkClick r:id="rId23" action="ppaction://hlinksldjump"/>
            <a:extLst>
              <a:ext uri="{FF2B5EF4-FFF2-40B4-BE49-F238E27FC236}">
                <a16:creationId xmlns:a16="http://schemas.microsoft.com/office/drawing/2014/main" id="{5F451C23-9185-EE48-BD2F-BA016CA14F97}"/>
              </a:ext>
            </a:extLst>
          </p:cNvPr>
          <p:cNvSpPr/>
          <p:nvPr/>
        </p:nvSpPr>
        <p:spPr>
          <a:xfrm>
            <a:off x="1120615" y="3728854"/>
            <a:ext cx="1006236" cy="4301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a:t>
            </a:r>
          </a:p>
        </p:txBody>
      </p:sp>
      <p:sp>
        <p:nvSpPr>
          <p:cNvPr id="116" name="Rectangle 115">
            <a:hlinkClick r:id="rId24" action="ppaction://hlinksldjump"/>
            <a:extLst>
              <a:ext uri="{FF2B5EF4-FFF2-40B4-BE49-F238E27FC236}">
                <a16:creationId xmlns:a16="http://schemas.microsoft.com/office/drawing/2014/main" id="{65D8E658-3FB8-C84A-921A-DA3C9F8BF48F}"/>
              </a:ext>
            </a:extLst>
          </p:cNvPr>
          <p:cNvSpPr/>
          <p:nvPr/>
        </p:nvSpPr>
        <p:spPr>
          <a:xfrm>
            <a:off x="3075724" y="3727196"/>
            <a:ext cx="1006236" cy="4301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p>
        </p:txBody>
      </p:sp>
    </p:spTree>
    <p:extLst>
      <p:ext uri="{BB962C8B-B14F-4D97-AF65-F5344CB8AC3E}">
        <p14:creationId xmlns:p14="http://schemas.microsoft.com/office/powerpoint/2010/main" val="1124967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5"/>
                    </p:tgtEl>
                  </p:cond>
                </p:stCondLst>
                <p:endSync evt="end" delay="0">
                  <p:rtn val="all"/>
                </p:endSync>
                <p:childTnLst>
                  <p:par>
                    <p:cTn id="3" fill="hold">
                      <p:stCondLst>
                        <p:cond delay="0"/>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115"/>
                                        </p:tgtEl>
                                        <p:attrNameLst>
                                          <p:attrName>style.color</p:attrName>
                                        </p:attrNameLst>
                                      </p:cBhvr>
                                      <p:to>
                                        <a:schemeClr val="bg1"/>
                                      </p:to>
                                    </p:animClr>
                                    <p:animClr clrSpc="rgb" dir="cw">
                                      <p:cBhvr>
                                        <p:cTn id="7" dur="250" autoRev="1" fill="remove"/>
                                        <p:tgtEl>
                                          <p:spTgt spid="115"/>
                                        </p:tgtEl>
                                        <p:attrNameLst>
                                          <p:attrName>fillcolor</p:attrName>
                                        </p:attrNameLst>
                                      </p:cBhvr>
                                      <p:to>
                                        <a:schemeClr val="bg1"/>
                                      </p:to>
                                    </p:animClr>
                                    <p:set>
                                      <p:cBhvr>
                                        <p:cTn id="8" dur="250" autoRev="1" fill="remove"/>
                                        <p:tgtEl>
                                          <p:spTgt spid="115"/>
                                        </p:tgtEl>
                                        <p:attrNameLst>
                                          <p:attrName>fill.type</p:attrName>
                                        </p:attrNameLst>
                                      </p:cBhvr>
                                      <p:to>
                                        <p:strVal val="solid"/>
                                      </p:to>
                                    </p:set>
                                    <p:set>
                                      <p:cBhvr>
                                        <p:cTn id="9" dur="250" autoRev="1" fill="remove"/>
                                        <p:tgtEl>
                                          <p:spTgt spid="115"/>
                                        </p:tgtEl>
                                        <p:attrNameLst>
                                          <p:attrName>fill.on</p:attrName>
                                        </p:attrNameLst>
                                      </p:cBhvr>
                                      <p:to>
                                        <p:strVal val="true"/>
                                      </p:to>
                                    </p:set>
                                  </p:childTnLst>
                                </p:cTn>
                              </p:par>
                            </p:childTnLst>
                          </p:cTn>
                        </p:par>
                      </p:childTnLst>
                    </p:cTn>
                  </p:par>
                </p:childTnLst>
              </p:cTn>
              <p:nextCondLst>
                <p:cond evt="onClick" delay="0">
                  <p:tgtEl>
                    <p:spTgt spid="115"/>
                  </p:tgtEl>
                </p:cond>
              </p:nextCondLst>
            </p:seq>
            <p:seq concurrent="1" nextAc="seek">
              <p:cTn id="10" restart="whenNotActive" fill="hold" evtFilter="cancelBubble" nodeType="interactiveSeq">
                <p:stCondLst>
                  <p:cond evt="onClick" delay="0">
                    <p:tgtEl>
                      <p:spTgt spid="116"/>
                    </p:tgtEl>
                  </p:cond>
                </p:stCondLst>
                <p:endSync evt="end" delay="0">
                  <p:rtn val="all"/>
                </p:endSync>
                <p:childTnLst>
                  <p:par>
                    <p:cTn id="11" fill="hold">
                      <p:stCondLst>
                        <p:cond delay="0"/>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116"/>
                                        </p:tgtEl>
                                      </p:cBhvr>
                                    </p:animEffect>
                                    <p:animScale>
                                      <p:cBhvr>
                                        <p:cTn id="15" dur="250" autoRev="1" fill="hold"/>
                                        <p:tgtEl>
                                          <p:spTgt spid="116"/>
                                        </p:tgtEl>
                                      </p:cBhvr>
                                      <p:by x="105000" y="105000"/>
                                    </p:animScale>
                                  </p:childTnLst>
                                </p:cTn>
                              </p:par>
                            </p:childTnLst>
                          </p:cTn>
                        </p:par>
                      </p:childTnLst>
                    </p:cTn>
                  </p:par>
                </p:childTnLst>
              </p:cTn>
              <p:nextCondLst>
                <p:cond evt="onClick" delay="0">
                  <p:tgtEl>
                    <p:spTgt spid="116"/>
                  </p:tgtEl>
                </p:cond>
              </p:nextCondLst>
            </p:seq>
          </p:childTnLst>
        </p:cTn>
      </p:par>
    </p:tnLst>
    <p:bldLst>
      <p:bldP spid="115" grpId="0" animBg="1"/>
      <p:bldP spid="11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5D7B8B7A-4724-924D-8D9D-FC1A522DF5F8}"/>
              </a:ext>
            </a:extLst>
          </p:cNvPr>
          <p:cNvSpPr/>
          <p:nvPr/>
        </p:nvSpPr>
        <p:spPr>
          <a:xfrm>
            <a:off x="3237318" y="4848643"/>
            <a:ext cx="1080000" cy="1150445"/>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106" name="Rectangle 105">
            <a:extLst>
              <a:ext uri="{FF2B5EF4-FFF2-40B4-BE49-F238E27FC236}">
                <a16:creationId xmlns:a16="http://schemas.microsoft.com/office/drawing/2014/main" id="{BA23A7BB-3656-AF4D-B18A-B7E514E68B50}"/>
              </a:ext>
            </a:extLst>
          </p:cNvPr>
          <p:cNvSpPr/>
          <p:nvPr/>
        </p:nvSpPr>
        <p:spPr>
          <a:xfrm>
            <a:off x="2066445" y="4866706"/>
            <a:ext cx="1080000" cy="1150445"/>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3BF89E47-9734-A047-A53D-0A73EAA72815}"/>
              </a:ext>
            </a:extLst>
          </p:cNvPr>
          <p:cNvGrpSpPr/>
          <p:nvPr/>
        </p:nvGrpSpPr>
        <p:grpSpPr>
          <a:xfrm>
            <a:off x="918735" y="4853020"/>
            <a:ext cx="1082836" cy="1156485"/>
            <a:chOff x="928456" y="4878040"/>
            <a:chExt cx="1082836" cy="1156485"/>
          </a:xfrm>
        </p:grpSpPr>
        <p:sp>
          <p:nvSpPr>
            <p:cNvPr id="98" name="Rectangle 97">
              <a:extLst>
                <a:ext uri="{FF2B5EF4-FFF2-40B4-BE49-F238E27FC236}">
                  <a16:creationId xmlns:a16="http://schemas.microsoft.com/office/drawing/2014/main" id="{50F4696F-0254-364B-8B38-88821FFE7E37}"/>
                </a:ext>
              </a:extLst>
            </p:cNvPr>
            <p:cNvSpPr/>
            <p:nvPr/>
          </p:nvSpPr>
          <p:spPr>
            <a:xfrm>
              <a:off x="931292" y="5169552"/>
              <a:ext cx="1080000" cy="864973"/>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chemeClr val="accent1">
                      <a:lumMod val="75000"/>
                    </a:schemeClr>
                  </a:solidFill>
                </a:rPr>
                <a:t>Time Left:</a:t>
              </a:r>
            </a:p>
            <a:p>
              <a:pPr algn="ctr"/>
              <a:endParaRPr lang="en-US" sz="1050" dirty="0">
                <a:solidFill>
                  <a:schemeClr val="accent1">
                    <a:lumMod val="75000"/>
                  </a:schemeClr>
                </a:solidFill>
              </a:endParaRPr>
            </a:p>
            <a:p>
              <a:pPr algn="ctr"/>
              <a:r>
                <a:rPr lang="en-US" sz="1050" dirty="0">
                  <a:solidFill>
                    <a:schemeClr val="accent1">
                      <a:lumMod val="75000"/>
                    </a:schemeClr>
                  </a:solidFill>
                </a:rPr>
                <a:t>Effort:</a:t>
              </a:r>
            </a:p>
            <a:p>
              <a:pPr algn="ctr"/>
              <a:endParaRPr lang="en-US" sz="1200" dirty="0">
                <a:solidFill>
                  <a:schemeClr val="accent3">
                    <a:lumMod val="75000"/>
                  </a:schemeClr>
                </a:solidFill>
              </a:endParaRPr>
            </a:p>
          </p:txBody>
        </p:sp>
        <p:sp>
          <p:nvSpPr>
            <p:cNvPr id="99" name="Rectangle 98">
              <a:extLst>
                <a:ext uri="{FF2B5EF4-FFF2-40B4-BE49-F238E27FC236}">
                  <a16:creationId xmlns:a16="http://schemas.microsoft.com/office/drawing/2014/main" id="{B97F0033-58CA-214B-A976-E0CD22DDE8FD}"/>
                </a:ext>
              </a:extLst>
            </p:cNvPr>
            <p:cNvSpPr/>
            <p:nvPr/>
          </p:nvSpPr>
          <p:spPr>
            <a:xfrm>
              <a:off x="938155" y="5479021"/>
              <a:ext cx="861183" cy="122976"/>
            </a:xfrm>
            <a:prstGeom prst="rect">
              <a:avLst/>
            </a:prstGeom>
            <a:pattFill prst="dkUpDiag">
              <a:fgClr>
                <a:schemeClr val="accent1">
                  <a:lumMod val="60000"/>
                  <a:lumOff val="40000"/>
                </a:schemeClr>
              </a:fgClr>
              <a:bgClr>
                <a:schemeClr val="accent1">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100" name="Rounded Rectangle 99">
              <a:extLst>
                <a:ext uri="{FF2B5EF4-FFF2-40B4-BE49-F238E27FC236}">
                  <a16:creationId xmlns:a16="http://schemas.microsoft.com/office/drawing/2014/main" id="{447FA5FC-7C3A-2949-98C8-07F5BEA07DB6}"/>
                </a:ext>
              </a:extLst>
            </p:cNvPr>
            <p:cNvSpPr/>
            <p:nvPr/>
          </p:nvSpPr>
          <p:spPr>
            <a:xfrm>
              <a:off x="928456" y="4878040"/>
              <a:ext cx="1080000" cy="383780"/>
            </a:xfrm>
            <a:prstGeom prst="round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1">
                      <a:lumMod val="50000"/>
                    </a:schemeClr>
                  </a:solidFill>
                </a:rPr>
                <a:t>Order Bento</a:t>
              </a:r>
            </a:p>
          </p:txBody>
        </p:sp>
        <p:sp>
          <p:nvSpPr>
            <p:cNvPr id="101" name="Rectangle 100">
              <a:extLst>
                <a:ext uri="{FF2B5EF4-FFF2-40B4-BE49-F238E27FC236}">
                  <a16:creationId xmlns:a16="http://schemas.microsoft.com/office/drawing/2014/main" id="{5B354EC4-2A2C-4141-B572-1ACDE2FAB959}"/>
                </a:ext>
              </a:extLst>
            </p:cNvPr>
            <p:cNvSpPr/>
            <p:nvPr/>
          </p:nvSpPr>
          <p:spPr>
            <a:xfrm>
              <a:off x="948227" y="5477839"/>
              <a:ext cx="1056518" cy="11854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102" name="Rectangle 101">
              <a:extLst>
                <a:ext uri="{FF2B5EF4-FFF2-40B4-BE49-F238E27FC236}">
                  <a16:creationId xmlns:a16="http://schemas.microsoft.com/office/drawing/2014/main" id="{40D1D013-11C1-EB40-AB8B-92C4E5D09916}"/>
                </a:ext>
              </a:extLst>
            </p:cNvPr>
            <p:cNvSpPr/>
            <p:nvPr/>
          </p:nvSpPr>
          <p:spPr>
            <a:xfrm>
              <a:off x="1001628" y="5828941"/>
              <a:ext cx="288000" cy="122976"/>
            </a:xfrm>
            <a:prstGeom prst="rect">
              <a:avLst/>
            </a:prstGeom>
            <a:pattFill prst="dkUpDiag">
              <a:fgClr>
                <a:schemeClr val="accent1">
                  <a:lumMod val="20000"/>
                  <a:lumOff val="80000"/>
                </a:schemeClr>
              </a:fgClr>
              <a:bgClr>
                <a:schemeClr val="accent1">
                  <a:lumMod val="40000"/>
                  <a:lumOff val="60000"/>
                </a:schemeClr>
              </a:bgClr>
            </a:patt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103" name="Rectangle 102">
              <a:extLst>
                <a:ext uri="{FF2B5EF4-FFF2-40B4-BE49-F238E27FC236}">
                  <a16:creationId xmlns:a16="http://schemas.microsoft.com/office/drawing/2014/main" id="{0EB6007D-6FA0-E14F-B080-97EADD508F61}"/>
                </a:ext>
              </a:extLst>
            </p:cNvPr>
            <p:cNvSpPr/>
            <p:nvPr/>
          </p:nvSpPr>
          <p:spPr>
            <a:xfrm>
              <a:off x="1322297" y="5833265"/>
              <a:ext cx="288000" cy="1229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104" name="Rectangle 103">
              <a:extLst>
                <a:ext uri="{FF2B5EF4-FFF2-40B4-BE49-F238E27FC236}">
                  <a16:creationId xmlns:a16="http://schemas.microsoft.com/office/drawing/2014/main" id="{A755FA83-147A-7941-8D9A-12C11CDEB1E6}"/>
                </a:ext>
              </a:extLst>
            </p:cNvPr>
            <p:cNvSpPr/>
            <p:nvPr/>
          </p:nvSpPr>
          <p:spPr>
            <a:xfrm>
              <a:off x="1646475" y="5832672"/>
              <a:ext cx="288000" cy="1229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18720" y="5433265"/>
            <a:ext cx="772514" cy="772514"/>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3049586" y="5705553"/>
            <a:ext cx="625365" cy="772507"/>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4989" y="5747783"/>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Progress View – Details – Delete no</a:t>
            </a:r>
          </a:p>
        </p:txBody>
      </p:sp>
      <p:pic>
        <p:nvPicPr>
          <p:cNvPr id="64" name="Graphic 63" descr="Filter">
            <a:hlinkClick r:id="rId1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052512" y="677435"/>
            <a:ext cx="360000" cy="360000"/>
          </a:xfrm>
          <a:prstGeom prst="rect">
            <a:avLst/>
          </a:prstGeom>
        </p:spPr>
      </p:pic>
      <p:pic>
        <p:nvPicPr>
          <p:cNvPr id="69" name="Graphic 68" descr="Radio microphone">
            <a:hlinkClick r:id="rId1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sp>
        <p:nvSpPr>
          <p:cNvPr id="50" name="Rounded Rectangle 49">
            <a:extLst>
              <a:ext uri="{FF2B5EF4-FFF2-40B4-BE49-F238E27FC236}">
                <a16:creationId xmlns:a16="http://schemas.microsoft.com/office/drawing/2014/main" id="{5399D78F-157C-B04E-8992-78E90BF6C85E}"/>
              </a:ext>
            </a:extLst>
          </p:cNvPr>
          <p:cNvSpPr/>
          <p:nvPr/>
        </p:nvSpPr>
        <p:spPr>
          <a:xfrm>
            <a:off x="2113382" y="1944953"/>
            <a:ext cx="1009027" cy="383780"/>
          </a:xfrm>
          <a:prstGeom prst="round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4">
                  <a:lumMod val="75000"/>
                </a:schemeClr>
              </a:solidFill>
            </a:endParaRPr>
          </a:p>
        </p:txBody>
      </p:sp>
      <p:sp>
        <p:nvSpPr>
          <p:cNvPr id="58" name="Rounded Rectangle 57">
            <a:extLst>
              <a:ext uri="{FF2B5EF4-FFF2-40B4-BE49-F238E27FC236}">
                <a16:creationId xmlns:a16="http://schemas.microsoft.com/office/drawing/2014/main" id="{8FB44B54-1CDF-DB42-B6CB-6B9F32A18C51}"/>
              </a:ext>
            </a:extLst>
          </p:cNvPr>
          <p:cNvSpPr/>
          <p:nvPr/>
        </p:nvSpPr>
        <p:spPr>
          <a:xfrm>
            <a:off x="963140" y="1922605"/>
            <a:ext cx="1009027" cy="383780"/>
          </a:xfrm>
          <a:prstGeom prst="round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4">
                  <a:lumMod val="75000"/>
                </a:schemeClr>
              </a:solidFill>
            </a:endParaRPr>
          </a:p>
        </p:txBody>
      </p:sp>
      <p:sp>
        <p:nvSpPr>
          <p:cNvPr id="71" name="Rounded Rectangle 70">
            <a:extLst>
              <a:ext uri="{FF2B5EF4-FFF2-40B4-BE49-F238E27FC236}">
                <a16:creationId xmlns:a16="http://schemas.microsoft.com/office/drawing/2014/main" id="{A477A375-57FC-324A-99DC-34D7FEE506AE}"/>
              </a:ext>
            </a:extLst>
          </p:cNvPr>
          <p:cNvSpPr/>
          <p:nvPr/>
        </p:nvSpPr>
        <p:spPr>
          <a:xfrm>
            <a:off x="3220322" y="1945022"/>
            <a:ext cx="1080000" cy="383780"/>
          </a:xfrm>
          <a:prstGeom prst="round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Check Attendance</a:t>
            </a:r>
          </a:p>
        </p:txBody>
      </p:sp>
      <p:sp>
        <p:nvSpPr>
          <p:cNvPr id="81" name="Rectangle 80">
            <a:extLst>
              <a:ext uri="{FF2B5EF4-FFF2-40B4-BE49-F238E27FC236}">
                <a16:creationId xmlns:a16="http://schemas.microsoft.com/office/drawing/2014/main" id="{81F96BF1-F096-9346-9791-9B73650D9CCC}"/>
              </a:ext>
            </a:extLst>
          </p:cNvPr>
          <p:cNvSpPr/>
          <p:nvPr/>
        </p:nvSpPr>
        <p:spPr>
          <a:xfrm>
            <a:off x="3241445" y="2379914"/>
            <a:ext cx="1080000" cy="1150445"/>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82" name="Rectangle 81">
            <a:extLst>
              <a:ext uri="{FF2B5EF4-FFF2-40B4-BE49-F238E27FC236}">
                <a16:creationId xmlns:a16="http://schemas.microsoft.com/office/drawing/2014/main" id="{FA1E29A4-1925-164F-BE6D-E91ACEAC44FF}"/>
              </a:ext>
            </a:extLst>
          </p:cNvPr>
          <p:cNvSpPr/>
          <p:nvPr/>
        </p:nvSpPr>
        <p:spPr>
          <a:xfrm>
            <a:off x="928416" y="2395794"/>
            <a:ext cx="1080000" cy="1150445"/>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grpSp>
        <p:nvGrpSpPr>
          <p:cNvPr id="4" name="Group 3">
            <a:extLst>
              <a:ext uri="{FF2B5EF4-FFF2-40B4-BE49-F238E27FC236}">
                <a16:creationId xmlns:a16="http://schemas.microsoft.com/office/drawing/2014/main" id="{EF6A73AF-A7F3-CA48-AF1B-2D69E2F911C3}"/>
              </a:ext>
            </a:extLst>
          </p:cNvPr>
          <p:cNvGrpSpPr/>
          <p:nvPr/>
        </p:nvGrpSpPr>
        <p:grpSpPr>
          <a:xfrm>
            <a:off x="3220322" y="3632185"/>
            <a:ext cx="1082836" cy="1156485"/>
            <a:chOff x="3220322" y="3632185"/>
            <a:chExt cx="1082836" cy="1156485"/>
          </a:xfrm>
        </p:grpSpPr>
        <p:sp>
          <p:nvSpPr>
            <p:cNvPr id="83" name="Rectangle 82">
              <a:extLst>
                <a:ext uri="{FF2B5EF4-FFF2-40B4-BE49-F238E27FC236}">
                  <a16:creationId xmlns:a16="http://schemas.microsoft.com/office/drawing/2014/main" id="{1546309D-A270-9249-B547-FC427B1CFB6C}"/>
                </a:ext>
              </a:extLst>
            </p:cNvPr>
            <p:cNvSpPr/>
            <p:nvPr/>
          </p:nvSpPr>
          <p:spPr>
            <a:xfrm>
              <a:off x="3223158" y="3923697"/>
              <a:ext cx="1080000" cy="864973"/>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chemeClr val="accent4">
                      <a:lumMod val="50000"/>
                    </a:schemeClr>
                  </a:solidFill>
                </a:rPr>
                <a:t>Time Left:</a:t>
              </a:r>
            </a:p>
            <a:p>
              <a:pPr algn="ctr"/>
              <a:endParaRPr lang="en-US" sz="1050" dirty="0">
                <a:solidFill>
                  <a:schemeClr val="accent4">
                    <a:lumMod val="50000"/>
                  </a:schemeClr>
                </a:solidFill>
              </a:endParaRPr>
            </a:p>
            <a:p>
              <a:pPr algn="ctr"/>
              <a:r>
                <a:rPr lang="en-US" sz="1050" dirty="0">
                  <a:solidFill>
                    <a:schemeClr val="accent4">
                      <a:lumMod val="50000"/>
                    </a:schemeClr>
                  </a:solidFill>
                </a:rPr>
                <a:t>Effort:</a:t>
              </a:r>
            </a:p>
            <a:p>
              <a:pPr algn="ctr"/>
              <a:endParaRPr lang="en-US" sz="1200" dirty="0">
                <a:solidFill>
                  <a:schemeClr val="accent3">
                    <a:lumMod val="75000"/>
                  </a:schemeClr>
                </a:solidFill>
              </a:endParaRPr>
            </a:p>
          </p:txBody>
        </p:sp>
        <p:sp>
          <p:nvSpPr>
            <p:cNvPr id="84" name="Rounded Rectangle 83">
              <a:extLst>
                <a:ext uri="{FF2B5EF4-FFF2-40B4-BE49-F238E27FC236}">
                  <a16:creationId xmlns:a16="http://schemas.microsoft.com/office/drawing/2014/main" id="{0F36E881-C941-7C43-B4EC-CF4ED67E5A23}"/>
                </a:ext>
              </a:extLst>
            </p:cNvPr>
            <p:cNvSpPr/>
            <p:nvPr/>
          </p:nvSpPr>
          <p:spPr>
            <a:xfrm>
              <a:off x="3220322" y="3632185"/>
              <a:ext cx="1080000" cy="383780"/>
            </a:xfrm>
            <a:prstGeom prst="round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Order Bento</a:t>
              </a:r>
            </a:p>
          </p:txBody>
        </p:sp>
        <p:sp>
          <p:nvSpPr>
            <p:cNvPr id="93" name="Rectangle 92">
              <a:extLst>
                <a:ext uri="{FF2B5EF4-FFF2-40B4-BE49-F238E27FC236}">
                  <a16:creationId xmlns:a16="http://schemas.microsoft.com/office/drawing/2014/main" id="{A2444238-788F-3C41-BE0D-9219AD3B6013}"/>
                </a:ext>
              </a:extLst>
            </p:cNvPr>
            <p:cNvSpPr/>
            <p:nvPr/>
          </p:nvSpPr>
          <p:spPr>
            <a:xfrm>
              <a:off x="3249726" y="4234943"/>
              <a:ext cx="861183" cy="122976"/>
            </a:xfrm>
            <a:prstGeom prst="rect">
              <a:avLst/>
            </a:prstGeom>
            <a:pattFill prst="dkUpDiag">
              <a:fgClr>
                <a:schemeClr val="accent4">
                  <a:lumMod val="75000"/>
                </a:schemeClr>
              </a:fgClr>
              <a:bgClr>
                <a:schemeClr val="accent4">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85" name="Rectangle 84">
              <a:extLst>
                <a:ext uri="{FF2B5EF4-FFF2-40B4-BE49-F238E27FC236}">
                  <a16:creationId xmlns:a16="http://schemas.microsoft.com/office/drawing/2014/main" id="{8C62EFAD-B73B-8440-B253-243935F0659A}"/>
                </a:ext>
              </a:extLst>
            </p:cNvPr>
            <p:cNvSpPr/>
            <p:nvPr/>
          </p:nvSpPr>
          <p:spPr>
            <a:xfrm>
              <a:off x="3227736" y="4231984"/>
              <a:ext cx="1056518" cy="118545"/>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86" name="Rectangle 85">
              <a:extLst>
                <a:ext uri="{FF2B5EF4-FFF2-40B4-BE49-F238E27FC236}">
                  <a16:creationId xmlns:a16="http://schemas.microsoft.com/office/drawing/2014/main" id="{5418B1B3-1BB0-4B43-9007-E00B2680990B}"/>
                </a:ext>
              </a:extLst>
            </p:cNvPr>
            <p:cNvSpPr/>
            <p:nvPr/>
          </p:nvSpPr>
          <p:spPr>
            <a:xfrm>
              <a:off x="3293494" y="4583086"/>
              <a:ext cx="288000" cy="122976"/>
            </a:xfrm>
            <a:prstGeom prst="rect">
              <a:avLst/>
            </a:prstGeom>
            <a:pattFill prst="dkUpDiag">
              <a:fgClr>
                <a:schemeClr val="accent4">
                  <a:lumMod val="20000"/>
                  <a:lumOff val="80000"/>
                </a:schemeClr>
              </a:fgClr>
              <a:bgClr>
                <a:schemeClr val="accent4">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7" name="Rectangle 86">
              <a:extLst>
                <a:ext uri="{FF2B5EF4-FFF2-40B4-BE49-F238E27FC236}">
                  <a16:creationId xmlns:a16="http://schemas.microsoft.com/office/drawing/2014/main" id="{593FC2E6-CF60-6547-82FB-43E0DDC4C68B}"/>
                </a:ext>
              </a:extLst>
            </p:cNvPr>
            <p:cNvSpPr/>
            <p:nvPr/>
          </p:nvSpPr>
          <p:spPr>
            <a:xfrm>
              <a:off x="3614163" y="4587410"/>
              <a:ext cx="288000" cy="122976"/>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8" name="Rectangle 87">
              <a:extLst>
                <a:ext uri="{FF2B5EF4-FFF2-40B4-BE49-F238E27FC236}">
                  <a16:creationId xmlns:a16="http://schemas.microsoft.com/office/drawing/2014/main" id="{92C09932-2645-DC49-80DF-E9D61AB93AC7}"/>
                </a:ext>
              </a:extLst>
            </p:cNvPr>
            <p:cNvSpPr/>
            <p:nvPr/>
          </p:nvSpPr>
          <p:spPr>
            <a:xfrm>
              <a:off x="3938341" y="4586817"/>
              <a:ext cx="288000" cy="122976"/>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sp>
        <p:nvSpPr>
          <p:cNvPr id="89" name="Rectangle 88">
            <a:extLst>
              <a:ext uri="{FF2B5EF4-FFF2-40B4-BE49-F238E27FC236}">
                <a16:creationId xmlns:a16="http://schemas.microsoft.com/office/drawing/2014/main" id="{E1CDC2B2-1911-A749-91A3-14B29766F498}"/>
              </a:ext>
            </a:extLst>
          </p:cNvPr>
          <p:cNvSpPr/>
          <p:nvPr/>
        </p:nvSpPr>
        <p:spPr>
          <a:xfrm>
            <a:off x="2087260" y="3633962"/>
            <a:ext cx="1080000" cy="1150445"/>
          </a:xfrm>
          <a:prstGeom prst="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90" name="Rectangle 89">
            <a:extLst>
              <a:ext uri="{FF2B5EF4-FFF2-40B4-BE49-F238E27FC236}">
                <a16:creationId xmlns:a16="http://schemas.microsoft.com/office/drawing/2014/main" id="{A03E89A1-3828-CD41-B12F-A6827E79E5E1}"/>
              </a:ext>
            </a:extLst>
          </p:cNvPr>
          <p:cNvSpPr/>
          <p:nvPr/>
        </p:nvSpPr>
        <p:spPr>
          <a:xfrm>
            <a:off x="920154" y="3637560"/>
            <a:ext cx="1080000" cy="1150445"/>
          </a:xfrm>
          <a:prstGeom prst="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grpSp>
        <p:nvGrpSpPr>
          <p:cNvPr id="24" name="Group 23">
            <a:extLst>
              <a:ext uri="{FF2B5EF4-FFF2-40B4-BE49-F238E27FC236}">
                <a16:creationId xmlns:a16="http://schemas.microsoft.com/office/drawing/2014/main" id="{43F74914-8598-3C4B-B8D6-D29F0F52B5E4}"/>
              </a:ext>
            </a:extLst>
          </p:cNvPr>
          <p:cNvGrpSpPr/>
          <p:nvPr/>
        </p:nvGrpSpPr>
        <p:grpSpPr>
          <a:xfrm>
            <a:off x="920154" y="1573395"/>
            <a:ext cx="3393029" cy="288646"/>
            <a:chOff x="920154" y="1721679"/>
            <a:chExt cx="3393029" cy="288646"/>
          </a:xfrm>
        </p:grpSpPr>
        <p:sp>
          <p:nvSpPr>
            <p:cNvPr id="14" name="TextBox 13">
              <a:extLst>
                <a:ext uri="{FF2B5EF4-FFF2-40B4-BE49-F238E27FC236}">
                  <a16:creationId xmlns:a16="http://schemas.microsoft.com/office/drawing/2014/main" id="{B6ED501A-CB84-F544-B968-48BF248E53E1}"/>
                </a:ext>
              </a:extLst>
            </p:cNvPr>
            <p:cNvSpPr txBox="1"/>
            <p:nvPr/>
          </p:nvSpPr>
          <p:spPr>
            <a:xfrm>
              <a:off x="1164848" y="1727980"/>
              <a:ext cx="590611" cy="276999"/>
            </a:xfrm>
            <a:prstGeom prst="rect">
              <a:avLst/>
            </a:prstGeom>
            <a:noFill/>
          </p:spPr>
          <p:txBody>
            <a:bodyPr wrap="none" rtlCol="0">
              <a:spAutoFit/>
            </a:bodyPr>
            <a:lstStyle/>
            <a:p>
              <a:r>
                <a:rPr lang="en-US" sz="1200" dirty="0">
                  <a:solidFill>
                    <a:schemeClr val="accent1">
                      <a:lumMod val="50000"/>
                    </a:schemeClr>
                  </a:solidFill>
                </a:rPr>
                <a:t>To-do</a:t>
              </a:r>
            </a:p>
          </p:txBody>
        </p:sp>
        <p:sp>
          <p:nvSpPr>
            <p:cNvPr id="91" name="TextBox 90">
              <a:extLst>
                <a:ext uri="{FF2B5EF4-FFF2-40B4-BE49-F238E27FC236}">
                  <a16:creationId xmlns:a16="http://schemas.microsoft.com/office/drawing/2014/main" id="{CCA697AA-DBCB-8C46-8E41-A29E0C6401F7}"/>
                </a:ext>
              </a:extLst>
            </p:cNvPr>
            <p:cNvSpPr txBox="1"/>
            <p:nvPr/>
          </p:nvSpPr>
          <p:spPr>
            <a:xfrm>
              <a:off x="2136067" y="1721679"/>
              <a:ext cx="975523" cy="276999"/>
            </a:xfrm>
            <a:prstGeom prst="rect">
              <a:avLst/>
            </a:prstGeom>
            <a:noFill/>
          </p:spPr>
          <p:txBody>
            <a:bodyPr wrap="none" rtlCol="0">
              <a:spAutoFit/>
            </a:bodyPr>
            <a:lstStyle/>
            <a:p>
              <a:r>
                <a:rPr lang="en-US" sz="1200" dirty="0">
                  <a:solidFill>
                    <a:schemeClr val="accent3">
                      <a:lumMod val="50000"/>
                    </a:schemeClr>
                  </a:solidFill>
                </a:rPr>
                <a:t>In Progress</a:t>
              </a:r>
            </a:p>
          </p:txBody>
        </p:sp>
        <p:sp>
          <p:nvSpPr>
            <p:cNvPr id="92" name="TextBox 91">
              <a:extLst>
                <a:ext uri="{FF2B5EF4-FFF2-40B4-BE49-F238E27FC236}">
                  <a16:creationId xmlns:a16="http://schemas.microsoft.com/office/drawing/2014/main" id="{CBAF8C06-2A50-7F49-88DB-6302F9B452E6}"/>
                </a:ext>
              </a:extLst>
            </p:cNvPr>
            <p:cNvSpPr txBox="1"/>
            <p:nvPr/>
          </p:nvSpPr>
          <p:spPr>
            <a:xfrm>
              <a:off x="3281702" y="1733326"/>
              <a:ext cx="982961" cy="276999"/>
            </a:xfrm>
            <a:prstGeom prst="rect">
              <a:avLst/>
            </a:prstGeom>
            <a:noFill/>
          </p:spPr>
          <p:txBody>
            <a:bodyPr wrap="none" rtlCol="0">
              <a:spAutoFit/>
            </a:bodyPr>
            <a:lstStyle/>
            <a:p>
              <a:r>
                <a:rPr lang="en-US" sz="1200" dirty="0">
                  <a:solidFill>
                    <a:schemeClr val="accent4">
                      <a:lumMod val="50000"/>
                    </a:schemeClr>
                  </a:solidFill>
                </a:rPr>
                <a:t>Completed</a:t>
              </a:r>
            </a:p>
          </p:txBody>
        </p:sp>
        <p:cxnSp>
          <p:nvCxnSpPr>
            <p:cNvPr id="18" name="Straight Connector 17">
              <a:extLst>
                <a:ext uri="{FF2B5EF4-FFF2-40B4-BE49-F238E27FC236}">
                  <a16:creationId xmlns:a16="http://schemas.microsoft.com/office/drawing/2014/main" id="{A8B62F7B-CA5D-8D41-AAB4-425ECBACDE65}"/>
                </a:ext>
              </a:extLst>
            </p:cNvPr>
            <p:cNvCxnSpPr/>
            <p:nvPr/>
          </p:nvCxnSpPr>
          <p:spPr>
            <a:xfrm>
              <a:off x="920154" y="1998678"/>
              <a:ext cx="3393029" cy="0"/>
            </a:xfrm>
            <a:prstGeom prst="line">
              <a:avLst/>
            </a:prstGeom>
            <a:ln w="31750">
              <a:gradFill flip="none" rotWithShape="1">
                <a:gsLst>
                  <a:gs pos="0">
                    <a:schemeClr val="accent1">
                      <a:lumMod val="58000"/>
                    </a:schemeClr>
                  </a:gs>
                  <a:gs pos="52000">
                    <a:schemeClr val="accent3">
                      <a:lumMod val="50000"/>
                    </a:schemeClr>
                  </a:gs>
                  <a:gs pos="100000">
                    <a:schemeClr val="accent4">
                      <a:lumMod val="5000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C79D907E-810B-BD48-B171-12C077DA8502}"/>
              </a:ext>
            </a:extLst>
          </p:cNvPr>
          <p:cNvGrpSpPr/>
          <p:nvPr/>
        </p:nvGrpSpPr>
        <p:grpSpPr>
          <a:xfrm>
            <a:off x="2093580" y="2392803"/>
            <a:ext cx="1082836" cy="1156485"/>
            <a:chOff x="5219165" y="1862041"/>
            <a:chExt cx="1082836" cy="1156485"/>
          </a:xfrm>
        </p:grpSpPr>
        <p:sp>
          <p:nvSpPr>
            <p:cNvPr id="13" name="Rectangle 12">
              <a:extLst>
                <a:ext uri="{FF2B5EF4-FFF2-40B4-BE49-F238E27FC236}">
                  <a16:creationId xmlns:a16="http://schemas.microsoft.com/office/drawing/2014/main" id="{DCB5D133-BA9F-CD4D-9991-DD2F67DA2733}"/>
                </a:ext>
              </a:extLst>
            </p:cNvPr>
            <p:cNvSpPr/>
            <p:nvPr/>
          </p:nvSpPr>
          <p:spPr>
            <a:xfrm>
              <a:off x="5222001" y="2153553"/>
              <a:ext cx="1080000" cy="864973"/>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rgbClr val="6D7728"/>
                  </a:solidFill>
                </a:rPr>
                <a:t>Time Left:</a:t>
              </a:r>
            </a:p>
            <a:p>
              <a:pPr algn="ctr"/>
              <a:endParaRPr lang="en-US" sz="1050" dirty="0">
                <a:solidFill>
                  <a:srgbClr val="6D7728"/>
                </a:solidFill>
              </a:endParaRPr>
            </a:p>
            <a:p>
              <a:pPr algn="ctr"/>
              <a:r>
                <a:rPr lang="en-US" sz="1050" dirty="0">
                  <a:solidFill>
                    <a:srgbClr val="6D7728"/>
                  </a:solidFill>
                </a:rPr>
                <a:t>Effort:</a:t>
              </a:r>
            </a:p>
            <a:p>
              <a:pPr algn="ctr"/>
              <a:endParaRPr lang="en-US" sz="1200" dirty="0">
                <a:solidFill>
                  <a:schemeClr val="accent3">
                    <a:lumMod val="75000"/>
                  </a:schemeClr>
                </a:solidFill>
              </a:endParaRPr>
            </a:p>
          </p:txBody>
        </p:sp>
        <p:sp>
          <p:nvSpPr>
            <p:cNvPr id="70" name="Rounded Rectangle 69">
              <a:extLst>
                <a:ext uri="{FF2B5EF4-FFF2-40B4-BE49-F238E27FC236}">
                  <a16:creationId xmlns:a16="http://schemas.microsoft.com/office/drawing/2014/main" id="{06FC42C1-6B6B-A543-B2BD-9025BAD3F294}"/>
                </a:ext>
              </a:extLst>
            </p:cNvPr>
            <p:cNvSpPr/>
            <p:nvPr/>
          </p:nvSpPr>
          <p:spPr>
            <a:xfrm>
              <a:off x="5219165" y="1862041"/>
              <a:ext cx="1080000" cy="38378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Buy Tickets for Attraction</a:t>
              </a:r>
            </a:p>
          </p:txBody>
        </p:sp>
        <p:sp>
          <p:nvSpPr>
            <p:cNvPr id="73" name="Rectangle 72">
              <a:extLst>
                <a:ext uri="{FF2B5EF4-FFF2-40B4-BE49-F238E27FC236}">
                  <a16:creationId xmlns:a16="http://schemas.microsoft.com/office/drawing/2014/main" id="{10F9F84F-465F-4E42-98BA-4DD560569452}"/>
                </a:ext>
              </a:extLst>
            </p:cNvPr>
            <p:cNvSpPr/>
            <p:nvPr/>
          </p:nvSpPr>
          <p:spPr>
            <a:xfrm>
              <a:off x="5242067" y="2463810"/>
              <a:ext cx="861183" cy="122976"/>
            </a:xfrm>
            <a:prstGeom prst="rect">
              <a:avLst/>
            </a:prstGeom>
            <a:pattFill prst="dkUpDiag">
              <a:fgClr>
                <a:schemeClr val="accent3">
                  <a:lumMod val="75000"/>
                </a:schemeClr>
              </a:fgClr>
              <a:bgClr>
                <a:schemeClr val="accent3">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74" name="Rectangle 73">
              <a:extLst>
                <a:ext uri="{FF2B5EF4-FFF2-40B4-BE49-F238E27FC236}">
                  <a16:creationId xmlns:a16="http://schemas.microsoft.com/office/drawing/2014/main" id="{859A9C56-E372-A543-B773-64CBB149D930}"/>
                </a:ext>
              </a:extLst>
            </p:cNvPr>
            <p:cNvSpPr/>
            <p:nvPr/>
          </p:nvSpPr>
          <p:spPr>
            <a:xfrm>
              <a:off x="5226579" y="2461840"/>
              <a:ext cx="1056518" cy="11854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78" name="Rectangle 77">
              <a:extLst>
                <a:ext uri="{FF2B5EF4-FFF2-40B4-BE49-F238E27FC236}">
                  <a16:creationId xmlns:a16="http://schemas.microsoft.com/office/drawing/2014/main" id="{50FDC443-AD15-8D40-8BFC-F3CEF3C10CB2}"/>
                </a:ext>
              </a:extLst>
            </p:cNvPr>
            <p:cNvSpPr/>
            <p:nvPr/>
          </p:nvSpPr>
          <p:spPr>
            <a:xfrm>
              <a:off x="5292337" y="2788228"/>
              <a:ext cx="288000" cy="122976"/>
            </a:xfrm>
            <a:prstGeom prst="rect">
              <a:avLst/>
            </a:prstGeom>
            <a:pattFill prst="dkUpDiag">
              <a:fgClr>
                <a:schemeClr val="accent3">
                  <a:lumMod val="20000"/>
                  <a:lumOff val="80000"/>
                </a:schemeClr>
              </a:fgClr>
              <a:bgClr>
                <a:schemeClr val="accent3">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0" name="Rectangle 79">
              <a:extLst>
                <a:ext uri="{FF2B5EF4-FFF2-40B4-BE49-F238E27FC236}">
                  <a16:creationId xmlns:a16="http://schemas.microsoft.com/office/drawing/2014/main" id="{6A596711-8973-EE46-9839-6D2EF2195021}"/>
                </a:ext>
              </a:extLst>
            </p:cNvPr>
            <p:cNvSpPr/>
            <p:nvPr/>
          </p:nvSpPr>
          <p:spPr>
            <a:xfrm>
              <a:off x="5937184" y="2791959"/>
              <a:ext cx="288000" cy="122976"/>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95" name="Rectangle 94">
              <a:extLst>
                <a:ext uri="{FF2B5EF4-FFF2-40B4-BE49-F238E27FC236}">
                  <a16:creationId xmlns:a16="http://schemas.microsoft.com/office/drawing/2014/main" id="{50180AD2-5E61-0D4D-B00B-EF21B1870C23}"/>
                </a:ext>
              </a:extLst>
            </p:cNvPr>
            <p:cNvSpPr/>
            <p:nvPr/>
          </p:nvSpPr>
          <p:spPr>
            <a:xfrm>
              <a:off x="5618001" y="2788228"/>
              <a:ext cx="288000" cy="122976"/>
            </a:xfrm>
            <a:prstGeom prst="rect">
              <a:avLst/>
            </a:prstGeom>
            <a:pattFill prst="dkUpDiag">
              <a:fgClr>
                <a:schemeClr val="accent3">
                  <a:lumMod val="20000"/>
                  <a:lumOff val="80000"/>
                </a:schemeClr>
              </a:fgClr>
              <a:bgClr>
                <a:schemeClr val="accent3">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sp>
        <p:nvSpPr>
          <p:cNvPr id="107" name="Rounded Rectangle 106">
            <a:extLst>
              <a:ext uri="{FF2B5EF4-FFF2-40B4-BE49-F238E27FC236}">
                <a16:creationId xmlns:a16="http://schemas.microsoft.com/office/drawing/2014/main" id="{5499D867-3BDC-F340-9A2B-8E2F1236D432}"/>
              </a:ext>
            </a:extLst>
          </p:cNvPr>
          <p:cNvSpPr/>
          <p:nvPr/>
        </p:nvSpPr>
        <p:spPr>
          <a:xfrm>
            <a:off x="4868228" y="1771621"/>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view the drag and drop option to arrange the tasks as per user’s progress. </a:t>
            </a:r>
          </a:p>
        </p:txBody>
      </p:sp>
      <p:sp>
        <p:nvSpPr>
          <p:cNvPr id="75" name="Rectangle 74">
            <a:extLst>
              <a:ext uri="{FF2B5EF4-FFF2-40B4-BE49-F238E27FC236}">
                <a16:creationId xmlns:a16="http://schemas.microsoft.com/office/drawing/2014/main" id="{BF4FCDE1-1BA4-F34D-AEEC-EB417F63D1E7}"/>
              </a:ext>
            </a:extLst>
          </p:cNvPr>
          <p:cNvSpPr/>
          <p:nvPr/>
        </p:nvSpPr>
        <p:spPr>
          <a:xfrm>
            <a:off x="3231236" y="3637560"/>
            <a:ext cx="1080000" cy="1150445"/>
          </a:xfrm>
          <a:prstGeom prst="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79" name="Rounded Rectangle 78">
            <a:extLst>
              <a:ext uri="{FF2B5EF4-FFF2-40B4-BE49-F238E27FC236}">
                <a16:creationId xmlns:a16="http://schemas.microsoft.com/office/drawing/2014/main" id="{5789D161-002C-9D4B-8890-573218CB37D5}"/>
              </a:ext>
            </a:extLst>
          </p:cNvPr>
          <p:cNvSpPr/>
          <p:nvPr/>
        </p:nvSpPr>
        <p:spPr>
          <a:xfrm>
            <a:off x="4868228" y="4525062"/>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The blocked button disappears now that this task’s dependency has been fulfilled</a:t>
            </a:r>
          </a:p>
        </p:txBody>
      </p:sp>
      <p:sp>
        <p:nvSpPr>
          <p:cNvPr id="76" name="Rounded Rectangle 75">
            <a:hlinkClick r:id="rId22" action="ppaction://hlinksldjump"/>
            <a:extLst>
              <a:ext uri="{FF2B5EF4-FFF2-40B4-BE49-F238E27FC236}">
                <a16:creationId xmlns:a16="http://schemas.microsoft.com/office/drawing/2014/main" id="{5B962436-A5A1-1843-B576-3B0EDE9033F2}"/>
              </a:ext>
            </a:extLst>
          </p:cNvPr>
          <p:cNvSpPr/>
          <p:nvPr/>
        </p:nvSpPr>
        <p:spPr>
          <a:xfrm>
            <a:off x="4868228" y="2369587"/>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details option come up when user clicks once on any task</a:t>
            </a:r>
          </a:p>
        </p:txBody>
      </p:sp>
      <p:sp>
        <p:nvSpPr>
          <p:cNvPr id="77" name="Rectangle 76">
            <a:extLst>
              <a:ext uri="{FF2B5EF4-FFF2-40B4-BE49-F238E27FC236}">
                <a16:creationId xmlns:a16="http://schemas.microsoft.com/office/drawing/2014/main" id="{DD8DF956-306E-5D49-8DC9-39E786DCC14A}"/>
              </a:ext>
            </a:extLst>
          </p:cNvPr>
          <p:cNvSpPr/>
          <p:nvPr/>
        </p:nvSpPr>
        <p:spPr>
          <a:xfrm>
            <a:off x="4682825" y="690216"/>
            <a:ext cx="3269508" cy="1616170"/>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C23D5A49-49BF-2141-B364-D333CDFE145D}"/>
              </a:ext>
            </a:extLst>
          </p:cNvPr>
          <p:cNvSpPr/>
          <p:nvPr/>
        </p:nvSpPr>
        <p:spPr>
          <a:xfrm>
            <a:off x="591504" y="1573983"/>
            <a:ext cx="4150827" cy="5173501"/>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E4C857F0-3540-FF4A-AC9A-3C5B626E3D58}"/>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Progress View</a:t>
            </a:r>
          </a:p>
        </p:txBody>
      </p:sp>
      <p:sp>
        <p:nvSpPr>
          <p:cNvPr id="114" name="Rounded Rectangle 113">
            <a:extLst>
              <a:ext uri="{FF2B5EF4-FFF2-40B4-BE49-F238E27FC236}">
                <a16:creationId xmlns:a16="http://schemas.microsoft.com/office/drawing/2014/main" id="{FA5D00D8-E55A-2B4D-A37D-ECE2712DB032}"/>
              </a:ext>
            </a:extLst>
          </p:cNvPr>
          <p:cNvSpPr/>
          <p:nvPr/>
        </p:nvSpPr>
        <p:spPr>
          <a:xfrm>
            <a:off x="4871925" y="3699787"/>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You may click on either delete, edit, or done. The options are similar to Chart view details page. </a:t>
            </a:r>
          </a:p>
        </p:txBody>
      </p:sp>
      <p:sp>
        <p:nvSpPr>
          <p:cNvPr id="109" name="Rectangle 108">
            <a:extLst>
              <a:ext uri="{FF2B5EF4-FFF2-40B4-BE49-F238E27FC236}">
                <a16:creationId xmlns:a16="http://schemas.microsoft.com/office/drawing/2014/main" id="{3DE20422-E597-8F43-BC86-D70470BFBAB7}"/>
              </a:ext>
            </a:extLst>
          </p:cNvPr>
          <p:cNvSpPr/>
          <p:nvPr/>
        </p:nvSpPr>
        <p:spPr>
          <a:xfrm>
            <a:off x="1220120" y="3254642"/>
            <a:ext cx="2889364" cy="451084"/>
          </a:xfrm>
          <a:prstGeom prst="rect">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Task not deleted!</a:t>
            </a:r>
          </a:p>
        </p:txBody>
      </p:sp>
      <p:sp>
        <p:nvSpPr>
          <p:cNvPr id="110" name="Rounded Rectangle 109">
            <a:extLst>
              <a:ext uri="{FF2B5EF4-FFF2-40B4-BE49-F238E27FC236}">
                <a16:creationId xmlns:a16="http://schemas.microsoft.com/office/drawing/2014/main" id="{B91A1641-9CFD-D34D-96D5-4A2B99D7B4F1}"/>
              </a:ext>
            </a:extLst>
          </p:cNvPr>
          <p:cNvSpPr/>
          <p:nvPr/>
        </p:nvSpPr>
        <p:spPr>
          <a:xfrm>
            <a:off x="4868228" y="2978053"/>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anywhere to continue</a:t>
            </a:r>
          </a:p>
        </p:txBody>
      </p:sp>
      <p:sp>
        <p:nvSpPr>
          <p:cNvPr id="94" name="Rectangle 93">
            <a:extLst>
              <a:ext uri="{FF2B5EF4-FFF2-40B4-BE49-F238E27FC236}">
                <a16:creationId xmlns:a16="http://schemas.microsoft.com/office/drawing/2014/main" id="{A151AAEC-8B3B-6B42-B58B-31592C4557B5}"/>
              </a:ext>
            </a:extLst>
          </p:cNvPr>
          <p:cNvSpPr/>
          <p:nvPr/>
        </p:nvSpPr>
        <p:spPr>
          <a:xfrm>
            <a:off x="4736182" y="3632185"/>
            <a:ext cx="3269508" cy="2187200"/>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4977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5D7B8B7A-4724-924D-8D9D-FC1A522DF5F8}"/>
              </a:ext>
            </a:extLst>
          </p:cNvPr>
          <p:cNvSpPr/>
          <p:nvPr/>
        </p:nvSpPr>
        <p:spPr>
          <a:xfrm>
            <a:off x="3237318" y="4848643"/>
            <a:ext cx="1080000" cy="1150445"/>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106" name="Rectangle 105">
            <a:extLst>
              <a:ext uri="{FF2B5EF4-FFF2-40B4-BE49-F238E27FC236}">
                <a16:creationId xmlns:a16="http://schemas.microsoft.com/office/drawing/2014/main" id="{BA23A7BB-3656-AF4D-B18A-B7E514E68B50}"/>
              </a:ext>
            </a:extLst>
          </p:cNvPr>
          <p:cNvSpPr/>
          <p:nvPr/>
        </p:nvSpPr>
        <p:spPr>
          <a:xfrm>
            <a:off x="2066445" y="4866706"/>
            <a:ext cx="1080000" cy="1150445"/>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3BF89E47-9734-A047-A53D-0A73EAA72815}"/>
              </a:ext>
            </a:extLst>
          </p:cNvPr>
          <p:cNvGrpSpPr/>
          <p:nvPr/>
        </p:nvGrpSpPr>
        <p:grpSpPr>
          <a:xfrm>
            <a:off x="918735" y="4853020"/>
            <a:ext cx="1082836" cy="1156485"/>
            <a:chOff x="928456" y="4878040"/>
            <a:chExt cx="1082836" cy="1156485"/>
          </a:xfrm>
        </p:grpSpPr>
        <p:sp>
          <p:nvSpPr>
            <p:cNvPr id="98" name="Rectangle 97">
              <a:extLst>
                <a:ext uri="{FF2B5EF4-FFF2-40B4-BE49-F238E27FC236}">
                  <a16:creationId xmlns:a16="http://schemas.microsoft.com/office/drawing/2014/main" id="{50F4696F-0254-364B-8B38-88821FFE7E37}"/>
                </a:ext>
              </a:extLst>
            </p:cNvPr>
            <p:cNvSpPr/>
            <p:nvPr/>
          </p:nvSpPr>
          <p:spPr>
            <a:xfrm>
              <a:off x="931292" y="5169552"/>
              <a:ext cx="1080000" cy="864973"/>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chemeClr val="accent1">
                      <a:lumMod val="75000"/>
                    </a:schemeClr>
                  </a:solidFill>
                </a:rPr>
                <a:t>Time Left:</a:t>
              </a:r>
            </a:p>
            <a:p>
              <a:pPr algn="ctr"/>
              <a:endParaRPr lang="en-US" sz="1050" dirty="0">
                <a:solidFill>
                  <a:schemeClr val="accent1">
                    <a:lumMod val="75000"/>
                  </a:schemeClr>
                </a:solidFill>
              </a:endParaRPr>
            </a:p>
            <a:p>
              <a:pPr algn="ctr"/>
              <a:r>
                <a:rPr lang="en-US" sz="1050" dirty="0">
                  <a:solidFill>
                    <a:schemeClr val="accent1">
                      <a:lumMod val="75000"/>
                    </a:schemeClr>
                  </a:solidFill>
                </a:rPr>
                <a:t>Effort:</a:t>
              </a:r>
            </a:p>
            <a:p>
              <a:pPr algn="ctr"/>
              <a:endParaRPr lang="en-US" sz="1200" dirty="0">
                <a:solidFill>
                  <a:schemeClr val="accent3">
                    <a:lumMod val="75000"/>
                  </a:schemeClr>
                </a:solidFill>
              </a:endParaRPr>
            </a:p>
          </p:txBody>
        </p:sp>
        <p:sp>
          <p:nvSpPr>
            <p:cNvPr id="99" name="Rectangle 98">
              <a:extLst>
                <a:ext uri="{FF2B5EF4-FFF2-40B4-BE49-F238E27FC236}">
                  <a16:creationId xmlns:a16="http://schemas.microsoft.com/office/drawing/2014/main" id="{B97F0033-58CA-214B-A976-E0CD22DDE8FD}"/>
                </a:ext>
              </a:extLst>
            </p:cNvPr>
            <p:cNvSpPr/>
            <p:nvPr/>
          </p:nvSpPr>
          <p:spPr>
            <a:xfrm>
              <a:off x="938155" y="5479021"/>
              <a:ext cx="861183" cy="122976"/>
            </a:xfrm>
            <a:prstGeom prst="rect">
              <a:avLst/>
            </a:prstGeom>
            <a:pattFill prst="dkUpDiag">
              <a:fgClr>
                <a:schemeClr val="accent1">
                  <a:lumMod val="60000"/>
                  <a:lumOff val="40000"/>
                </a:schemeClr>
              </a:fgClr>
              <a:bgClr>
                <a:schemeClr val="accent1">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100" name="Rounded Rectangle 99">
              <a:extLst>
                <a:ext uri="{FF2B5EF4-FFF2-40B4-BE49-F238E27FC236}">
                  <a16:creationId xmlns:a16="http://schemas.microsoft.com/office/drawing/2014/main" id="{447FA5FC-7C3A-2949-98C8-07F5BEA07DB6}"/>
                </a:ext>
              </a:extLst>
            </p:cNvPr>
            <p:cNvSpPr/>
            <p:nvPr/>
          </p:nvSpPr>
          <p:spPr>
            <a:xfrm>
              <a:off x="928456" y="4878040"/>
              <a:ext cx="1080000" cy="383780"/>
            </a:xfrm>
            <a:prstGeom prst="round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1">
                      <a:lumMod val="50000"/>
                    </a:schemeClr>
                  </a:solidFill>
                </a:rPr>
                <a:t>Order Bento</a:t>
              </a:r>
            </a:p>
          </p:txBody>
        </p:sp>
        <p:sp>
          <p:nvSpPr>
            <p:cNvPr id="101" name="Rectangle 100">
              <a:extLst>
                <a:ext uri="{FF2B5EF4-FFF2-40B4-BE49-F238E27FC236}">
                  <a16:creationId xmlns:a16="http://schemas.microsoft.com/office/drawing/2014/main" id="{5B354EC4-2A2C-4141-B572-1ACDE2FAB959}"/>
                </a:ext>
              </a:extLst>
            </p:cNvPr>
            <p:cNvSpPr/>
            <p:nvPr/>
          </p:nvSpPr>
          <p:spPr>
            <a:xfrm>
              <a:off x="948227" y="5477839"/>
              <a:ext cx="1056518" cy="11854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102" name="Rectangle 101">
              <a:extLst>
                <a:ext uri="{FF2B5EF4-FFF2-40B4-BE49-F238E27FC236}">
                  <a16:creationId xmlns:a16="http://schemas.microsoft.com/office/drawing/2014/main" id="{40D1D013-11C1-EB40-AB8B-92C4E5D09916}"/>
                </a:ext>
              </a:extLst>
            </p:cNvPr>
            <p:cNvSpPr/>
            <p:nvPr/>
          </p:nvSpPr>
          <p:spPr>
            <a:xfrm>
              <a:off x="1001628" y="5828941"/>
              <a:ext cx="288000" cy="122976"/>
            </a:xfrm>
            <a:prstGeom prst="rect">
              <a:avLst/>
            </a:prstGeom>
            <a:pattFill prst="dkUpDiag">
              <a:fgClr>
                <a:schemeClr val="accent1">
                  <a:lumMod val="20000"/>
                  <a:lumOff val="80000"/>
                </a:schemeClr>
              </a:fgClr>
              <a:bgClr>
                <a:schemeClr val="accent1">
                  <a:lumMod val="40000"/>
                  <a:lumOff val="60000"/>
                </a:schemeClr>
              </a:bgClr>
            </a:patt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103" name="Rectangle 102">
              <a:extLst>
                <a:ext uri="{FF2B5EF4-FFF2-40B4-BE49-F238E27FC236}">
                  <a16:creationId xmlns:a16="http://schemas.microsoft.com/office/drawing/2014/main" id="{0EB6007D-6FA0-E14F-B080-97EADD508F61}"/>
                </a:ext>
              </a:extLst>
            </p:cNvPr>
            <p:cNvSpPr/>
            <p:nvPr/>
          </p:nvSpPr>
          <p:spPr>
            <a:xfrm>
              <a:off x="1322297" y="5833265"/>
              <a:ext cx="288000" cy="1229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104" name="Rectangle 103">
              <a:extLst>
                <a:ext uri="{FF2B5EF4-FFF2-40B4-BE49-F238E27FC236}">
                  <a16:creationId xmlns:a16="http://schemas.microsoft.com/office/drawing/2014/main" id="{A755FA83-147A-7941-8D9A-12C11CDEB1E6}"/>
                </a:ext>
              </a:extLst>
            </p:cNvPr>
            <p:cNvSpPr/>
            <p:nvPr/>
          </p:nvSpPr>
          <p:spPr>
            <a:xfrm>
              <a:off x="1646475" y="5832672"/>
              <a:ext cx="288000" cy="1229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93162" y="670988"/>
            <a:ext cx="360000" cy="360000"/>
          </a:xfrm>
          <a:prstGeom prst="rect">
            <a:avLst/>
          </a:prstGeom>
        </p:spPr>
      </p:pic>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F9311E6-AFD5-914C-B9F1-155F4A977746}"/>
              </a:ext>
            </a:extLst>
          </p:cNvPr>
          <p:cNvSpPr/>
          <p:nvPr/>
        </p:nvSpPr>
        <p:spPr>
          <a:xfrm>
            <a:off x="3049586" y="5705553"/>
            <a:ext cx="625365" cy="772507"/>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Progress View – aft not deleting</a:t>
            </a:r>
          </a:p>
        </p:txBody>
      </p:sp>
      <p:pic>
        <p:nvPicPr>
          <p:cNvPr id="64" name="Graphic 63" descr="Filter">
            <a:hlinkClick r:id="rId7"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052512" y="677435"/>
            <a:ext cx="360000" cy="360000"/>
          </a:xfrm>
          <a:prstGeom prst="rect">
            <a:avLst/>
          </a:prstGeom>
        </p:spPr>
      </p:pic>
      <p:pic>
        <p:nvPicPr>
          <p:cNvPr id="69" name="Graphic 68" descr="Radio microphone">
            <a:hlinkClick r:id="rId10"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84342" y="677435"/>
            <a:ext cx="360000" cy="360000"/>
          </a:xfrm>
          <a:prstGeom prst="rect">
            <a:avLst/>
          </a:prstGeom>
        </p:spPr>
      </p:pic>
      <p:sp>
        <p:nvSpPr>
          <p:cNvPr id="50" name="Rounded Rectangle 49">
            <a:extLst>
              <a:ext uri="{FF2B5EF4-FFF2-40B4-BE49-F238E27FC236}">
                <a16:creationId xmlns:a16="http://schemas.microsoft.com/office/drawing/2014/main" id="{5399D78F-157C-B04E-8992-78E90BF6C85E}"/>
              </a:ext>
            </a:extLst>
          </p:cNvPr>
          <p:cNvSpPr/>
          <p:nvPr/>
        </p:nvSpPr>
        <p:spPr>
          <a:xfrm>
            <a:off x="2113382" y="1944953"/>
            <a:ext cx="1009027" cy="383780"/>
          </a:xfrm>
          <a:prstGeom prst="round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4">
                  <a:lumMod val="75000"/>
                </a:schemeClr>
              </a:solidFill>
            </a:endParaRPr>
          </a:p>
        </p:txBody>
      </p:sp>
      <p:sp>
        <p:nvSpPr>
          <p:cNvPr id="58" name="Rounded Rectangle 57">
            <a:extLst>
              <a:ext uri="{FF2B5EF4-FFF2-40B4-BE49-F238E27FC236}">
                <a16:creationId xmlns:a16="http://schemas.microsoft.com/office/drawing/2014/main" id="{8FB44B54-1CDF-DB42-B6CB-6B9F32A18C51}"/>
              </a:ext>
            </a:extLst>
          </p:cNvPr>
          <p:cNvSpPr/>
          <p:nvPr/>
        </p:nvSpPr>
        <p:spPr>
          <a:xfrm>
            <a:off x="963140" y="1922605"/>
            <a:ext cx="1009027" cy="383780"/>
          </a:xfrm>
          <a:prstGeom prst="round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4">
                  <a:lumMod val="75000"/>
                </a:schemeClr>
              </a:solidFill>
            </a:endParaRPr>
          </a:p>
        </p:txBody>
      </p:sp>
      <p:sp>
        <p:nvSpPr>
          <p:cNvPr id="71" name="Rounded Rectangle 70">
            <a:extLst>
              <a:ext uri="{FF2B5EF4-FFF2-40B4-BE49-F238E27FC236}">
                <a16:creationId xmlns:a16="http://schemas.microsoft.com/office/drawing/2014/main" id="{A477A375-57FC-324A-99DC-34D7FEE506AE}"/>
              </a:ext>
            </a:extLst>
          </p:cNvPr>
          <p:cNvSpPr/>
          <p:nvPr/>
        </p:nvSpPr>
        <p:spPr>
          <a:xfrm>
            <a:off x="3220322" y="1945022"/>
            <a:ext cx="1080000" cy="383780"/>
          </a:xfrm>
          <a:prstGeom prst="round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Check Attendance</a:t>
            </a:r>
          </a:p>
        </p:txBody>
      </p:sp>
      <p:sp>
        <p:nvSpPr>
          <p:cNvPr id="81" name="Rectangle 80">
            <a:extLst>
              <a:ext uri="{FF2B5EF4-FFF2-40B4-BE49-F238E27FC236}">
                <a16:creationId xmlns:a16="http://schemas.microsoft.com/office/drawing/2014/main" id="{81F96BF1-F096-9346-9791-9B73650D9CCC}"/>
              </a:ext>
            </a:extLst>
          </p:cNvPr>
          <p:cNvSpPr/>
          <p:nvPr/>
        </p:nvSpPr>
        <p:spPr>
          <a:xfrm>
            <a:off x="3241445" y="2379914"/>
            <a:ext cx="1080000" cy="1150445"/>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82" name="Rectangle 81">
            <a:extLst>
              <a:ext uri="{FF2B5EF4-FFF2-40B4-BE49-F238E27FC236}">
                <a16:creationId xmlns:a16="http://schemas.microsoft.com/office/drawing/2014/main" id="{FA1E29A4-1925-164F-BE6D-E91ACEAC44FF}"/>
              </a:ext>
            </a:extLst>
          </p:cNvPr>
          <p:cNvSpPr/>
          <p:nvPr/>
        </p:nvSpPr>
        <p:spPr>
          <a:xfrm>
            <a:off x="928416" y="2395794"/>
            <a:ext cx="1080000" cy="1150445"/>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grpSp>
        <p:nvGrpSpPr>
          <p:cNvPr id="4" name="Group 3">
            <a:extLst>
              <a:ext uri="{FF2B5EF4-FFF2-40B4-BE49-F238E27FC236}">
                <a16:creationId xmlns:a16="http://schemas.microsoft.com/office/drawing/2014/main" id="{EF6A73AF-A7F3-CA48-AF1B-2D69E2F911C3}"/>
              </a:ext>
            </a:extLst>
          </p:cNvPr>
          <p:cNvGrpSpPr/>
          <p:nvPr/>
        </p:nvGrpSpPr>
        <p:grpSpPr>
          <a:xfrm>
            <a:off x="3220322" y="3632185"/>
            <a:ext cx="1082836" cy="1156485"/>
            <a:chOff x="3220322" y="3632185"/>
            <a:chExt cx="1082836" cy="1156485"/>
          </a:xfrm>
        </p:grpSpPr>
        <p:sp>
          <p:nvSpPr>
            <p:cNvPr id="83" name="Rectangle 82">
              <a:extLst>
                <a:ext uri="{FF2B5EF4-FFF2-40B4-BE49-F238E27FC236}">
                  <a16:creationId xmlns:a16="http://schemas.microsoft.com/office/drawing/2014/main" id="{1546309D-A270-9249-B547-FC427B1CFB6C}"/>
                </a:ext>
              </a:extLst>
            </p:cNvPr>
            <p:cNvSpPr/>
            <p:nvPr/>
          </p:nvSpPr>
          <p:spPr>
            <a:xfrm>
              <a:off x="3223158" y="3923697"/>
              <a:ext cx="1080000" cy="864973"/>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chemeClr val="accent4">
                      <a:lumMod val="50000"/>
                    </a:schemeClr>
                  </a:solidFill>
                </a:rPr>
                <a:t>Time Left:</a:t>
              </a:r>
            </a:p>
            <a:p>
              <a:pPr algn="ctr"/>
              <a:endParaRPr lang="en-US" sz="1050" dirty="0">
                <a:solidFill>
                  <a:schemeClr val="accent4">
                    <a:lumMod val="50000"/>
                  </a:schemeClr>
                </a:solidFill>
              </a:endParaRPr>
            </a:p>
            <a:p>
              <a:pPr algn="ctr"/>
              <a:r>
                <a:rPr lang="en-US" sz="1050" dirty="0">
                  <a:solidFill>
                    <a:schemeClr val="accent4">
                      <a:lumMod val="50000"/>
                    </a:schemeClr>
                  </a:solidFill>
                </a:rPr>
                <a:t>Effort:</a:t>
              </a:r>
            </a:p>
            <a:p>
              <a:pPr algn="ctr"/>
              <a:endParaRPr lang="en-US" sz="1200" dirty="0">
                <a:solidFill>
                  <a:schemeClr val="accent3">
                    <a:lumMod val="75000"/>
                  </a:schemeClr>
                </a:solidFill>
              </a:endParaRPr>
            </a:p>
          </p:txBody>
        </p:sp>
        <p:sp>
          <p:nvSpPr>
            <p:cNvPr id="84" name="Rounded Rectangle 83">
              <a:extLst>
                <a:ext uri="{FF2B5EF4-FFF2-40B4-BE49-F238E27FC236}">
                  <a16:creationId xmlns:a16="http://schemas.microsoft.com/office/drawing/2014/main" id="{0F36E881-C941-7C43-B4EC-CF4ED67E5A23}"/>
                </a:ext>
              </a:extLst>
            </p:cNvPr>
            <p:cNvSpPr/>
            <p:nvPr/>
          </p:nvSpPr>
          <p:spPr>
            <a:xfrm>
              <a:off x="3220322" y="3632185"/>
              <a:ext cx="1080000" cy="383780"/>
            </a:xfrm>
            <a:prstGeom prst="round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Order Bento</a:t>
              </a:r>
            </a:p>
          </p:txBody>
        </p:sp>
        <p:sp>
          <p:nvSpPr>
            <p:cNvPr id="93" name="Rectangle 92">
              <a:extLst>
                <a:ext uri="{FF2B5EF4-FFF2-40B4-BE49-F238E27FC236}">
                  <a16:creationId xmlns:a16="http://schemas.microsoft.com/office/drawing/2014/main" id="{A2444238-788F-3C41-BE0D-9219AD3B6013}"/>
                </a:ext>
              </a:extLst>
            </p:cNvPr>
            <p:cNvSpPr/>
            <p:nvPr/>
          </p:nvSpPr>
          <p:spPr>
            <a:xfrm>
              <a:off x="3249726" y="4234943"/>
              <a:ext cx="861183" cy="122976"/>
            </a:xfrm>
            <a:prstGeom prst="rect">
              <a:avLst/>
            </a:prstGeom>
            <a:pattFill prst="dkUpDiag">
              <a:fgClr>
                <a:schemeClr val="accent4">
                  <a:lumMod val="75000"/>
                </a:schemeClr>
              </a:fgClr>
              <a:bgClr>
                <a:schemeClr val="accent4">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85" name="Rectangle 84">
              <a:extLst>
                <a:ext uri="{FF2B5EF4-FFF2-40B4-BE49-F238E27FC236}">
                  <a16:creationId xmlns:a16="http://schemas.microsoft.com/office/drawing/2014/main" id="{8C62EFAD-B73B-8440-B253-243935F0659A}"/>
                </a:ext>
              </a:extLst>
            </p:cNvPr>
            <p:cNvSpPr/>
            <p:nvPr/>
          </p:nvSpPr>
          <p:spPr>
            <a:xfrm>
              <a:off x="3227736" y="4231984"/>
              <a:ext cx="1056518" cy="118545"/>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86" name="Rectangle 85">
              <a:extLst>
                <a:ext uri="{FF2B5EF4-FFF2-40B4-BE49-F238E27FC236}">
                  <a16:creationId xmlns:a16="http://schemas.microsoft.com/office/drawing/2014/main" id="{5418B1B3-1BB0-4B43-9007-E00B2680990B}"/>
                </a:ext>
              </a:extLst>
            </p:cNvPr>
            <p:cNvSpPr/>
            <p:nvPr/>
          </p:nvSpPr>
          <p:spPr>
            <a:xfrm>
              <a:off x="3293494" y="4583086"/>
              <a:ext cx="288000" cy="122976"/>
            </a:xfrm>
            <a:prstGeom prst="rect">
              <a:avLst/>
            </a:prstGeom>
            <a:pattFill prst="dkUpDiag">
              <a:fgClr>
                <a:schemeClr val="accent4">
                  <a:lumMod val="20000"/>
                  <a:lumOff val="80000"/>
                </a:schemeClr>
              </a:fgClr>
              <a:bgClr>
                <a:schemeClr val="accent4">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7" name="Rectangle 86">
              <a:extLst>
                <a:ext uri="{FF2B5EF4-FFF2-40B4-BE49-F238E27FC236}">
                  <a16:creationId xmlns:a16="http://schemas.microsoft.com/office/drawing/2014/main" id="{593FC2E6-CF60-6547-82FB-43E0DDC4C68B}"/>
                </a:ext>
              </a:extLst>
            </p:cNvPr>
            <p:cNvSpPr/>
            <p:nvPr/>
          </p:nvSpPr>
          <p:spPr>
            <a:xfrm>
              <a:off x="3614163" y="4587410"/>
              <a:ext cx="288000" cy="122976"/>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8" name="Rectangle 87">
              <a:extLst>
                <a:ext uri="{FF2B5EF4-FFF2-40B4-BE49-F238E27FC236}">
                  <a16:creationId xmlns:a16="http://schemas.microsoft.com/office/drawing/2014/main" id="{92C09932-2645-DC49-80DF-E9D61AB93AC7}"/>
                </a:ext>
              </a:extLst>
            </p:cNvPr>
            <p:cNvSpPr/>
            <p:nvPr/>
          </p:nvSpPr>
          <p:spPr>
            <a:xfrm>
              <a:off x="3938341" y="4586817"/>
              <a:ext cx="288000" cy="122976"/>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sp>
        <p:nvSpPr>
          <p:cNvPr id="89" name="Rectangle 88">
            <a:extLst>
              <a:ext uri="{FF2B5EF4-FFF2-40B4-BE49-F238E27FC236}">
                <a16:creationId xmlns:a16="http://schemas.microsoft.com/office/drawing/2014/main" id="{E1CDC2B2-1911-A749-91A3-14B29766F498}"/>
              </a:ext>
            </a:extLst>
          </p:cNvPr>
          <p:cNvSpPr/>
          <p:nvPr/>
        </p:nvSpPr>
        <p:spPr>
          <a:xfrm>
            <a:off x="2087260" y="3633962"/>
            <a:ext cx="1080000" cy="1150445"/>
          </a:xfrm>
          <a:prstGeom prst="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90" name="Rectangle 89">
            <a:extLst>
              <a:ext uri="{FF2B5EF4-FFF2-40B4-BE49-F238E27FC236}">
                <a16:creationId xmlns:a16="http://schemas.microsoft.com/office/drawing/2014/main" id="{A03E89A1-3828-CD41-B12F-A6827E79E5E1}"/>
              </a:ext>
            </a:extLst>
          </p:cNvPr>
          <p:cNvSpPr/>
          <p:nvPr/>
        </p:nvSpPr>
        <p:spPr>
          <a:xfrm>
            <a:off x="920154" y="3637560"/>
            <a:ext cx="1080000" cy="1150445"/>
          </a:xfrm>
          <a:prstGeom prst="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grpSp>
        <p:nvGrpSpPr>
          <p:cNvPr id="24" name="Group 23">
            <a:extLst>
              <a:ext uri="{FF2B5EF4-FFF2-40B4-BE49-F238E27FC236}">
                <a16:creationId xmlns:a16="http://schemas.microsoft.com/office/drawing/2014/main" id="{43F74914-8598-3C4B-B8D6-D29F0F52B5E4}"/>
              </a:ext>
            </a:extLst>
          </p:cNvPr>
          <p:cNvGrpSpPr/>
          <p:nvPr/>
        </p:nvGrpSpPr>
        <p:grpSpPr>
          <a:xfrm>
            <a:off x="920154" y="1573395"/>
            <a:ext cx="3393029" cy="288646"/>
            <a:chOff x="920154" y="1721679"/>
            <a:chExt cx="3393029" cy="288646"/>
          </a:xfrm>
        </p:grpSpPr>
        <p:sp>
          <p:nvSpPr>
            <p:cNvPr id="14" name="TextBox 13">
              <a:extLst>
                <a:ext uri="{FF2B5EF4-FFF2-40B4-BE49-F238E27FC236}">
                  <a16:creationId xmlns:a16="http://schemas.microsoft.com/office/drawing/2014/main" id="{B6ED501A-CB84-F544-B968-48BF248E53E1}"/>
                </a:ext>
              </a:extLst>
            </p:cNvPr>
            <p:cNvSpPr txBox="1"/>
            <p:nvPr/>
          </p:nvSpPr>
          <p:spPr>
            <a:xfrm>
              <a:off x="1164848" y="1727980"/>
              <a:ext cx="590611" cy="276999"/>
            </a:xfrm>
            <a:prstGeom prst="rect">
              <a:avLst/>
            </a:prstGeom>
            <a:noFill/>
          </p:spPr>
          <p:txBody>
            <a:bodyPr wrap="none" rtlCol="0">
              <a:spAutoFit/>
            </a:bodyPr>
            <a:lstStyle/>
            <a:p>
              <a:r>
                <a:rPr lang="en-US" sz="1200" dirty="0">
                  <a:solidFill>
                    <a:schemeClr val="accent1">
                      <a:lumMod val="50000"/>
                    </a:schemeClr>
                  </a:solidFill>
                </a:rPr>
                <a:t>To-do</a:t>
              </a:r>
            </a:p>
          </p:txBody>
        </p:sp>
        <p:sp>
          <p:nvSpPr>
            <p:cNvPr id="91" name="TextBox 90">
              <a:extLst>
                <a:ext uri="{FF2B5EF4-FFF2-40B4-BE49-F238E27FC236}">
                  <a16:creationId xmlns:a16="http://schemas.microsoft.com/office/drawing/2014/main" id="{CCA697AA-DBCB-8C46-8E41-A29E0C6401F7}"/>
                </a:ext>
              </a:extLst>
            </p:cNvPr>
            <p:cNvSpPr txBox="1"/>
            <p:nvPr/>
          </p:nvSpPr>
          <p:spPr>
            <a:xfrm>
              <a:off x="2136067" y="1721679"/>
              <a:ext cx="975523" cy="276999"/>
            </a:xfrm>
            <a:prstGeom prst="rect">
              <a:avLst/>
            </a:prstGeom>
            <a:noFill/>
          </p:spPr>
          <p:txBody>
            <a:bodyPr wrap="none" rtlCol="0">
              <a:spAutoFit/>
            </a:bodyPr>
            <a:lstStyle/>
            <a:p>
              <a:r>
                <a:rPr lang="en-US" sz="1200" dirty="0">
                  <a:solidFill>
                    <a:schemeClr val="accent3">
                      <a:lumMod val="50000"/>
                    </a:schemeClr>
                  </a:solidFill>
                </a:rPr>
                <a:t>In Progress</a:t>
              </a:r>
            </a:p>
          </p:txBody>
        </p:sp>
        <p:sp>
          <p:nvSpPr>
            <p:cNvPr id="92" name="TextBox 91">
              <a:extLst>
                <a:ext uri="{FF2B5EF4-FFF2-40B4-BE49-F238E27FC236}">
                  <a16:creationId xmlns:a16="http://schemas.microsoft.com/office/drawing/2014/main" id="{CBAF8C06-2A50-7F49-88DB-6302F9B452E6}"/>
                </a:ext>
              </a:extLst>
            </p:cNvPr>
            <p:cNvSpPr txBox="1"/>
            <p:nvPr/>
          </p:nvSpPr>
          <p:spPr>
            <a:xfrm>
              <a:off x="3281702" y="1733326"/>
              <a:ext cx="982961" cy="276999"/>
            </a:xfrm>
            <a:prstGeom prst="rect">
              <a:avLst/>
            </a:prstGeom>
            <a:noFill/>
          </p:spPr>
          <p:txBody>
            <a:bodyPr wrap="none" rtlCol="0">
              <a:spAutoFit/>
            </a:bodyPr>
            <a:lstStyle/>
            <a:p>
              <a:r>
                <a:rPr lang="en-US" sz="1200" dirty="0">
                  <a:solidFill>
                    <a:schemeClr val="accent4">
                      <a:lumMod val="50000"/>
                    </a:schemeClr>
                  </a:solidFill>
                </a:rPr>
                <a:t>Completed</a:t>
              </a:r>
            </a:p>
          </p:txBody>
        </p:sp>
        <p:cxnSp>
          <p:nvCxnSpPr>
            <p:cNvPr id="18" name="Straight Connector 17">
              <a:extLst>
                <a:ext uri="{FF2B5EF4-FFF2-40B4-BE49-F238E27FC236}">
                  <a16:creationId xmlns:a16="http://schemas.microsoft.com/office/drawing/2014/main" id="{A8B62F7B-CA5D-8D41-AAB4-425ECBACDE65}"/>
                </a:ext>
              </a:extLst>
            </p:cNvPr>
            <p:cNvCxnSpPr/>
            <p:nvPr/>
          </p:nvCxnSpPr>
          <p:spPr>
            <a:xfrm>
              <a:off x="920154" y="1998678"/>
              <a:ext cx="3393029" cy="0"/>
            </a:xfrm>
            <a:prstGeom prst="line">
              <a:avLst/>
            </a:prstGeom>
            <a:ln w="31750">
              <a:gradFill flip="none" rotWithShape="1">
                <a:gsLst>
                  <a:gs pos="0">
                    <a:schemeClr val="accent1">
                      <a:lumMod val="58000"/>
                    </a:schemeClr>
                  </a:gs>
                  <a:gs pos="52000">
                    <a:schemeClr val="accent3">
                      <a:lumMod val="50000"/>
                    </a:schemeClr>
                  </a:gs>
                  <a:gs pos="100000">
                    <a:schemeClr val="accent4">
                      <a:lumMod val="5000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C79D907E-810B-BD48-B171-12C077DA8502}"/>
              </a:ext>
            </a:extLst>
          </p:cNvPr>
          <p:cNvGrpSpPr/>
          <p:nvPr/>
        </p:nvGrpSpPr>
        <p:grpSpPr>
          <a:xfrm>
            <a:off x="2093580" y="2392803"/>
            <a:ext cx="1082836" cy="1156485"/>
            <a:chOff x="5219165" y="1862041"/>
            <a:chExt cx="1082836" cy="1156485"/>
          </a:xfrm>
        </p:grpSpPr>
        <p:sp>
          <p:nvSpPr>
            <p:cNvPr id="13" name="Rectangle 12">
              <a:extLst>
                <a:ext uri="{FF2B5EF4-FFF2-40B4-BE49-F238E27FC236}">
                  <a16:creationId xmlns:a16="http://schemas.microsoft.com/office/drawing/2014/main" id="{DCB5D133-BA9F-CD4D-9991-DD2F67DA2733}"/>
                </a:ext>
              </a:extLst>
            </p:cNvPr>
            <p:cNvSpPr/>
            <p:nvPr/>
          </p:nvSpPr>
          <p:spPr>
            <a:xfrm>
              <a:off x="5222001" y="2153553"/>
              <a:ext cx="1080000" cy="864973"/>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rgbClr val="6D7728"/>
                  </a:solidFill>
                </a:rPr>
                <a:t>Time Left:</a:t>
              </a:r>
            </a:p>
            <a:p>
              <a:pPr algn="ctr"/>
              <a:endParaRPr lang="en-US" sz="1050" dirty="0">
                <a:solidFill>
                  <a:srgbClr val="6D7728"/>
                </a:solidFill>
              </a:endParaRPr>
            </a:p>
            <a:p>
              <a:pPr algn="ctr"/>
              <a:r>
                <a:rPr lang="en-US" sz="1050" dirty="0">
                  <a:solidFill>
                    <a:srgbClr val="6D7728"/>
                  </a:solidFill>
                </a:rPr>
                <a:t>Effort:</a:t>
              </a:r>
            </a:p>
            <a:p>
              <a:pPr algn="ctr"/>
              <a:endParaRPr lang="en-US" sz="1200" dirty="0">
                <a:solidFill>
                  <a:schemeClr val="accent3">
                    <a:lumMod val="75000"/>
                  </a:schemeClr>
                </a:solidFill>
              </a:endParaRPr>
            </a:p>
          </p:txBody>
        </p:sp>
        <p:sp>
          <p:nvSpPr>
            <p:cNvPr id="70" name="Rounded Rectangle 69">
              <a:extLst>
                <a:ext uri="{FF2B5EF4-FFF2-40B4-BE49-F238E27FC236}">
                  <a16:creationId xmlns:a16="http://schemas.microsoft.com/office/drawing/2014/main" id="{06FC42C1-6B6B-A543-B2BD-9025BAD3F294}"/>
                </a:ext>
              </a:extLst>
            </p:cNvPr>
            <p:cNvSpPr/>
            <p:nvPr/>
          </p:nvSpPr>
          <p:spPr>
            <a:xfrm>
              <a:off x="5219165" y="1862041"/>
              <a:ext cx="1080000" cy="38378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Buy Tickets for Attraction</a:t>
              </a:r>
            </a:p>
          </p:txBody>
        </p:sp>
        <p:sp>
          <p:nvSpPr>
            <p:cNvPr id="73" name="Rectangle 72">
              <a:extLst>
                <a:ext uri="{FF2B5EF4-FFF2-40B4-BE49-F238E27FC236}">
                  <a16:creationId xmlns:a16="http://schemas.microsoft.com/office/drawing/2014/main" id="{10F9F84F-465F-4E42-98BA-4DD560569452}"/>
                </a:ext>
              </a:extLst>
            </p:cNvPr>
            <p:cNvSpPr/>
            <p:nvPr/>
          </p:nvSpPr>
          <p:spPr>
            <a:xfrm>
              <a:off x="5242067" y="2463810"/>
              <a:ext cx="861183" cy="122976"/>
            </a:xfrm>
            <a:prstGeom prst="rect">
              <a:avLst/>
            </a:prstGeom>
            <a:pattFill prst="dkUpDiag">
              <a:fgClr>
                <a:schemeClr val="accent3">
                  <a:lumMod val="75000"/>
                </a:schemeClr>
              </a:fgClr>
              <a:bgClr>
                <a:schemeClr val="accent3">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74" name="Rectangle 73">
              <a:extLst>
                <a:ext uri="{FF2B5EF4-FFF2-40B4-BE49-F238E27FC236}">
                  <a16:creationId xmlns:a16="http://schemas.microsoft.com/office/drawing/2014/main" id="{859A9C56-E372-A543-B773-64CBB149D930}"/>
                </a:ext>
              </a:extLst>
            </p:cNvPr>
            <p:cNvSpPr/>
            <p:nvPr/>
          </p:nvSpPr>
          <p:spPr>
            <a:xfrm>
              <a:off x="5226579" y="2461840"/>
              <a:ext cx="1056518" cy="11854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78" name="Rectangle 77">
              <a:extLst>
                <a:ext uri="{FF2B5EF4-FFF2-40B4-BE49-F238E27FC236}">
                  <a16:creationId xmlns:a16="http://schemas.microsoft.com/office/drawing/2014/main" id="{50FDC443-AD15-8D40-8BFC-F3CEF3C10CB2}"/>
                </a:ext>
              </a:extLst>
            </p:cNvPr>
            <p:cNvSpPr/>
            <p:nvPr/>
          </p:nvSpPr>
          <p:spPr>
            <a:xfrm>
              <a:off x="5292337" y="2788228"/>
              <a:ext cx="288000" cy="122976"/>
            </a:xfrm>
            <a:prstGeom prst="rect">
              <a:avLst/>
            </a:prstGeom>
            <a:pattFill prst="dkUpDiag">
              <a:fgClr>
                <a:schemeClr val="accent3">
                  <a:lumMod val="20000"/>
                  <a:lumOff val="80000"/>
                </a:schemeClr>
              </a:fgClr>
              <a:bgClr>
                <a:schemeClr val="accent3">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0" name="Rectangle 79">
              <a:extLst>
                <a:ext uri="{FF2B5EF4-FFF2-40B4-BE49-F238E27FC236}">
                  <a16:creationId xmlns:a16="http://schemas.microsoft.com/office/drawing/2014/main" id="{6A596711-8973-EE46-9839-6D2EF2195021}"/>
                </a:ext>
              </a:extLst>
            </p:cNvPr>
            <p:cNvSpPr/>
            <p:nvPr/>
          </p:nvSpPr>
          <p:spPr>
            <a:xfrm>
              <a:off x="5937184" y="2791959"/>
              <a:ext cx="288000" cy="122976"/>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95" name="Rectangle 94">
              <a:extLst>
                <a:ext uri="{FF2B5EF4-FFF2-40B4-BE49-F238E27FC236}">
                  <a16:creationId xmlns:a16="http://schemas.microsoft.com/office/drawing/2014/main" id="{50180AD2-5E61-0D4D-B00B-EF21B1870C23}"/>
                </a:ext>
              </a:extLst>
            </p:cNvPr>
            <p:cNvSpPr/>
            <p:nvPr/>
          </p:nvSpPr>
          <p:spPr>
            <a:xfrm>
              <a:off x="5618001" y="2788228"/>
              <a:ext cx="288000" cy="122976"/>
            </a:xfrm>
            <a:prstGeom prst="rect">
              <a:avLst/>
            </a:prstGeom>
            <a:pattFill prst="dkUpDiag">
              <a:fgClr>
                <a:schemeClr val="accent3">
                  <a:lumMod val="20000"/>
                  <a:lumOff val="80000"/>
                </a:schemeClr>
              </a:fgClr>
              <a:bgClr>
                <a:schemeClr val="accent3">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sp>
        <p:nvSpPr>
          <p:cNvPr id="107" name="Rounded Rectangle 106">
            <a:extLst>
              <a:ext uri="{FF2B5EF4-FFF2-40B4-BE49-F238E27FC236}">
                <a16:creationId xmlns:a16="http://schemas.microsoft.com/office/drawing/2014/main" id="{5499D867-3BDC-F340-9A2B-8E2F1236D432}"/>
              </a:ext>
            </a:extLst>
          </p:cNvPr>
          <p:cNvSpPr/>
          <p:nvPr/>
        </p:nvSpPr>
        <p:spPr>
          <a:xfrm>
            <a:off x="4868228" y="1771621"/>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view the drag and drop option to arrange the tasks as per user’s progress. </a:t>
            </a:r>
          </a:p>
        </p:txBody>
      </p:sp>
      <p:sp>
        <p:nvSpPr>
          <p:cNvPr id="75" name="Rectangle 74">
            <a:extLst>
              <a:ext uri="{FF2B5EF4-FFF2-40B4-BE49-F238E27FC236}">
                <a16:creationId xmlns:a16="http://schemas.microsoft.com/office/drawing/2014/main" id="{BF4FCDE1-1BA4-F34D-AEEC-EB417F63D1E7}"/>
              </a:ext>
            </a:extLst>
          </p:cNvPr>
          <p:cNvSpPr/>
          <p:nvPr/>
        </p:nvSpPr>
        <p:spPr>
          <a:xfrm>
            <a:off x="3231236" y="3637560"/>
            <a:ext cx="1080000" cy="1150445"/>
          </a:xfrm>
          <a:prstGeom prst="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79" name="Rounded Rectangle 78">
            <a:extLst>
              <a:ext uri="{FF2B5EF4-FFF2-40B4-BE49-F238E27FC236}">
                <a16:creationId xmlns:a16="http://schemas.microsoft.com/office/drawing/2014/main" id="{5789D161-002C-9D4B-8890-573218CB37D5}"/>
              </a:ext>
            </a:extLst>
          </p:cNvPr>
          <p:cNvSpPr/>
          <p:nvPr/>
        </p:nvSpPr>
        <p:spPr>
          <a:xfrm>
            <a:off x="4868228" y="4525062"/>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The blocked button disappears now that this task’s dependency has been fulfilled</a:t>
            </a:r>
          </a:p>
        </p:txBody>
      </p:sp>
      <p:sp>
        <p:nvSpPr>
          <p:cNvPr id="76" name="Rounded Rectangle 75">
            <a:hlinkClick r:id="rId13" action="ppaction://hlinksldjump"/>
            <a:extLst>
              <a:ext uri="{FF2B5EF4-FFF2-40B4-BE49-F238E27FC236}">
                <a16:creationId xmlns:a16="http://schemas.microsoft.com/office/drawing/2014/main" id="{5B962436-A5A1-1843-B576-3B0EDE9033F2}"/>
              </a:ext>
            </a:extLst>
          </p:cNvPr>
          <p:cNvSpPr/>
          <p:nvPr/>
        </p:nvSpPr>
        <p:spPr>
          <a:xfrm>
            <a:off x="4868228" y="2369587"/>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details option come up when user clicks once on any task</a:t>
            </a:r>
          </a:p>
        </p:txBody>
      </p:sp>
      <p:sp>
        <p:nvSpPr>
          <p:cNvPr id="77" name="Rectangle 76">
            <a:extLst>
              <a:ext uri="{FF2B5EF4-FFF2-40B4-BE49-F238E27FC236}">
                <a16:creationId xmlns:a16="http://schemas.microsoft.com/office/drawing/2014/main" id="{DD8DF956-306E-5D49-8DC9-39E786DCC14A}"/>
              </a:ext>
            </a:extLst>
          </p:cNvPr>
          <p:cNvSpPr/>
          <p:nvPr/>
        </p:nvSpPr>
        <p:spPr>
          <a:xfrm>
            <a:off x="4682825" y="690216"/>
            <a:ext cx="3269508" cy="1616170"/>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E4C857F0-3540-FF4A-AC9A-3C5B626E3D58}"/>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Progress View</a:t>
            </a:r>
          </a:p>
        </p:txBody>
      </p:sp>
      <p:sp>
        <p:nvSpPr>
          <p:cNvPr id="114" name="Rounded Rectangle 113">
            <a:extLst>
              <a:ext uri="{FF2B5EF4-FFF2-40B4-BE49-F238E27FC236}">
                <a16:creationId xmlns:a16="http://schemas.microsoft.com/office/drawing/2014/main" id="{FA5D00D8-E55A-2B4D-A37D-ECE2712DB032}"/>
              </a:ext>
            </a:extLst>
          </p:cNvPr>
          <p:cNvSpPr/>
          <p:nvPr/>
        </p:nvSpPr>
        <p:spPr>
          <a:xfrm>
            <a:off x="4871925" y="3699787"/>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You may click on either delete, edit, or done. The options are similar to Chart view details page. </a:t>
            </a:r>
          </a:p>
        </p:txBody>
      </p:sp>
      <p:sp>
        <p:nvSpPr>
          <p:cNvPr id="94" name="Rectangle 93">
            <a:extLst>
              <a:ext uri="{FF2B5EF4-FFF2-40B4-BE49-F238E27FC236}">
                <a16:creationId xmlns:a16="http://schemas.microsoft.com/office/drawing/2014/main" id="{A151AAEC-8B3B-6B42-B58B-31592C4557B5}"/>
              </a:ext>
            </a:extLst>
          </p:cNvPr>
          <p:cNvSpPr/>
          <p:nvPr/>
        </p:nvSpPr>
        <p:spPr>
          <a:xfrm>
            <a:off x="4736182" y="3646263"/>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a:extLst>
              <a:ext uri="{FF2B5EF4-FFF2-40B4-BE49-F238E27FC236}">
                <a16:creationId xmlns:a16="http://schemas.microsoft.com/office/drawing/2014/main" id="{73D635C1-D75A-D04A-B50C-4F0D18BDDE9A}"/>
              </a:ext>
            </a:extLst>
          </p:cNvPr>
          <p:cNvSpPr/>
          <p:nvPr/>
        </p:nvSpPr>
        <p:spPr>
          <a:xfrm>
            <a:off x="4868228" y="2978053"/>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Else, view the user settings by clicking on the icon in the menu bar</a:t>
            </a:r>
          </a:p>
        </p:txBody>
      </p:sp>
      <p:pic>
        <p:nvPicPr>
          <p:cNvPr id="109" name="Graphic 108" descr="Add">
            <a:hlinkClick r:id="rId14" action="ppaction://hlinksldjump"/>
            <a:extLst>
              <a:ext uri="{FF2B5EF4-FFF2-40B4-BE49-F238E27FC236}">
                <a16:creationId xmlns:a16="http://schemas.microsoft.com/office/drawing/2014/main" id="{2EA0A4E8-69DA-024C-A576-3922FCDA675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218720" y="5433265"/>
            <a:ext cx="772514" cy="772514"/>
          </a:xfrm>
          <a:prstGeom prst="rect">
            <a:avLst/>
          </a:prstGeom>
        </p:spPr>
      </p:pic>
      <p:pic>
        <p:nvPicPr>
          <p:cNvPr id="110" name="Graphic 109" descr="Bar graph with upward trend">
            <a:hlinkClick r:id="rId17" action="ppaction://hlinksldjump"/>
            <a:extLst>
              <a:ext uri="{FF2B5EF4-FFF2-40B4-BE49-F238E27FC236}">
                <a16:creationId xmlns:a16="http://schemas.microsoft.com/office/drawing/2014/main" id="{6AD87B31-59C6-AC48-9650-05A0A673707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104111" y="5747782"/>
            <a:ext cx="468001" cy="468001"/>
          </a:xfrm>
          <a:prstGeom prst="rect">
            <a:avLst/>
          </a:prstGeom>
        </p:spPr>
      </p:pic>
      <p:pic>
        <p:nvPicPr>
          <p:cNvPr id="111" name="Graphic 110" descr="Workflow">
            <a:hlinkClick r:id="rId20" action="ppaction://hlinksldjump"/>
            <a:extLst>
              <a:ext uri="{FF2B5EF4-FFF2-40B4-BE49-F238E27FC236}">
                <a16:creationId xmlns:a16="http://schemas.microsoft.com/office/drawing/2014/main" id="{C5A47CE0-AB4D-4447-989C-AEC49AC5628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601230" y="5748989"/>
            <a:ext cx="468001" cy="468001"/>
          </a:xfrm>
          <a:prstGeom prst="rect">
            <a:avLst/>
          </a:prstGeom>
        </p:spPr>
      </p:pic>
      <p:pic>
        <p:nvPicPr>
          <p:cNvPr id="112" name="Graphic 111" descr="List">
            <a:hlinkClick r:id="rId23" action="ppaction://hlinksldjump"/>
            <a:extLst>
              <a:ext uri="{FF2B5EF4-FFF2-40B4-BE49-F238E27FC236}">
                <a16:creationId xmlns:a16="http://schemas.microsoft.com/office/drawing/2014/main" id="{7C4BB45D-D851-5346-8C39-EE34398998CF}"/>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894989" y="5747783"/>
            <a:ext cx="468001" cy="468001"/>
          </a:xfrm>
          <a:prstGeom prst="rect">
            <a:avLst/>
          </a:prstGeom>
        </p:spPr>
      </p:pic>
      <p:pic>
        <p:nvPicPr>
          <p:cNvPr id="113" name="Graphic 112" descr="Single gear">
            <a:hlinkClick r:id="rId26" action="ppaction://hlinksldjump"/>
            <a:extLst>
              <a:ext uri="{FF2B5EF4-FFF2-40B4-BE49-F238E27FC236}">
                <a16:creationId xmlns:a16="http://schemas.microsoft.com/office/drawing/2014/main" id="{B097DD11-C080-7646-9FF1-FCEB0E131268}"/>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898527" y="5729304"/>
            <a:ext cx="468001" cy="468001"/>
          </a:xfrm>
          <a:prstGeom prst="rect">
            <a:avLst/>
          </a:prstGeom>
        </p:spPr>
      </p:pic>
    </p:spTree>
    <p:extLst>
      <p:ext uri="{BB962C8B-B14F-4D97-AF65-F5344CB8AC3E}">
        <p14:creationId xmlns:p14="http://schemas.microsoft.com/office/powerpoint/2010/main" val="3422332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5D7B8B7A-4724-924D-8D9D-FC1A522DF5F8}"/>
              </a:ext>
            </a:extLst>
          </p:cNvPr>
          <p:cNvSpPr/>
          <p:nvPr/>
        </p:nvSpPr>
        <p:spPr>
          <a:xfrm>
            <a:off x="3237318" y="4848643"/>
            <a:ext cx="1080000" cy="1150445"/>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106" name="Rectangle 105">
            <a:extLst>
              <a:ext uri="{FF2B5EF4-FFF2-40B4-BE49-F238E27FC236}">
                <a16:creationId xmlns:a16="http://schemas.microsoft.com/office/drawing/2014/main" id="{BA23A7BB-3656-AF4D-B18A-B7E514E68B50}"/>
              </a:ext>
            </a:extLst>
          </p:cNvPr>
          <p:cNvSpPr/>
          <p:nvPr/>
        </p:nvSpPr>
        <p:spPr>
          <a:xfrm>
            <a:off x="2066445" y="4866706"/>
            <a:ext cx="1080000" cy="1150445"/>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3BF89E47-9734-A047-A53D-0A73EAA72815}"/>
              </a:ext>
            </a:extLst>
          </p:cNvPr>
          <p:cNvGrpSpPr/>
          <p:nvPr/>
        </p:nvGrpSpPr>
        <p:grpSpPr>
          <a:xfrm>
            <a:off x="918735" y="4853020"/>
            <a:ext cx="1082836" cy="1156485"/>
            <a:chOff x="928456" y="4878040"/>
            <a:chExt cx="1082836" cy="1156485"/>
          </a:xfrm>
        </p:grpSpPr>
        <p:sp>
          <p:nvSpPr>
            <p:cNvPr id="98" name="Rectangle 97">
              <a:extLst>
                <a:ext uri="{FF2B5EF4-FFF2-40B4-BE49-F238E27FC236}">
                  <a16:creationId xmlns:a16="http://schemas.microsoft.com/office/drawing/2014/main" id="{50F4696F-0254-364B-8B38-88821FFE7E37}"/>
                </a:ext>
              </a:extLst>
            </p:cNvPr>
            <p:cNvSpPr/>
            <p:nvPr/>
          </p:nvSpPr>
          <p:spPr>
            <a:xfrm>
              <a:off x="931292" y="5169552"/>
              <a:ext cx="1080000" cy="864973"/>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chemeClr val="accent1">
                      <a:lumMod val="75000"/>
                    </a:schemeClr>
                  </a:solidFill>
                </a:rPr>
                <a:t>Time Left:</a:t>
              </a:r>
            </a:p>
            <a:p>
              <a:pPr algn="ctr"/>
              <a:endParaRPr lang="en-US" sz="1050" dirty="0">
                <a:solidFill>
                  <a:schemeClr val="accent1">
                    <a:lumMod val="75000"/>
                  </a:schemeClr>
                </a:solidFill>
              </a:endParaRPr>
            </a:p>
            <a:p>
              <a:pPr algn="ctr"/>
              <a:r>
                <a:rPr lang="en-US" sz="1050" dirty="0">
                  <a:solidFill>
                    <a:schemeClr val="accent1">
                      <a:lumMod val="75000"/>
                    </a:schemeClr>
                  </a:solidFill>
                </a:rPr>
                <a:t>Effort:</a:t>
              </a:r>
            </a:p>
            <a:p>
              <a:pPr algn="ctr"/>
              <a:endParaRPr lang="en-US" sz="1200" dirty="0">
                <a:solidFill>
                  <a:schemeClr val="accent3">
                    <a:lumMod val="75000"/>
                  </a:schemeClr>
                </a:solidFill>
              </a:endParaRPr>
            </a:p>
          </p:txBody>
        </p:sp>
        <p:sp>
          <p:nvSpPr>
            <p:cNvPr id="99" name="Rectangle 98">
              <a:extLst>
                <a:ext uri="{FF2B5EF4-FFF2-40B4-BE49-F238E27FC236}">
                  <a16:creationId xmlns:a16="http://schemas.microsoft.com/office/drawing/2014/main" id="{B97F0033-58CA-214B-A976-E0CD22DDE8FD}"/>
                </a:ext>
              </a:extLst>
            </p:cNvPr>
            <p:cNvSpPr/>
            <p:nvPr/>
          </p:nvSpPr>
          <p:spPr>
            <a:xfrm>
              <a:off x="938155" y="5479021"/>
              <a:ext cx="861183" cy="122976"/>
            </a:xfrm>
            <a:prstGeom prst="rect">
              <a:avLst/>
            </a:prstGeom>
            <a:pattFill prst="dkUpDiag">
              <a:fgClr>
                <a:schemeClr val="accent1">
                  <a:lumMod val="60000"/>
                  <a:lumOff val="40000"/>
                </a:schemeClr>
              </a:fgClr>
              <a:bgClr>
                <a:schemeClr val="accent1">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100" name="Rounded Rectangle 99">
              <a:extLst>
                <a:ext uri="{FF2B5EF4-FFF2-40B4-BE49-F238E27FC236}">
                  <a16:creationId xmlns:a16="http://schemas.microsoft.com/office/drawing/2014/main" id="{447FA5FC-7C3A-2949-98C8-07F5BEA07DB6}"/>
                </a:ext>
              </a:extLst>
            </p:cNvPr>
            <p:cNvSpPr/>
            <p:nvPr/>
          </p:nvSpPr>
          <p:spPr>
            <a:xfrm>
              <a:off x="928456" y="4878040"/>
              <a:ext cx="1080000" cy="383780"/>
            </a:xfrm>
            <a:prstGeom prst="round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1">
                      <a:lumMod val="50000"/>
                    </a:schemeClr>
                  </a:solidFill>
                </a:rPr>
                <a:t>Order Bento</a:t>
              </a:r>
            </a:p>
          </p:txBody>
        </p:sp>
        <p:sp>
          <p:nvSpPr>
            <p:cNvPr id="101" name="Rectangle 100">
              <a:extLst>
                <a:ext uri="{FF2B5EF4-FFF2-40B4-BE49-F238E27FC236}">
                  <a16:creationId xmlns:a16="http://schemas.microsoft.com/office/drawing/2014/main" id="{5B354EC4-2A2C-4141-B572-1ACDE2FAB959}"/>
                </a:ext>
              </a:extLst>
            </p:cNvPr>
            <p:cNvSpPr/>
            <p:nvPr/>
          </p:nvSpPr>
          <p:spPr>
            <a:xfrm>
              <a:off x="948227" y="5477839"/>
              <a:ext cx="1056518" cy="11854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102" name="Rectangle 101">
              <a:extLst>
                <a:ext uri="{FF2B5EF4-FFF2-40B4-BE49-F238E27FC236}">
                  <a16:creationId xmlns:a16="http://schemas.microsoft.com/office/drawing/2014/main" id="{40D1D013-11C1-EB40-AB8B-92C4E5D09916}"/>
                </a:ext>
              </a:extLst>
            </p:cNvPr>
            <p:cNvSpPr/>
            <p:nvPr/>
          </p:nvSpPr>
          <p:spPr>
            <a:xfrm>
              <a:off x="1001628" y="5828941"/>
              <a:ext cx="288000" cy="122976"/>
            </a:xfrm>
            <a:prstGeom prst="rect">
              <a:avLst/>
            </a:prstGeom>
            <a:pattFill prst="dkUpDiag">
              <a:fgClr>
                <a:schemeClr val="accent1">
                  <a:lumMod val="20000"/>
                  <a:lumOff val="80000"/>
                </a:schemeClr>
              </a:fgClr>
              <a:bgClr>
                <a:schemeClr val="accent1">
                  <a:lumMod val="40000"/>
                  <a:lumOff val="60000"/>
                </a:schemeClr>
              </a:bgClr>
            </a:patt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103" name="Rectangle 102">
              <a:extLst>
                <a:ext uri="{FF2B5EF4-FFF2-40B4-BE49-F238E27FC236}">
                  <a16:creationId xmlns:a16="http://schemas.microsoft.com/office/drawing/2014/main" id="{0EB6007D-6FA0-E14F-B080-97EADD508F61}"/>
                </a:ext>
              </a:extLst>
            </p:cNvPr>
            <p:cNvSpPr/>
            <p:nvPr/>
          </p:nvSpPr>
          <p:spPr>
            <a:xfrm>
              <a:off x="1322297" y="5833265"/>
              <a:ext cx="288000" cy="1229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104" name="Rectangle 103">
              <a:extLst>
                <a:ext uri="{FF2B5EF4-FFF2-40B4-BE49-F238E27FC236}">
                  <a16:creationId xmlns:a16="http://schemas.microsoft.com/office/drawing/2014/main" id="{A755FA83-147A-7941-8D9A-12C11CDEB1E6}"/>
                </a:ext>
              </a:extLst>
            </p:cNvPr>
            <p:cNvSpPr/>
            <p:nvPr/>
          </p:nvSpPr>
          <p:spPr>
            <a:xfrm>
              <a:off x="1646475" y="5832672"/>
              <a:ext cx="288000" cy="1229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18720" y="5433265"/>
            <a:ext cx="772514" cy="772514"/>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3049586" y="5705553"/>
            <a:ext cx="625365" cy="772507"/>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4989" y="5747783"/>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Progress View – Details – Delete yes</a:t>
            </a:r>
          </a:p>
        </p:txBody>
      </p:sp>
      <p:pic>
        <p:nvPicPr>
          <p:cNvPr id="64" name="Graphic 63" descr="Filter">
            <a:hlinkClick r:id="rId16"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052512" y="677435"/>
            <a:ext cx="360000" cy="360000"/>
          </a:xfrm>
          <a:prstGeom prst="rect">
            <a:avLst/>
          </a:prstGeom>
        </p:spPr>
      </p:pic>
      <p:pic>
        <p:nvPicPr>
          <p:cNvPr id="69" name="Graphic 68" descr="Radio microphone">
            <a:hlinkClick r:id="rId19"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sp>
        <p:nvSpPr>
          <p:cNvPr id="50" name="Rounded Rectangle 49">
            <a:extLst>
              <a:ext uri="{FF2B5EF4-FFF2-40B4-BE49-F238E27FC236}">
                <a16:creationId xmlns:a16="http://schemas.microsoft.com/office/drawing/2014/main" id="{5399D78F-157C-B04E-8992-78E90BF6C85E}"/>
              </a:ext>
            </a:extLst>
          </p:cNvPr>
          <p:cNvSpPr/>
          <p:nvPr/>
        </p:nvSpPr>
        <p:spPr>
          <a:xfrm>
            <a:off x="2113382" y="1944953"/>
            <a:ext cx="1009027" cy="383780"/>
          </a:xfrm>
          <a:prstGeom prst="round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4">
                  <a:lumMod val="75000"/>
                </a:schemeClr>
              </a:solidFill>
            </a:endParaRPr>
          </a:p>
        </p:txBody>
      </p:sp>
      <p:sp>
        <p:nvSpPr>
          <p:cNvPr id="58" name="Rounded Rectangle 57">
            <a:extLst>
              <a:ext uri="{FF2B5EF4-FFF2-40B4-BE49-F238E27FC236}">
                <a16:creationId xmlns:a16="http://schemas.microsoft.com/office/drawing/2014/main" id="{8FB44B54-1CDF-DB42-B6CB-6B9F32A18C51}"/>
              </a:ext>
            </a:extLst>
          </p:cNvPr>
          <p:cNvSpPr/>
          <p:nvPr/>
        </p:nvSpPr>
        <p:spPr>
          <a:xfrm>
            <a:off x="963140" y="1922605"/>
            <a:ext cx="1009027" cy="383780"/>
          </a:xfrm>
          <a:prstGeom prst="round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4">
                  <a:lumMod val="75000"/>
                </a:schemeClr>
              </a:solidFill>
            </a:endParaRPr>
          </a:p>
        </p:txBody>
      </p:sp>
      <p:sp>
        <p:nvSpPr>
          <p:cNvPr id="71" name="Rounded Rectangle 70">
            <a:extLst>
              <a:ext uri="{FF2B5EF4-FFF2-40B4-BE49-F238E27FC236}">
                <a16:creationId xmlns:a16="http://schemas.microsoft.com/office/drawing/2014/main" id="{A477A375-57FC-324A-99DC-34D7FEE506AE}"/>
              </a:ext>
            </a:extLst>
          </p:cNvPr>
          <p:cNvSpPr/>
          <p:nvPr/>
        </p:nvSpPr>
        <p:spPr>
          <a:xfrm>
            <a:off x="3220322" y="1945022"/>
            <a:ext cx="1080000" cy="383780"/>
          </a:xfrm>
          <a:prstGeom prst="round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Check Attendance</a:t>
            </a:r>
          </a:p>
        </p:txBody>
      </p:sp>
      <p:sp>
        <p:nvSpPr>
          <p:cNvPr id="81" name="Rectangle 80">
            <a:extLst>
              <a:ext uri="{FF2B5EF4-FFF2-40B4-BE49-F238E27FC236}">
                <a16:creationId xmlns:a16="http://schemas.microsoft.com/office/drawing/2014/main" id="{81F96BF1-F096-9346-9791-9B73650D9CCC}"/>
              </a:ext>
            </a:extLst>
          </p:cNvPr>
          <p:cNvSpPr/>
          <p:nvPr/>
        </p:nvSpPr>
        <p:spPr>
          <a:xfrm>
            <a:off x="3241445" y="2379914"/>
            <a:ext cx="1080000" cy="1150445"/>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82" name="Rectangle 81">
            <a:extLst>
              <a:ext uri="{FF2B5EF4-FFF2-40B4-BE49-F238E27FC236}">
                <a16:creationId xmlns:a16="http://schemas.microsoft.com/office/drawing/2014/main" id="{FA1E29A4-1925-164F-BE6D-E91ACEAC44FF}"/>
              </a:ext>
            </a:extLst>
          </p:cNvPr>
          <p:cNvSpPr/>
          <p:nvPr/>
        </p:nvSpPr>
        <p:spPr>
          <a:xfrm>
            <a:off x="928416" y="2395794"/>
            <a:ext cx="1080000" cy="1150445"/>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grpSp>
        <p:nvGrpSpPr>
          <p:cNvPr id="4" name="Group 3">
            <a:extLst>
              <a:ext uri="{FF2B5EF4-FFF2-40B4-BE49-F238E27FC236}">
                <a16:creationId xmlns:a16="http://schemas.microsoft.com/office/drawing/2014/main" id="{EF6A73AF-A7F3-CA48-AF1B-2D69E2F911C3}"/>
              </a:ext>
            </a:extLst>
          </p:cNvPr>
          <p:cNvGrpSpPr/>
          <p:nvPr/>
        </p:nvGrpSpPr>
        <p:grpSpPr>
          <a:xfrm>
            <a:off x="3220322" y="3632185"/>
            <a:ext cx="1082836" cy="1156485"/>
            <a:chOff x="3220322" y="3632185"/>
            <a:chExt cx="1082836" cy="1156485"/>
          </a:xfrm>
        </p:grpSpPr>
        <p:sp>
          <p:nvSpPr>
            <p:cNvPr id="83" name="Rectangle 82">
              <a:extLst>
                <a:ext uri="{FF2B5EF4-FFF2-40B4-BE49-F238E27FC236}">
                  <a16:creationId xmlns:a16="http://schemas.microsoft.com/office/drawing/2014/main" id="{1546309D-A270-9249-B547-FC427B1CFB6C}"/>
                </a:ext>
              </a:extLst>
            </p:cNvPr>
            <p:cNvSpPr/>
            <p:nvPr/>
          </p:nvSpPr>
          <p:spPr>
            <a:xfrm>
              <a:off x="3223158" y="3923697"/>
              <a:ext cx="1080000" cy="864973"/>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chemeClr val="accent4">
                      <a:lumMod val="50000"/>
                    </a:schemeClr>
                  </a:solidFill>
                </a:rPr>
                <a:t>Time Left:</a:t>
              </a:r>
            </a:p>
            <a:p>
              <a:pPr algn="ctr"/>
              <a:endParaRPr lang="en-US" sz="1050" dirty="0">
                <a:solidFill>
                  <a:schemeClr val="accent4">
                    <a:lumMod val="50000"/>
                  </a:schemeClr>
                </a:solidFill>
              </a:endParaRPr>
            </a:p>
            <a:p>
              <a:pPr algn="ctr"/>
              <a:r>
                <a:rPr lang="en-US" sz="1050" dirty="0">
                  <a:solidFill>
                    <a:schemeClr val="accent4">
                      <a:lumMod val="50000"/>
                    </a:schemeClr>
                  </a:solidFill>
                </a:rPr>
                <a:t>Effort:</a:t>
              </a:r>
            </a:p>
            <a:p>
              <a:pPr algn="ctr"/>
              <a:endParaRPr lang="en-US" sz="1200" dirty="0">
                <a:solidFill>
                  <a:schemeClr val="accent3">
                    <a:lumMod val="75000"/>
                  </a:schemeClr>
                </a:solidFill>
              </a:endParaRPr>
            </a:p>
          </p:txBody>
        </p:sp>
        <p:sp>
          <p:nvSpPr>
            <p:cNvPr id="84" name="Rounded Rectangle 83">
              <a:extLst>
                <a:ext uri="{FF2B5EF4-FFF2-40B4-BE49-F238E27FC236}">
                  <a16:creationId xmlns:a16="http://schemas.microsoft.com/office/drawing/2014/main" id="{0F36E881-C941-7C43-B4EC-CF4ED67E5A23}"/>
                </a:ext>
              </a:extLst>
            </p:cNvPr>
            <p:cNvSpPr/>
            <p:nvPr/>
          </p:nvSpPr>
          <p:spPr>
            <a:xfrm>
              <a:off x="3220322" y="3632185"/>
              <a:ext cx="1080000" cy="383780"/>
            </a:xfrm>
            <a:prstGeom prst="round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Order Bento</a:t>
              </a:r>
            </a:p>
          </p:txBody>
        </p:sp>
        <p:sp>
          <p:nvSpPr>
            <p:cNvPr id="93" name="Rectangle 92">
              <a:extLst>
                <a:ext uri="{FF2B5EF4-FFF2-40B4-BE49-F238E27FC236}">
                  <a16:creationId xmlns:a16="http://schemas.microsoft.com/office/drawing/2014/main" id="{A2444238-788F-3C41-BE0D-9219AD3B6013}"/>
                </a:ext>
              </a:extLst>
            </p:cNvPr>
            <p:cNvSpPr/>
            <p:nvPr/>
          </p:nvSpPr>
          <p:spPr>
            <a:xfrm>
              <a:off x="3249726" y="4234943"/>
              <a:ext cx="861183" cy="122976"/>
            </a:xfrm>
            <a:prstGeom prst="rect">
              <a:avLst/>
            </a:prstGeom>
            <a:pattFill prst="dkUpDiag">
              <a:fgClr>
                <a:schemeClr val="accent4">
                  <a:lumMod val="75000"/>
                </a:schemeClr>
              </a:fgClr>
              <a:bgClr>
                <a:schemeClr val="accent4">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85" name="Rectangle 84">
              <a:extLst>
                <a:ext uri="{FF2B5EF4-FFF2-40B4-BE49-F238E27FC236}">
                  <a16:creationId xmlns:a16="http://schemas.microsoft.com/office/drawing/2014/main" id="{8C62EFAD-B73B-8440-B253-243935F0659A}"/>
                </a:ext>
              </a:extLst>
            </p:cNvPr>
            <p:cNvSpPr/>
            <p:nvPr/>
          </p:nvSpPr>
          <p:spPr>
            <a:xfrm>
              <a:off x="3227736" y="4231984"/>
              <a:ext cx="1056518" cy="118545"/>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86" name="Rectangle 85">
              <a:extLst>
                <a:ext uri="{FF2B5EF4-FFF2-40B4-BE49-F238E27FC236}">
                  <a16:creationId xmlns:a16="http://schemas.microsoft.com/office/drawing/2014/main" id="{5418B1B3-1BB0-4B43-9007-E00B2680990B}"/>
                </a:ext>
              </a:extLst>
            </p:cNvPr>
            <p:cNvSpPr/>
            <p:nvPr/>
          </p:nvSpPr>
          <p:spPr>
            <a:xfrm>
              <a:off x="3293494" y="4583086"/>
              <a:ext cx="288000" cy="122976"/>
            </a:xfrm>
            <a:prstGeom prst="rect">
              <a:avLst/>
            </a:prstGeom>
            <a:pattFill prst="dkUpDiag">
              <a:fgClr>
                <a:schemeClr val="accent4">
                  <a:lumMod val="20000"/>
                  <a:lumOff val="80000"/>
                </a:schemeClr>
              </a:fgClr>
              <a:bgClr>
                <a:schemeClr val="accent4">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7" name="Rectangle 86">
              <a:extLst>
                <a:ext uri="{FF2B5EF4-FFF2-40B4-BE49-F238E27FC236}">
                  <a16:creationId xmlns:a16="http://schemas.microsoft.com/office/drawing/2014/main" id="{593FC2E6-CF60-6547-82FB-43E0DDC4C68B}"/>
                </a:ext>
              </a:extLst>
            </p:cNvPr>
            <p:cNvSpPr/>
            <p:nvPr/>
          </p:nvSpPr>
          <p:spPr>
            <a:xfrm>
              <a:off x="3614163" y="4587410"/>
              <a:ext cx="288000" cy="122976"/>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8" name="Rectangle 87">
              <a:extLst>
                <a:ext uri="{FF2B5EF4-FFF2-40B4-BE49-F238E27FC236}">
                  <a16:creationId xmlns:a16="http://schemas.microsoft.com/office/drawing/2014/main" id="{92C09932-2645-DC49-80DF-E9D61AB93AC7}"/>
                </a:ext>
              </a:extLst>
            </p:cNvPr>
            <p:cNvSpPr/>
            <p:nvPr/>
          </p:nvSpPr>
          <p:spPr>
            <a:xfrm>
              <a:off x="3938341" y="4586817"/>
              <a:ext cx="288000" cy="122976"/>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sp>
        <p:nvSpPr>
          <p:cNvPr id="89" name="Rectangle 88">
            <a:extLst>
              <a:ext uri="{FF2B5EF4-FFF2-40B4-BE49-F238E27FC236}">
                <a16:creationId xmlns:a16="http://schemas.microsoft.com/office/drawing/2014/main" id="{E1CDC2B2-1911-A749-91A3-14B29766F498}"/>
              </a:ext>
            </a:extLst>
          </p:cNvPr>
          <p:cNvSpPr/>
          <p:nvPr/>
        </p:nvSpPr>
        <p:spPr>
          <a:xfrm>
            <a:off x="2087260" y="3633962"/>
            <a:ext cx="1080000" cy="1150445"/>
          </a:xfrm>
          <a:prstGeom prst="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90" name="Rectangle 89">
            <a:extLst>
              <a:ext uri="{FF2B5EF4-FFF2-40B4-BE49-F238E27FC236}">
                <a16:creationId xmlns:a16="http://schemas.microsoft.com/office/drawing/2014/main" id="{A03E89A1-3828-CD41-B12F-A6827E79E5E1}"/>
              </a:ext>
            </a:extLst>
          </p:cNvPr>
          <p:cNvSpPr/>
          <p:nvPr/>
        </p:nvSpPr>
        <p:spPr>
          <a:xfrm>
            <a:off x="920154" y="3637560"/>
            <a:ext cx="1080000" cy="1150445"/>
          </a:xfrm>
          <a:prstGeom prst="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grpSp>
        <p:nvGrpSpPr>
          <p:cNvPr id="24" name="Group 23">
            <a:extLst>
              <a:ext uri="{FF2B5EF4-FFF2-40B4-BE49-F238E27FC236}">
                <a16:creationId xmlns:a16="http://schemas.microsoft.com/office/drawing/2014/main" id="{43F74914-8598-3C4B-B8D6-D29F0F52B5E4}"/>
              </a:ext>
            </a:extLst>
          </p:cNvPr>
          <p:cNvGrpSpPr/>
          <p:nvPr/>
        </p:nvGrpSpPr>
        <p:grpSpPr>
          <a:xfrm>
            <a:off x="920154" y="1573395"/>
            <a:ext cx="3393029" cy="288646"/>
            <a:chOff x="920154" y="1721679"/>
            <a:chExt cx="3393029" cy="288646"/>
          </a:xfrm>
        </p:grpSpPr>
        <p:sp>
          <p:nvSpPr>
            <p:cNvPr id="14" name="TextBox 13">
              <a:extLst>
                <a:ext uri="{FF2B5EF4-FFF2-40B4-BE49-F238E27FC236}">
                  <a16:creationId xmlns:a16="http://schemas.microsoft.com/office/drawing/2014/main" id="{B6ED501A-CB84-F544-B968-48BF248E53E1}"/>
                </a:ext>
              </a:extLst>
            </p:cNvPr>
            <p:cNvSpPr txBox="1"/>
            <p:nvPr/>
          </p:nvSpPr>
          <p:spPr>
            <a:xfrm>
              <a:off x="1164848" y="1727980"/>
              <a:ext cx="590611" cy="276999"/>
            </a:xfrm>
            <a:prstGeom prst="rect">
              <a:avLst/>
            </a:prstGeom>
            <a:noFill/>
          </p:spPr>
          <p:txBody>
            <a:bodyPr wrap="none" rtlCol="0">
              <a:spAutoFit/>
            </a:bodyPr>
            <a:lstStyle/>
            <a:p>
              <a:r>
                <a:rPr lang="en-US" sz="1200" dirty="0">
                  <a:solidFill>
                    <a:schemeClr val="accent1">
                      <a:lumMod val="50000"/>
                    </a:schemeClr>
                  </a:solidFill>
                </a:rPr>
                <a:t>To-do</a:t>
              </a:r>
            </a:p>
          </p:txBody>
        </p:sp>
        <p:sp>
          <p:nvSpPr>
            <p:cNvPr id="91" name="TextBox 90">
              <a:extLst>
                <a:ext uri="{FF2B5EF4-FFF2-40B4-BE49-F238E27FC236}">
                  <a16:creationId xmlns:a16="http://schemas.microsoft.com/office/drawing/2014/main" id="{CCA697AA-DBCB-8C46-8E41-A29E0C6401F7}"/>
                </a:ext>
              </a:extLst>
            </p:cNvPr>
            <p:cNvSpPr txBox="1"/>
            <p:nvPr/>
          </p:nvSpPr>
          <p:spPr>
            <a:xfrm>
              <a:off x="2136067" y="1721679"/>
              <a:ext cx="975523" cy="276999"/>
            </a:xfrm>
            <a:prstGeom prst="rect">
              <a:avLst/>
            </a:prstGeom>
            <a:noFill/>
          </p:spPr>
          <p:txBody>
            <a:bodyPr wrap="none" rtlCol="0">
              <a:spAutoFit/>
            </a:bodyPr>
            <a:lstStyle/>
            <a:p>
              <a:r>
                <a:rPr lang="en-US" sz="1200" dirty="0">
                  <a:solidFill>
                    <a:schemeClr val="accent3">
                      <a:lumMod val="50000"/>
                    </a:schemeClr>
                  </a:solidFill>
                </a:rPr>
                <a:t>In Progress</a:t>
              </a:r>
            </a:p>
          </p:txBody>
        </p:sp>
        <p:sp>
          <p:nvSpPr>
            <p:cNvPr id="92" name="TextBox 91">
              <a:extLst>
                <a:ext uri="{FF2B5EF4-FFF2-40B4-BE49-F238E27FC236}">
                  <a16:creationId xmlns:a16="http://schemas.microsoft.com/office/drawing/2014/main" id="{CBAF8C06-2A50-7F49-88DB-6302F9B452E6}"/>
                </a:ext>
              </a:extLst>
            </p:cNvPr>
            <p:cNvSpPr txBox="1"/>
            <p:nvPr/>
          </p:nvSpPr>
          <p:spPr>
            <a:xfrm>
              <a:off x="3281702" y="1733326"/>
              <a:ext cx="982961" cy="276999"/>
            </a:xfrm>
            <a:prstGeom prst="rect">
              <a:avLst/>
            </a:prstGeom>
            <a:noFill/>
          </p:spPr>
          <p:txBody>
            <a:bodyPr wrap="none" rtlCol="0">
              <a:spAutoFit/>
            </a:bodyPr>
            <a:lstStyle/>
            <a:p>
              <a:r>
                <a:rPr lang="en-US" sz="1200" dirty="0">
                  <a:solidFill>
                    <a:schemeClr val="accent4">
                      <a:lumMod val="50000"/>
                    </a:schemeClr>
                  </a:solidFill>
                </a:rPr>
                <a:t>Completed</a:t>
              </a:r>
            </a:p>
          </p:txBody>
        </p:sp>
        <p:cxnSp>
          <p:nvCxnSpPr>
            <p:cNvPr id="18" name="Straight Connector 17">
              <a:extLst>
                <a:ext uri="{FF2B5EF4-FFF2-40B4-BE49-F238E27FC236}">
                  <a16:creationId xmlns:a16="http://schemas.microsoft.com/office/drawing/2014/main" id="{A8B62F7B-CA5D-8D41-AAB4-425ECBACDE65}"/>
                </a:ext>
              </a:extLst>
            </p:cNvPr>
            <p:cNvCxnSpPr/>
            <p:nvPr/>
          </p:nvCxnSpPr>
          <p:spPr>
            <a:xfrm>
              <a:off x="920154" y="1998678"/>
              <a:ext cx="3393029" cy="0"/>
            </a:xfrm>
            <a:prstGeom prst="line">
              <a:avLst/>
            </a:prstGeom>
            <a:ln w="31750">
              <a:gradFill flip="none" rotWithShape="1">
                <a:gsLst>
                  <a:gs pos="0">
                    <a:schemeClr val="accent1">
                      <a:lumMod val="58000"/>
                    </a:schemeClr>
                  </a:gs>
                  <a:gs pos="52000">
                    <a:schemeClr val="accent3">
                      <a:lumMod val="50000"/>
                    </a:schemeClr>
                  </a:gs>
                  <a:gs pos="100000">
                    <a:schemeClr val="accent4">
                      <a:lumMod val="5000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C79D907E-810B-BD48-B171-12C077DA8502}"/>
              </a:ext>
            </a:extLst>
          </p:cNvPr>
          <p:cNvGrpSpPr/>
          <p:nvPr/>
        </p:nvGrpSpPr>
        <p:grpSpPr>
          <a:xfrm>
            <a:off x="2093580" y="2392803"/>
            <a:ext cx="1082836" cy="1156485"/>
            <a:chOff x="5219165" y="1862041"/>
            <a:chExt cx="1082836" cy="1156485"/>
          </a:xfrm>
        </p:grpSpPr>
        <p:sp>
          <p:nvSpPr>
            <p:cNvPr id="13" name="Rectangle 12">
              <a:extLst>
                <a:ext uri="{FF2B5EF4-FFF2-40B4-BE49-F238E27FC236}">
                  <a16:creationId xmlns:a16="http://schemas.microsoft.com/office/drawing/2014/main" id="{DCB5D133-BA9F-CD4D-9991-DD2F67DA2733}"/>
                </a:ext>
              </a:extLst>
            </p:cNvPr>
            <p:cNvSpPr/>
            <p:nvPr/>
          </p:nvSpPr>
          <p:spPr>
            <a:xfrm>
              <a:off x="5222001" y="2153553"/>
              <a:ext cx="1080000" cy="864973"/>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rgbClr val="6D7728"/>
                  </a:solidFill>
                </a:rPr>
                <a:t>Time Left:</a:t>
              </a:r>
            </a:p>
            <a:p>
              <a:pPr algn="ctr"/>
              <a:endParaRPr lang="en-US" sz="1050" dirty="0">
                <a:solidFill>
                  <a:srgbClr val="6D7728"/>
                </a:solidFill>
              </a:endParaRPr>
            </a:p>
            <a:p>
              <a:pPr algn="ctr"/>
              <a:r>
                <a:rPr lang="en-US" sz="1050" dirty="0">
                  <a:solidFill>
                    <a:srgbClr val="6D7728"/>
                  </a:solidFill>
                </a:rPr>
                <a:t>Effort:</a:t>
              </a:r>
            </a:p>
            <a:p>
              <a:pPr algn="ctr"/>
              <a:endParaRPr lang="en-US" sz="1200" dirty="0">
                <a:solidFill>
                  <a:schemeClr val="accent3">
                    <a:lumMod val="75000"/>
                  </a:schemeClr>
                </a:solidFill>
              </a:endParaRPr>
            </a:p>
          </p:txBody>
        </p:sp>
        <p:sp>
          <p:nvSpPr>
            <p:cNvPr id="70" name="Rounded Rectangle 69">
              <a:extLst>
                <a:ext uri="{FF2B5EF4-FFF2-40B4-BE49-F238E27FC236}">
                  <a16:creationId xmlns:a16="http://schemas.microsoft.com/office/drawing/2014/main" id="{06FC42C1-6B6B-A543-B2BD-9025BAD3F294}"/>
                </a:ext>
              </a:extLst>
            </p:cNvPr>
            <p:cNvSpPr/>
            <p:nvPr/>
          </p:nvSpPr>
          <p:spPr>
            <a:xfrm>
              <a:off x="5219165" y="1862041"/>
              <a:ext cx="1080000" cy="38378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Buy Tickets for Attraction</a:t>
              </a:r>
            </a:p>
          </p:txBody>
        </p:sp>
        <p:sp>
          <p:nvSpPr>
            <p:cNvPr id="73" name="Rectangle 72">
              <a:extLst>
                <a:ext uri="{FF2B5EF4-FFF2-40B4-BE49-F238E27FC236}">
                  <a16:creationId xmlns:a16="http://schemas.microsoft.com/office/drawing/2014/main" id="{10F9F84F-465F-4E42-98BA-4DD560569452}"/>
                </a:ext>
              </a:extLst>
            </p:cNvPr>
            <p:cNvSpPr/>
            <p:nvPr/>
          </p:nvSpPr>
          <p:spPr>
            <a:xfrm>
              <a:off x="5242067" y="2463810"/>
              <a:ext cx="861183" cy="122976"/>
            </a:xfrm>
            <a:prstGeom prst="rect">
              <a:avLst/>
            </a:prstGeom>
            <a:pattFill prst="dkUpDiag">
              <a:fgClr>
                <a:schemeClr val="accent3">
                  <a:lumMod val="75000"/>
                </a:schemeClr>
              </a:fgClr>
              <a:bgClr>
                <a:schemeClr val="accent3">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74" name="Rectangle 73">
              <a:extLst>
                <a:ext uri="{FF2B5EF4-FFF2-40B4-BE49-F238E27FC236}">
                  <a16:creationId xmlns:a16="http://schemas.microsoft.com/office/drawing/2014/main" id="{859A9C56-E372-A543-B773-64CBB149D930}"/>
                </a:ext>
              </a:extLst>
            </p:cNvPr>
            <p:cNvSpPr/>
            <p:nvPr/>
          </p:nvSpPr>
          <p:spPr>
            <a:xfrm>
              <a:off x="5226579" y="2461840"/>
              <a:ext cx="1056518" cy="11854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78" name="Rectangle 77">
              <a:extLst>
                <a:ext uri="{FF2B5EF4-FFF2-40B4-BE49-F238E27FC236}">
                  <a16:creationId xmlns:a16="http://schemas.microsoft.com/office/drawing/2014/main" id="{50FDC443-AD15-8D40-8BFC-F3CEF3C10CB2}"/>
                </a:ext>
              </a:extLst>
            </p:cNvPr>
            <p:cNvSpPr/>
            <p:nvPr/>
          </p:nvSpPr>
          <p:spPr>
            <a:xfrm>
              <a:off x="5292337" y="2788228"/>
              <a:ext cx="288000" cy="122976"/>
            </a:xfrm>
            <a:prstGeom prst="rect">
              <a:avLst/>
            </a:prstGeom>
            <a:pattFill prst="dkUpDiag">
              <a:fgClr>
                <a:schemeClr val="accent3">
                  <a:lumMod val="20000"/>
                  <a:lumOff val="80000"/>
                </a:schemeClr>
              </a:fgClr>
              <a:bgClr>
                <a:schemeClr val="accent3">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0" name="Rectangle 79">
              <a:extLst>
                <a:ext uri="{FF2B5EF4-FFF2-40B4-BE49-F238E27FC236}">
                  <a16:creationId xmlns:a16="http://schemas.microsoft.com/office/drawing/2014/main" id="{6A596711-8973-EE46-9839-6D2EF2195021}"/>
                </a:ext>
              </a:extLst>
            </p:cNvPr>
            <p:cNvSpPr/>
            <p:nvPr/>
          </p:nvSpPr>
          <p:spPr>
            <a:xfrm>
              <a:off x="5937184" y="2791959"/>
              <a:ext cx="288000" cy="122976"/>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95" name="Rectangle 94">
              <a:extLst>
                <a:ext uri="{FF2B5EF4-FFF2-40B4-BE49-F238E27FC236}">
                  <a16:creationId xmlns:a16="http://schemas.microsoft.com/office/drawing/2014/main" id="{50180AD2-5E61-0D4D-B00B-EF21B1870C23}"/>
                </a:ext>
              </a:extLst>
            </p:cNvPr>
            <p:cNvSpPr/>
            <p:nvPr/>
          </p:nvSpPr>
          <p:spPr>
            <a:xfrm>
              <a:off x="5618001" y="2788228"/>
              <a:ext cx="288000" cy="122976"/>
            </a:xfrm>
            <a:prstGeom prst="rect">
              <a:avLst/>
            </a:prstGeom>
            <a:pattFill prst="dkUpDiag">
              <a:fgClr>
                <a:schemeClr val="accent3">
                  <a:lumMod val="20000"/>
                  <a:lumOff val="80000"/>
                </a:schemeClr>
              </a:fgClr>
              <a:bgClr>
                <a:schemeClr val="accent3">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sp>
        <p:nvSpPr>
          <p:cNvPr id="107" name="Rounded Rectangle 106">
            <a:extLst>
              <a:ext uri="{FF2B5EF4-FFF2-40B4-BE49-F238E27FC236}">
                <a16:creationId xmlns:a16="http://schemas.microsoft.com/office/drawing/2014/main" id="{5499D867-3BDC-F340-9A2B-8E2F1236D432}"/>
              </a:ext>
            </a:extLst>
          </p:cNvPr>
          <p:cNvSpPr/>
          <p:nvPr/>
        </p:nvSpPr>
        <p:spPr>
          <a:xfrm>
            <a:off x="4868228" y="1771621"/>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view the drag and drop option to arrange the tasks as per user’s progress. </a:t>
            </a:r>
          </a:p>
        </p:txBody>
      </p:sp>
      <p:sp>
        <p:nvSpPr>
          <p:cNvPr id="75" name="Rectangle 74">
            <a:extLst>
              <a:ext uri="{FF2B5EF4-FFF2-40B4-BE49-F238E27FC236}">
                <a16:creationId xmlns:a16="http://schemas.microsoft.com/office/drawing/2014/main" id="{BF4FCDE1-1BA4-F34D-AEEC-EB417F63D1E7}"/>
              </a:ext>
            </a:extLst>
          </p:cNvPr>
          <p:cNvSpPr/>
          <p:nvPr/>
        </p:nvSpPr>
        <p:spPr>
          <a:xfrm>
            <a:off x="3231236" y="3637560"/>
            <a:ext cx="1080000" cy="1150445"/>
          </a:xfrm>
          <a:prstGeom prst="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79" name="Rounded Rectangle 78">
            <a:extLst>
              <a:ext uri="{FF2B5EF4-FFF2-40B4-BE49-F238E27FC236}">
                <a16:creationId xmlns:a16="http://schemas.microsoft.com/office/drawing/2014/main" id="{5789D161-002C-9D4B-8890-573218CB37D5}"/>
              </a:ext>
            </a:extLst>
          </p:cNvPr>
          <p:cNvSpPr/>
          <p:nvPr/>
        </p:nvSpPr>
        <p:spPr>
          <a:xfrm>
            <a:off x="4868228" y="4525062"/>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The blocked button disappears now that this task’s dependency has been fulfilled</a:t>
            </a:r>
          </a:p>
        </p:txBody>
      </p:sp>
      <p:sp>
        <p:nvSpPr>
          <p:cNvPr id="76" name="Rounded Rectangle 75">
            <a:hlinkClick r:id="rId22" action="ppaction://hlinksldjump"/>
            <a:extLst>
              <a:ext uri="{FF2B5EF4-FFF2-40B4-BE49-F238E27FC236}">
                <a16:creationId xmlns:a16="http://schemas.microsoft.com/office/drawing/2014/main" id="{5B962436-A5A1-1843-B576-3B0EDE9033F2}"/>
              </a:ext>
            </a:extLst>
          </p:cNvPr>
          <p:cNvSpPr/>
          <p:nvPr/>
        </p:nvSpPr>
        <p:spPr>
          <a:xfrm>
            <a:off x="4868228" y="2369587"/>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details option come up when user clicks once on any task</a:t>
            </a:r>
          </a:p>
        </p:txBody>
      </p:sp>
      <p:sp>
        <p:nvSpPr>
          <p:cNvPr id="77" name="Rectangle 76">
            <a:extLst>
              <a:ext uri="{FF2B5EF4-FFF2-40B4-BE49-F238E27FC236}">
                <a16:creationId xmlns:a16="http://schemas.microsoft.com/office/drawing/2014/main" id="{DD8DF956-306E-5D49-8DC9-39E786DCC14A}"/>
              </a:ext>
            </a:extLst>
          </p:cNvPr>
          <p:cNvSpPr/>
          <p:nvPr/>
        </p:nvSpPr>
        <p:spPr>
          <a:xfrm>
            <a:off x="4682825" y="690216"/>
            <a:ext cx="3269508" cy="1616170"/>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C23D5A49-49BF-2141-B364-D333CDFE145D}"/>
              </a:ext>
            </a:extLst>
          </p:cNvPr>
          <p:cNvSpPr/>
          <p:nvPr/>
        </p:nvSpPr>
        <p:spPr>
          <a:xfrm>
            <a:off x="705002" y="1563878"/>
            <a:ext cx="4150827" cy="5173501"/>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E4C857F0-3540-FF4A-AC9A-3C5B626E3D58}"/>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Progress View</a:t>
            </a:r>
          </a:p>
        </p:txBody>
      </p:sp>
      <p:sp>
        <p:nvSpPr>
          <p:cNvPr id="114" name="Rounded Rectangle 113">
            <a:extLst>
              <a:ext uri="{FF2B5EF4-FFF2-40B4-BE49-F238E27FC236}">
                <a16:creationId xmlns:a16="http://schemas.microsoft.com/office/drawing/2014/main" id="{FA5D00D8-E55A-2B4D-A37D-ECE2712DB032}"/>
              </a:ext>
            </a:extLst>
          </p:cNvPr>
          <p:cNvSpPr/>
          <p:nvPr/>
        </p:nvSpPr>
        <p:spPr>
          <a:xfrm>
            <a:off x="4871925" y="3699787"/>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You may click on either delete, edit, or done. The options are similar to Chart view details page. </a:t>
            </a:r>
          </a:p>
        </p:txBody>
      </p:sp>
      <p:sp>
        <p:nvSpPr>
          <p:cNvPr id="109" name="Rectangle 108">
            <a:extLst>
              <a:ext uri="{FF2B5EF4-FFF2-40B4-BE49-F238E27FC236}">
                <a16:creationId xmlns:a16="http://schemas.microsoft.com/office/drawing/2014/main" id="{3DE20422-E597-8F43-BC86-D70470BFBAB7}"/>
              </a:ext>
            </a:extLst>
          </p:cNvPr>
          <p:cNvSpPr/>
          <p:nvPr/>
        </p:nvSpPr>
        <p:spPr>
          <a:xfrm>
            <a:off x="1220120" y="3254642"/>
            <a:ext cx="2889364" cy="451084"/>
          </a:xfrm>
          <a:prstGeom prst="rect">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Task deleted!</a:t>
            </a:r>
          </a:p>
        </p:txBody>
      </p:sp>
      <p:sp>
        <p:nvSpPr>
          <p:cNvPr id="110" name="Rounded Rectangle 109">
            <a:extLst>
              <a:ext uri="{FF2B5EF4-FFF2-40B4-BE49-F238E27FC236}">
                <a16:creationId xmlns:a16="http://schemas.microsoft.com/office/drawing/2014/main" id="{B91A1641-9CFD-D34D-96D5-4A2B99D7B4F1}"/>
              </a:ext>
            </a:extLst>
          </p:cNvPr>
          <p:cNvSpPr/>
          <p:nvPr/>
        </p:nvSpPr>
        <p:spPr>
          <a:xfrm>
            <a:off x="4868228" y="2978053"/>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anywhere to continue</a:t>
            </a:r>
          </a:p>
        </p:txBody>
      </p:sp>
      <p:sp>
        <p:nvSpPr>
          <p:cNvPr id="94" name="Rectangle 93">
            <a:extLst>
              <a:ext uri="{FF2B5EF4-FFF2-40B4-BE49-F238E27FC236}">
                <a16:creationId xmlns:a16="http://schemas.microsoft.com/office/drawing/2014/main" id="{A151AAEC-8B3B-6B42-B58B-31592C4557B5}"/>
              </a:ext>
            </a:extLst>
          </p:cNvPr>
          <p:cNvSpPr/>
          <p:nvPr/>
        </p:nvSpPr>
        <p:spPr>
          <a:xfrm>
            <a:off x="4736182" y="3632185"/>
            <a:ext cx="3269508" cy="2187200"/>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321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nextslide" highlightClick="1"/>
            <a:extLst>
              <a:ext uri="{FF2B5EF4-FFF2-40B4-BE49-F238E27FC236}">
                <a16:creationId xmlns:a16="http://schemas.microsoft.com/office/drawing/2014/main" id="{A316347F-D9A8-8D4B-AED8-56C3778C18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93162" y="670988"/>
            <a:ext cx="360000" cy="360000"/>
          </a:xfrm>
          <a:prstGeom prst="rect">
            <a:avLst/>
          </a:prstGeom>
        </p:spPr>
      </p:pic>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218720" y="5433265"/>
            <a:ext cx="772514" cy="772514"/>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3049586" y="5705553"/>
            <a:ext cx="625365" cy="772507"/>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94989" y="5747783"/>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Progress View – aft delete yes</a:t>
            </a:r>
          </a:p>
        </p:txBody>
      </p:sp>
      <p:pic>
        <p:nvPicPr>
          <p:cNvPr id="64" name="Graphic 63" descr="Filter">
            <a:hlinkClick r:id="rId17"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052512" y="677435"/>
            <a:ext cx="360000" cy="360000"/>
          </a:xfrm>
          <a:prstGeom prst="rect">
            <a:avLst/>
          </a:prstGeom>
        </p:spPr>
      </p:pic>
      <p:pic>
        <p:nvPicPr>
          <p:cNvPr id="69" name="Graphic 68" descr="Radio microphone">
            <a:hlinkClick r:id="rId20"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184342" y="677435"/>
            <a:ext cx="360000" cy="360000"/>
          </a:xfrm>
          <a:prstGeom prst="rect">
            <a:avLst/>
          </a:prstGeom>
        </p:spPr>
      </p:pic>
      <p:sp>
        <p:nvSpPr>
          <p:cNvPr id="50" name="Rounded Rectangle 49">
            <a:extLst>
              <a:ext uri="{FF2B5EF4-FFF2-40B4-BE49-F238E27FC236}">
                <a16:creationId xmlns:a16="http://schemas.microsoft.com/office/drawing/2014/main" id="{5399D78F-157C-B04E-8992-78E90BF6C85E}"/>
              </a:ext>
            </a:extLst>
          </p:cNvPr>
          <p:cNvSpPr/>
          <p:nvPr/>
        </p:nvSpPr>
        <p:spPr>
          <a:xfrm>
            <a:off x="2113382" y="1944953"/>
            <a:ext cx="1009027" cy="383780"/>
          </a:xfrm>
          <a:prstGeom prst="round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4">
                  <a:lumMod val="75000"/>
                </a:schemeClr>
              </a:solidFill>
            </a:endParaRPr>
          </a:p>
        </p:txBody>
      </p:sp>
      <p:sp>
        <p:nvSpPr>
          <p:cNvPr id="58" name="Rounded Rectangle 57">
            <a:extLst>
              <a:ext uri="{FF2B5EF4-FFF2-40B4-BE49-F238E27FC236}">
                <a16:creationId xmlns:a16="http://schemas.microsoft.com/office/drawing/2014/main" id="{8FB44B54-1CDF-DB42-B6CB-6B9F32A18C51}"/>
              </a:ext>
            </a:extLst>
          </p:cNvPr>
          <p:cNvSpPr/>
          <p:nvPr/>
        </p:nvSpPr>
        <p:spPr>
          <a:xfrm>
            <a:off x="963140" y="1922605"/>
            <a:ext cx="1009027" cy="383780"/>
          </a:xfrm>
          <a:prstGeom prst="round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4">
                  <a:lumMod val="75000"/>
                </a:schemeClr>
              </a:solidFill>
            </a:endParaRPr>
          </a:p>
        </p:txBody>
      </p:sp>
      <p:sp>
        <p:nvSpPr>
          <p:cNvPr id="71" name="Rounded Rectangle 70">
            <a:extLst>
              <a:ext uri="{FF2B5EF4-FFF2-40B4-BE49-F238E27FC236}">
                <a16:creationId xmlns:a16="http://schemas.microsoft.com/office/drawing/2014/main" id="{A477A375-57FC-324A-99DC-34D7FEE506AE}"/>
              </a:ext>
            </a:extLst>
          </p:cNvPr>
          <p:cNvSpPr/>
          <p:nvPr/>
        </p:nvSpPr>
        <p:spPr>
          <a:xfrm>
            <a:off x="3220322" y="1945022"/>
            <a:ext cx="1080000" cy="383780"/>
          </a:xfrm>
          <a:prstGeom prst="round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Check Attendance</a:t>
            </a:r>
          </a:p>
        </p:txBody>
      </p:sp>
      <p:sp>
        <p:nvSpPr>
          <p:cNvPr id="81" name="Rectangle 80">
            <a:extLst>
              <a:ext uri="{FF2B5EF4-FFF2-40B4-BE49-F238E27FC236}">
                <a16:creationId xmlns:a16="http://schemas.microsoft.com/office/drawing/2014/main" id="{81F96BF1-F096-9346-9791-9B73650D9CCC}"/>
              </a:ext>
            </a:extLst>
          </p:cNvPr>
          <p:cNvSpPr/>
          <p:nvPr/>
        </p:nvSpPr>
        <p:spPr>
          <a:xfrm>
            <a:off x="3241445" y="2379914"/>
            <a:ext cx="1080000" cy="1150445"/>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82" name="Rectangle 81">
            <a:extLst>
              <a:ext uri="{FF2B5EF4-FFF2-40B4-BE49-F238E27FC236}">
                <a16:creationId xmlns:a16="http://schemas.microsoft.com/office/drawing/2014/main" id="{FA1E29A4-1925-164F-BE6D-E91ACEAC44FF}"/>
              </a:ext>
            </a:extLst>
          </p:cNvPr>
          <p:cNvSpPr/>
          <p:nvPr/>
        </p:nvSpPr>
        <p:spPr>
          <a:xfrm>
            <a:off x="928416" y="2395794"/>
            <a:ext cx="1080000" cy="1150445"/>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grpSp>
        <p:nvGrpSpPr>
          <p:cNvPr id="2" name="Group 1">
            <a:extLst>
              <a:ext uri="{FF2B5EF4-FFF2-40B4-BE49-F238E27FC236}">
                <a16:creationId xmlns:a16="http://schemas.microsoft.com/office/drawing/2014/main" id="{F64BEF63-92C7-0345-A7C1-DDAC78006F4C}"/>
              </a:ext>
            </a:extLst>
          </p:cNvPr>
          <p:cNvGrpSpPr/>
          <p:nvPr/>
        </p:nvGrpSpPr>
        <p:grpSpPr>
          <a:xfrm>
            <a:off x="918735" y="3632185"/>
            <a:ext cx="3398583" cy="2384966"/>
            <a:chOff x="918735" y="3632185"/>
            <a:chExt cx="3398583" cy="2384966"/>
          </a:xfrm>
        </p:grpSpPr>
        <p:sp>
          <p:nvSpPr>
            <p:cNvPr id="105" name="Rectangle 104">
              <a:extLst>
                <a:ext uri="{FF2B5EF4-FFF2-40B4-BE49-F238E27FC236}">
                  <a16:creationId xmlns:a16="http://schemas.microsoft.com/office/drawing/2014/main" id="{5D7B8B7A-4724-924D-8D9D-FC1A522DF5F8}"/>
                </a:ext>
              </a:extLst>
            </p:cNvPr>
            <p:cNvSpPr/>
            <p:nvPr/>
          </p:nvSpPr>
          <p:spPr>
            <a:xfrm>
              <a:off x="3237318" y="4848643"/>
              <a:ext cx="1080000" cy="1150445"/>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106" name="Rectangle 105">
              <a:extLst>
                <a:ext uri="{FF2B5EF4-FFF2-40B4-BE49-F238E27FC236}">
                  <a16:creationId xmlns:a16="http://schemas.microsoft.com/office/drawing/2014/main" id="{BA23A7BB-3656-AF4D-B18A-B7E514E68B50}"/>
                </a:ext>
              </a:extLst>
            </p:cNvPr>
            <p:cNvSpPr/>
            <p:nvPr/>
          </p:nvSpPr>
          <p:spPr>
            <a:xfrm>
              <a:off x="2066445" y="4866706"/>
              <a:ext cx="1080000" cy="1150445"/>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grpSp>
          <p:nvGrpSpPr>
            <p:cNvPr id="27" name="Group 26">
              <a:extLst>
                <a:ext uri="{FF2B5EF4-FFF2-40B4-BE49-F238E27FC236}">
                  <a16:creationId xmlns:a16="http://schemas.microsoft.com/office/drawing/2014/main" id="{3BF89E47-9734-A047-A53D-0A73EAA72815}"/>
                </a:ext>
              </a:extLst>
            </p:cNvPr>
            <p:cNvGrpSpPr/>
            <p:nvPr/>
          </p:nvGrpSpPr>
          <p:grpSpPr>
            <a:xfrm>
              <a:off x="918735" y="4853020"/>
              <a:ext cx="1082836" cy="1156485"/>
              <a:chOff x="928456" y="4878040"/>
              <a:chExt cx="1082836" cy="1156485"/>
            </a:xfrm>
          </p:grpSpPr>
          <p:sp>
            <p:nvSpPr>
              <p:cNvPr id="98" name="Rectangle 97">
                <a:extLst>
                  <a:ext uri="{FF2B5EF4-FFF2-40B4-BE49-F238E27FC236}">
                    <a16:creationId xmlns:a16="http://schemas.microsoft.com/office/drawing/2014/main" id="{50F4696F-0254-364B-8B38-88821FFE7E37}"/>
                  </a:ext>
                </a:extLst>
              </p:cNvPr>
              <p:cNvSpPr/>
              <p:nvPr/>
            </p:nvSpPr>
            <p:spPr>
              <a:xfrm>
                <a:off x="931292" y="5169552"/>
                <a:ext cx="1080000" cy="864973"/>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chemeClr val="accent1">
                        <a:lumMod val="75000"/>
                      </a:schemeClr>
                    </a:solidFill>
                  </a:rPr>
                  <a:t>Time Left:</a:t>
                </a:r>
              </a:p>
              <a:p>
                <a:pPr algn="ctr"/>
                <a:endParaRPr lang="en-US" sz="1050" dirty="0">
                  <a:solidFill>
                    <a:schemeClr val="accent1">
                      <a:lumMod val="75000"/>
                    </a:schemeClr>
                  </a:solidFill>
                </a:endParaRPr>
              </a:p>
              <a:p>
                <a:pPr algn="ctr"/>
                <a:r>
                  <a:rPr lang="en-US" sz="1050" dirty="0">
                    <a:solidFill>
                      <a:schemeClr val="accent1">
                        <a:lumMod val="75000"/>
                      </a:schemeClr>
                    </a:solidFill>
                  </a:rPr>
                  <a:t>Effort:</a:t>
                </a:r>
              </a:p>
              <a:p>
                <a:pPr algn="ctr"/>
                <a:endParaRPr lang="en-US" sz="1200" dirty="0">
                  <a:solidFill>
                    <a:schemeClr val="accent3">
                      <a:lumMod val="75000"/>
                    </a:schemeClr>
                  </a:solidFill>
                </a:endParaRPr>
              </a:p>
            </p:txBody>
          </p:sp>
          <p:sp>
            <p:nvSpPr>
              <p:cNvPr id="99" name="Rectangle 98">
                <a:extLst>
                  <a:ext uri="{FF2B5EF4-FFF2-40B4-BE49-F238E27FC236}">
                    <a16:creationId xmlns:a16="http://schemas.microsoft.com/office/drawing/2014/main" id="{B97F0033-58CA-214B-A976-E0CD22DDE8FD}"/>
                  </a:ext>
                </a:extLst>
              </p:cNvPr>
              <p:cNvSpPr/>
              <p:nvPr/>
            </p:nvSpPr>
            <p:spPr>
              <a:xfrm>
                <a:off x="938155" y="5479021"/>
                <a:ext cx="861183" cy="122976"/>
              </a:xfrm>
              <a:prstGeom prst="rect">
                <a:avLst/>
              </a:prstGeom>
              <a:pattFill prst="dkUpDiag">
                <a:fgClr>
                  <a:schemeClr val="accent1">
                    <a:lumMod val="60000"/>
                    <a:lumOff val="40000"/>
                  </a:schemeClr>
                </a:fgClr>
                <a:bgClr>
                  <a:schemeClr val="accent1">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100" name="Rounded Rectangle 99">
                <a:extLst>
                  <a:ext uri="{FF2B5EF4-FFF2-40B4-BE49-F238E27FC236}">
                    <a16:creationId xmlns:a16="http://schemas.microsoft.com/office/drawing/2014/main" id="{447FA5FC-7C3A-2949-98C8-07F5BEA07DB6}"/>
                  </a:ext>
                </a:extLst>
              </p:cNvPr>
              <p:cNvSpPr/>
              <p:nvPr/>
            </p:nvSpPr>
            <p:spPr>
              <a:xfrm>
                <a:off x="928456" y="4878040"/>
                <a:ext cx="1080000" cy="383780"/>
              </a:xfrm>
              <a:prstGeom prst="round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1">
                        <a:lumMod val="50000"/>
                      </a:schemeClr>
                    </a:solidFill>
                  </a:rPr>
                  <a:t>Order Bento</a:t>
                </a:r>
              </a:p>
            </p:txBody>
          </p:sp>
          <p:sp>
            <p:nvSpPr>
              <p:cNvPr id="101" name="Rectangle 100">
                <a:extLst>
                  <a:ext uri="{FF2B5EF4-FFF2-40B4-BE49-F238E27FC236}">
                    <a16:creationId xmlns:a16="http://schemas.microsoft.com/office/drawing/2014/main" id="{5B354EC4-2A2C-4141-B572-1ACDE2FAB959}"/>
                  </a:ext>
                </a:extLst>
              </p:cNvPr>
              <p:cNvSpPr/>
              <p:nvPr/>
            </p:nvSpPr>
            <p:spPr>
              <a:xfrm>
                <a:off x="948227" y="5477839"/>
                <a:ext cx="1056518" cy="11854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102" name="Rectangle 101">
                <a:extLst>
                  <a:ext uri="{FF2B5EF4-FFF2-40B4-BE49-F238E27FC236}">
                    <a16:creationId xmlns:a16="http://schemas.microsoft.com/office/drawing/2014/main" id="{40D1D013-11C1-EB40-AB8B-92C4E5D09916}"/>
                  </a:ext>
                </a:extLst>
              </p:cNvPr>
              <p:cNvSpPr/>
              <p:nvPr/>
            </p:nvSpPr>
            <p:spPr>
              <a:xfrm>
                <a:off x="1001628" y="5828941"/>
                <a:ext cx="288000" cy="122976"/>
              </a:xfrm>
              <a:prstGeom prst="rect">
                <a:avLst/>
              </a:prstGeom>
              <a:pattFill prst="dkUpDiag">
                <a:fgClr>
                  <a:schemeClr val="accent1">
                    <a:lumMod val="20000"/>
                    <a:lumOff val="80000"/>
                  </a:schemeClr>
                </a:fgClr>
                <a:bgClr>
                  <a:schemeClr val="accent1">
                    <a:lumMod val="40000"/>
                    <a:lumOff val="60000"/>
                  </a:schemeClr>
                </a:bgClr>
              </a:patt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103" name="Rectangle 102">
                <a:extLst>
                  <a:ext uri="{FF2B5EF4-FFF2-40B4-BE49-F238E27FC236}">
                    <a16:creationId xmlns:a16="http://schemas.microsoft.com/office/drawing/2014/main" id="{0EB6007D-6FA0-E14F-B080-97EADD508F61}"/>
                  </a:ext>
                </a:extLst>
              </p:cNvPr>
              <p:cNvSpPr/>
              <p:nvPr/>
            </p:nvSpPr>
            <p:spPr>
              <a:xfrm>
                <a:off x="1322297" y="5833265"/>
                <a:ext cx="288000" cy="1229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104" name="Rectangle 103">
                <a:extLst>
                  <a:ext uri="{FF2B5EF4-FFF2-40B4-BE49-F238E27FC236}">
                    <a16:creationId xmlns:a16="http://schemas.microsoft.com/office/drawing/2014/main" id="{A755FA83-147A-7941-8D9A-12C11CDEB1E6}"/>
                  </a:ext>
                </a:extLst>
              </p:cNvPr>
              <p:cNvSpPr/>
              <p:nvPr/>
            </p:nvSpPr>
            <p:spPr>
              <a:xfrm>
                <a:off x="1646475" y="5832672"/>
                <a:ext cx="288000" cy="1229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grpSp>
          <p:nvGrpSpPr>
            <p:cNvPr id="4" name="Group 3">
              <a:extLst>
                <a:ext uri="{FF2B5EF4-FFF2-40B4-BE49-F238E27FC236}">
                  <a16:creationId xmlns:a16="http://schemas.microsoft.com/office/drawing/2014/main" id="{EF6A73AF-A7F3-CA48-AF1B-2D69E2F911C3}"/>
                </a:ext>
              </a:extLst>
            </p:cNvPr>
            <p:cNvGrpSpPr/>
            <p:nvPr/>
          </p:nvGrpSpPr>
          <p:grpSpPr>
            <a:xfrm>
              <a:off x="3220322" y="3632185"/>
              <a:ext cx="1082836" cy="1156485"/>
              <a:chOff x="3220322" y="3632185"/>
              <a:chExt cx="1082836" cy="1156485"/>
            </a:xfrm>
          </p:grpSpPr>
          <p:sp>
            <p:nvSpPr>
              <p:cNvPr id="83" name="Rectangle 82">
                <a:extLst>
                  <a:ext uri="{FF2B5EF4-FFF2-40B4-BE49-F238E27FC236}">
                    <a16:creationId xmlns:a16="http://schemas.microsoft.com/office/drawing/2014/main" id="{1546309D-A270-9249-B547-FC427B1CFB6C}"/>
                  </a:ext>
                </a:extLst>
              </p:cNvPr>
              <p:cNvSpPr/>
              <p:nvPr/>
            </p:nvSpPr>
            <p:spPr>
              <a:xfrm>
                <a:off x="3223158" y="3923697"/>
                <a:ext cx="1080000" cy="864973"/>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chemeClr val="accent4">
                        <a:lumMod val="50000"/>
                      </a:schemeClr>
                    </a:solidFill>
                  </a:rPr>
                  <a:t>Time Left:</a:t>
                </a:r>
              </a:p>
              <a:p>
                <a:pPr algn="ctr"/>
                <a:endParaRPr lang="en-US" sz="1050" dirty="0">
                  <a:solidFill>
                    <a:schemeClr val="accent4">
                      <a:lumMod val="50000"/>
                    </a:schemeClr>
                  </a:solidFill>
                </a:endParaRPr>
              </a:p>
              <a:p>
                <a:pPr algn="ctr"/>
                <a:r>
                  <a:rPr lang="en-US" sz="1050" dirty="0">
                    <a:solidFill>
                      <a:schemeClr val="accent4">
                        <a:lumMod val="50000"/>
                      </a:schemeClr>
                    </a:solidFill>
                  </a:rPr>
                  <a:t>Effort:</a:t>
                </a:r>
              </a:p>
              <a:p>
                <a:pPr algn="ctr"/>
                <a:endParaRPr lang="en-US" sz="1200" dirty="0">
                  <a:solidFill>
                    <a:schemeClr val="accent3">
                      <a:lumMod val="75000"/>
                    </a:schemeClr>
                  </a:solidFill>
                </a:endParaRPr>
              </a:p>
            </p:txBody>
          </p:sp>
          <p:sp>
            <p:nvSpPr>
              <p:cNvPr id="84" name="Rounded Rectangle 83">
                <a:extLst>
                  <a:ext uri="{FF2B5EF4-FFF2-40B4-BE49-F238E27FC236}">
                    <a16:creationId xmlns:a16="http://schemas.microsoft.com/office/drawing/2014/main" id="{0F36E881-C941-7C43-B4EC-CF4ED67E5A23}"/>
                  </a:ext>
                </a:extLst>
              </p:cNvPr>
              <p:cNvSpPr/>
              <p:nvPr/>
            </p:nvSpPr>
            <p:spPr>
              <a:xfrm>
                <a:off x="3220322" y="3632185"/>
                <a:ext cx="1080000" cy="383780"/>
              </a:xfrm>
              <a:prstGeom prst="round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Order Bento</a:t>
                </a:r>
              </a:p>
            </p:txBody>
          </p:sp>
          <p:sp>
            <p:nvSpPr>
              <p:cNvPr id="93" name="Rectangle 92">
                <a:extLst>
                  <a:ext uri="{FF2B5EF4-FFF2-40B4-BE49-F238E27FC236}">
                    <a16:creationId xmlns:a16="http://schemas.microsoft.com/office/drawing/2014/main" id="{A2444238-788F-3C41-BE0D-9219AD3B6013}"/>
                  </a:ext>
                </a:extLst>
              </p:cNvPr>
              <p:cNvSpPr/>
              <p:nvPr/>
            </p:nvSpPr>
            <p:spPr>
              <a:xfrm>
                <a:off x="3249726" y="4234943"/>
                <a:ext cx="861183" cy="122976"/>
              </a:xfrm>
              <a:prstGeom prst="rect">
                <a:avLst/>
              </a:prstGeom>
              <a:pattFill prst="dkUpDiag">
                <a:fgClr>
                  <a:schemeClr val="accent4">
                    <a:lumMod val="75000"/>
                  </a:schemeClr>
                </a:fgClr>
                <a:bgClr>
                  <a:schemeClr val="accent4">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85" name="Rectangle 84">
                <a:extLst>
                  <a:ext uri="{FF2B5EF4-FFF2-40B4-BE49-F238E27FC236}">
                    <a16:creationId xmlns:a16="http://schemas.microsoft.com/office/drawing/2014/main" id="{8C62EFAD-B73B-8440-B253-243935F0659A}"/>
                  </a:ext>
                </a:extLst>
              </p:cNvPr>
              <p:cNvSpPr/>
              <p:nvPr/>
            </p:nvSpPr>
            <p:spPr>
              <a:xfrm>
                <a:off x="3227736" y="4231984"/>
                <a:ext cx="1056518" cy="118545"/>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86" name="Rectangle 85">
                <a:extLst>
                  <a:ext uri="{FF2B5EF4-FFF2-40B4-BE49-F238E27FC236}">
                    <a16:creationId xmlns:a16="http://schemas.microsoft.com/office/drawing/2014/main" id="{5418B1B3-1BB0-4B43-9007-E00B2680990B}"/>
                  </a:ext>
                </a:extLst>
              </p:cNvPr>
              <p:cNvSpPr/>
              <p:nvPr/>
            </p:nvSpPr>
            <p:spPr>
              <a:xfrm>
                <a:off x="3293494" y="4583086"/>
                <a:ext cx="288000" cy="122976"/>
              </a:xfrm>
              <a:prstGeom prst="rect">
                <a:avLst/>
              </a:prstGeom>
              <a:pattFill prst="dkUpDiag">
                <a:fgClr>
                  <a:schemeClr val="accent4">
                    <a:lumMod val="20000"/>
                    <a:lumOff val="80000"/>
                  </a:schemeClr>
                </a:fgClr>
                <a:bgClr>
                  <a:schemeClr val="accent4">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7" name="Rectangle 86">
                <a:extLst>
                  <a:ext uri="{FF2B5EF4-FFF2-40B4-BE49-F238E27FC236}">
                    <a16:creationId xmlns:a16="http://schemas.microsoft.com/office/drawing/2014/main" id="{593FC2E6-CF60-6547-82FB-43E0DDC4C68B}"/>
                  </a:ext>
                </a:extLst>
              </p:cNvPr>
              <p:cNvSpPr/>
              <p:nvPr/>
            </p:nvSpPr>
            <p:spPr>
              <a:xfrm>
                <a:off x="3614163" y="4587410"/>
                <a:ext cx="288000" cy="122976"/>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8" name="Rectangle 87">
                <a:extLst>
                  <a:ext uri="{FF2B5EF4-FFF2-40B4-BE49-F238E27FC236}">
                    <a16:creationId xmlns:a16="http://schemas.microsoft.com/office/drawing/2014/main" id="{92C09932-2645-DC49-80DF-E9D61AB93AC7}"/>
                  </a:ext>
                </a:extLst>
              </p:cNvPr>
              <p:cNvSpPr/>
              <p:nvPr/>
            </p:nvSpPr>
            <p:spPr>
              <a:xfrm>
                <a:off x="3938341" y="4586817"/>
                <a:ext cx="288000" cy="122976"/>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sp>
          <p:nvSpPr>
            <p:cNvPr id="89" name="Rectangle 88">
              <a:extLst>
                <a:ext uri="{FF2B5EF4-FFF2-40B4-BE49-F238E27FC236}">
                  <a16:creationId xmlns:a16="http://schemas.microsoft.com/office/drawing/2014/main" id="{E1CDC2B2-1911-A749-91A3-14B29766F498}"/>
                </a:ext>
              </a:extLst>
            </p:cNvPr>
            <p:cNvSpPr/>
            <p:nvPr/>
          </p:nvSpPr>
          <p:spPr>
            <a:xfrm>
              <a:off x="2087260" y="3633962"/>
              <a:ext cx="1080000" cy="1150445"/>
            </a:xfrm>
            <a:prstGeom prst="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90" name="Rectangle 89">
              <a:extLst>
                <a:ext uri="{FF2B5EF4-FFF2-40B4-BE49-F238E27FC236}">
                  <a16:creationId xmlns:a16="http://schemas.microsoft.com/office/drawing/2014/main" id="{A03E89A1-3828-CD41-B12F-A6827E79E5E1}"/>
                </a:ext>
              </a:extLst>
            </p:cNvPr>
            <p:cNvSpPr/>
            <p:nvPr/>
          </p:nvSpPr>
          <p:spPr>
            <a:xfrm>
              <a:off x="920154" y="3637560"/>
              <a:ext cx="1080000" cy="1150445"/>
            </a:xfrm>
            <a:prstGeom prst="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grpSp>
      <p:grpSp>
        <p:nvGrpSpPr>
          <p:cNvPr id="24" name="Group 23">
            <a:extLst>
              <a:ext uri="{FF2B5EF4-FFF2-40B4-BE49-F238E27FC236}">
                <a16:creationId xmlns:a16="http://schemas.microsoft.com/office/drawing/2014/main" id="{43F74914-8598-3C4B-B8D6-D29F0F52B5E4}"/>
              </a:ext>
            </a:extLst>
          </p:cNvPr>
          <p:cNvGrpSpPr/>
          <p:nvPr/>
        </p:nvGrpSpPr>
        <p:grpSpPr>
          <a:xfrm>
            <a:off x="920154" y="1573395"/>
            <a:ext cx="3393029" cy="288646"/>
            <a:chOff x="920154" y="1721679"/>
            <a:chExt cx="3393029" cy="288646"/>
          </a:xfrm>
        </p:grpSpPr>
        <p:sp>
          <p:nvSpPr>
            <p:cNvPr id="14" name="TextBox 13">
              <a:extLst>
                <a:ext uri="{FF2B5EF4-FFF2-40B4-BE49-F238E27FC236}">
                  <a16:creationId xmlns:a16="http://schemas.microsoft.com/office/drawing/2014/main" id="{B6ED501A-CB84-F544-B968-48BF248E53E1}"/>
                </a:ext>
              </a:extLst>
            </p:cNvPr>
            <p:cNvSpPr txBox="1"/>
            <p:nvPr/>
          </p:nvSpPr>
          <p:spPr>
            <a:xfrm>
              <a:off x="1164848" y="1727980"/>
              <a:ext cx="590611" cy="276999"/>
            </a:xfrm>
            <a:prstGeom prst="rect">
              <a:avLst/>
            </a:prstGeom>
            <a:noFill/>
          </p:spPr>
          <p:txBody>
            <a:bodyPr wrap="none" rtlCol="0">
              <a:spAutoFit/>
            </a:bodyPr>
            <a:lstStyle/>
            <a:p>
              <a:r>
                <a:rPr lang="en-US" sz="1200" dirty="0">
                  <a:solidFill>
                    <a:schemeClr val="accent1">
                      <a:lumMod val="50000"/>
                    </a:schemeClr>
                  </a:solidFill>
                </a:rPr>
                <a:t>To-do</a:t>
              </a:r>
            </a:p>
          </p:txBody>
        </p:sp>
        <p:sp>
          <p:nvSpPr>
            <p:cNvPr id="91" name="TextBox 90">
              <a:extLst>
                <a:ext uri="{FF2B5EF4-FFF2-40B4-BE49-F238E27FC236}">
                  <a16:creationId xmlns:a16="http://schemas.microsoft.com/office/drawing/2014/main" id="{CCA697AA-DBCB-8C46-8E41-A29E0C6401F7}"/>
                </a:ext>
              </a:extLst>
            </p:cNvPr>
            <p:cNvSpPr txBox="1"/>
            <p:nvPr/>
          </p:nvSpPr>
          <p:spPr>
            <a:xfrm>
              <a:off x="2136067" y="1721679"/>
              <a:ext cx="975523" cy="276999"/>
            </a:xfrm>
            <a:prstGeom prst="rect">
              <a:avLst/>
            </a:prstGeom>
            <a:noFill/>
          </p:spPr>
          <p:txBody>
            <a:bodyPr wrap="none" rtlCol="0">
              <a:spAutoFit/>
            </a:bodyPr>
            <a:lstStyle/>
            <a:p>
              <a:r>
                <a:rPr lang="en-US" sz="1200" dirty="0">
                  <a:solidFill>
                    <a:schemeClr val="accent3">
                      <a:lumMod val="50000"/>
                    </a:schemeClr>
                  </a:solidFill>
                </a:rPr>
                <a:t>In Progress</a:t>
              </a:r>
            </a:p>
          </p:txBody>
        </p:sp>
        <p:sp>
          <p:nvSpPr>
            <p:cNvPr id="92" name="TextBox 91">
              <a:extLst>
                <a:ext uri="{FF2B5EF4-FFF2-40B4-BE49-F238E27FC236}">
                  <a16:creationId xmlns:a16="http://schemas.microsoft.com/office/drawing/2014/main" id="{CBAF8C06-2A50-7F49-88DB-6302F9B452E6}"/>
                </a:ext>
              </a:extLst>
            </p:cNvPr>
            <p:cNvSpPr txBox="1"/>
            <p:nvPr/>
          </p:nvSpPr>
          <p:spPr>
            <a:xfrm>
              <a:off x="3281702" y="1733326"/>
              <a:ext cx="982961" cy="276999"/>
            </a:xfrm>
            <a:prstGeom prst="rect">
              <a:avLst/>
            </a:prstGeom>
            <a:noFill/>
          </p:spPr>
          <p:txBody>
            <a:bodyPr wrap="none" rtlCol="0">
              <a:spAutoFit/>
            </a:bodyPr>
            <a:lstStyle/>
            <a:p>
              <a:r>
                <a:rPr lang="en-US" sz="1200" dirty="0">
                  <a:solidFill>
                    <a:schemeClr val="accent4">
                      <a:lumMod val="50000"/>
                    </a:schemeClr>
                  </a:solidFill>
                </a:rPr>
                <a:t>Completed</a:t>
              </a:r>
            </a:p>
          </p:txBody>
        </p:sp>
        <p:cxnSp>
          <p:nvCxnSpPr>
            <p:cNvPr id="18" name="Straight Connector 17">
              <a:extLst>
                <a:ext uri="{FF2B5EF4-FFF2-40B4-BE49-F238E27FC236}">
                  <a16:creationId xmlns:a16="http://schemas.microsoft.com/office/drawing/2014/main" id="{A8B62F7B-CA5D-8D41-AAB4-425ECBACDE65}"/>
                </a:ext>
              </a:extLst>
            </p:cNvPr>
            <p:cNvCxnSpPr/>
            <p:nvPr/>
          </p:nvCxnSpPr>
          <p:spPr>
            <a:xfrm>
              <a:off x="920154" y="1998678"/>
              <a:ext cx="3393029" cy="0"/>
            </a:xfrm>
            <a:prstGeom prst="line">
              <a:avLst/>
            </a:prstGeom>
            <a:ln w="31750">
              <a:gradFill flip="none" rotWithShape="1">
                <a:gsLst>
                  <a:gs pos="0">
                    <a:schemeClr val="accent1">
                      <a:lumMod val="58000"/>
                    </a:schemeClr>
                  </a:gs>
                  <a:gs pos="52000">
                    <a:schemeClr val="accent3">
                      <a:lumMod val="50000"/>
                    </a:schemeClr>
                  </a:gs>
                  <a:gs pos="100000">
                    <a:schemeClr val="accent4">
                      <a:lumMod val="5000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7" name="Rounded Rectangle 106">
            <a:extLst>
              <a:ext uri="{FF2B5EF4-FFF2-40B4-BE49-F238E27FC236}">
                <a16:creationId xmlns:a16="http://schemas.microsoft.com/office/drawing/2014/main" id="{5499D867-3BDC-F340-9A2B-8E2F1236D432}"/>
              </a:ext>
            </a:extLst>
          </p:cNvPr>
          <p:cNvSpPr/>
          <p:nvPr/>
        </p:nvSpPr>
        <p:spPr>
          <a:xfrm>
            <a:off x="4868228" y="1771621"/>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view the drag and drop option to arrange the tasks as per user’s progress. </a:t>
            </a:r>
          </a:p>
        </p:txBody>
      </p:sp>
      <p:sp>
        <p:nvSpPr>
          <p:cNvPr id="79" name="Rounded Rectangle 78">
            <a:extLst>
              <a:ext uri="{FF2B5EF4-FFF2-40B4-BE49-F238E27FC236}">
                <a16:creationId xmlns:a16="http://schemas.microsoft.com/office/drawing/2014/main" id="{5789D161-002C-9D4B-8890-573218CB37D5}"/>
              </a:ext>
            </a:extLst>
          </p:cNvPr>
          <p:cNvSpPr/>
          <p:nvPr/>
        </p:nvSpPr>
        <p:spPr>
          <a:xfrm>
            <a:off x="4868228" y="4525062"/>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The blocked button disappears now that this task’s dependency has been fulfilled</a:t>
            </a:r>
          </a:p>
        </p:txBody>
      </p:sp>
      <p:sp>
        <p:nvSpPr>
          <p:cNvPr id="77" name="Rectangle 76">
            <a:extLst>
              <a:ext uri="{FF2B5EF4-FFF2-40B4-BE49-F238E27FC236}">
                <a16:creationId xmlns:a16="http://schemas.microsoft.com/office/drawing/2014/main" id="{DD8DF956-306E-5D49-8DC9-39E786DCC14A}"/>
              </a:ext>
            </a:extLst>
          </p:cNvPr>
          <p:cNvSpPr/>
          <p:nvPr/>
        </p:nvSpPr>
        <p:spPr>
          <a:xfrm>
            <a:off x="4682825" y="690216"/>
            <a:ext cx="3269508" cy="1616170"/>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E4C857F0-3540-FF4A-AC9A-3C5B626E3D58}"/>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Progress View</a:t>
            </a:r>
          </a:p>
        </p:txBody>
      </p:sp>
      <p:sp>
        <p:nvSpPr>
          <p:cNvPr id="114" name="Rounded Rectangle 113">
            <a:extLst>
              <a:ext uri="{FF2B5EF4-FFF2-40B4-BE49-F238E27FC236}">
                <a16:creationId xmlns:a16="http://schemas.microsoft.com/office/drawing/2014/main" id="{FA5D00D8-E55A-2B4D-A37D-ECE2712DB032}"/>
              </a:ext>
            </a:extLst>
          </p:cNvPr>
          <p:cNvSpPr/>
          <p:nvPr/>
        </p:nvSpPr>
        <p:spPr>
          <a:xfrm>
            <a:off x="4871925" y="3699787"/>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You may click on either delete, edit, or done. The options are similar to Chart view details page. </a:t>
            </a:r>
          </a:p>
        </p:txBody>
      </p:sp>
      <p:sp>
        <p:nvSpPr>
          <p:cNvPr id="94" name="Rectangle 93">
            <a:extLst>
              <a:ext uri="{FF2B5EF4-FFF2-40B4-BE49-F238E27FC236}">
                <a16:creationId xmlns:a16="http://schemas.microsoft.com/office/drawing/2014/main" id="{A151AAEC-8B3B-6B42-B58B-31592C4557B5}"/>
              </a:ext>
            </a:extLst>
          </p:cNvPr>
          <p:cNvSpPr/>
          <p:nvPr/>
        </p:nvSpPr>
        <p:spPr>
          <a:xfrm>
            <a:off x="4736182" y="3646263"/>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57E1110D-DE85-B143-AA16-14C3EAC8BB1E}"/>
              </a:ext>
            </a:extLst>
          </p:cNvPr>
          <p:cNvSpPr/>
          <p:nvPr/>
        </p:nvSpPr>
        <p:spPr>
          <a:xfrm>
            <a:off x="2070877" y="2411307"/>
            <a:ext cx="1080000" cy="1150445"/>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109" name="Rounded Rectangle 108">
            <a:extLst>
              <a:ext uri="{FF2B5EF4-FFF2-40B4-BE49-F238E27FC236}">
                <a16:creationId xmlns:a16="http://schemas.microsoft.com/office/drawing/2014/main" id="{FAB0E09B-3339-1747-B0FB-0CC7F78E03EF}"/>
              </a:ext>
            </a:extLst>
          </p:cNvPr>
          <p:cNvSpPr/>
          <p:nvPr/>
        </p:nvSpPr>
        <p:spPr>
          <a:xfrm>
            <a:off x="4845031" y="1042552"/>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You can also select the undo button to undo the deletion</a:t>
            </a:r>
          </a:p>
        </p:txBody>
      </p:sp>
      <p:sp>
        <p:nvSpPr>
          <p:cNvPr id="74" name="Rounded Rectangle 73">
            <a:extLst>
              <a:ext uri="{FF2B5EF4-FFF2-40B4-BE49-F238E27FC236}">
                <a16:creationId xmlns:a16="http://schemas.microsoft.com/office/drawing/2014/main" id="{B580E73B-9774-2C44-BFBB-67A52E5D9509}"/>
              </a:ext>
            </a:extLst>
          </p:cNvPr>
          <p:cNvSpPr/>
          <p:nvPr/>
        </p:nvSpPr>
        <p:spPr>
          <a:xfrm>
            <a:off x="4868228" y="2978053"/>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Else, view the user settings by clicking on the icon in the menu bar</a:t>
            </a:r>
          </a:p>
        </p:txBody>
      </p:sp>
      <p:sp>
        <p:nvSpPr>
          <p:cNvPr id="75" name="Rounded Rectangle 74">
            <a:hlinkClick r:id="rId23" action="ppaction://hlinksldjump"/>
            <a:extLst>
              <a:ext uri="{FF2B5EF4-FFF2-40B4-BE49-F238E27FC236}">
                <a16:creationId xmlns:a16="http://schemas.microsoft.com/office/drawing/2014/main" id="{870FC104-6BEE-D04A-AC7D-910F790C03C0}"/>
              </a:ext>
            </a:extLst>
          </p:cNvPr>
          <p:cNvSpPr/>
          <p:nvPr/>
        </p:nvSpPr>
        <p:spPr>
          <a:xfrm>
            <a:off x="4868228" y="2369587"/>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details option come up when user clicks once on any task</a:t>
            </a:r>
          </a:p>
        </p:txBody>
      </p:sp>
    </p:spTree>
    <p:extLst>
      <p:ext uri="{BB962C8B-B14F-4D97-AF65-F5344CB8AC3E}">
        <p14:creationId xmlns:p14="http://schemas.microsoft.com/office/powerpoint/2010/main" val="3869435727"/>
      </p:ext>
    </p:extLst>
  </p:cSld>
  <p:clrMapOvr>
    <a:masterClrMapping/>
  </p:clrMapOvr>
  <mc:AlternateContent xmlns:mc="http://schemas.openxmlformats.org/markup-compatibility/2006" xmlns:p14="http://schemas.microsoft.com/office/powerpoint/2010/main">
    <mc:Choice Requires="p14">
      <p:transition spd="slow" p14:dur="1250" advClick="0">
        <p:fade/>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afterEffect">
                                  <p:stCondLst>
                                    <p:cond delay="0"/>
                                  </p:stCondLst>
                                  <p:childTnLst>
                                    <p:animEffect transition="out" filter="dissolve">
                                      <p:cBhvr>
                                        <p:cTn id="6" dur="500"/>
                                        <p:tgtEl>
                                          <p:spTgt spid="81"/>
                                        </p:tgtEl>
                                      </p:cBhvr>
                                    </p:animEffect>
                                    <p:set>
                                      <p:cBhvr>
                                        <p:cTn id="7" dur="1" fill="hold">
                                          <p:stCondLst>
                                            <p:cond delay="499"/>
                                          </p:stCondLst>
                                        </p:cTn>
                                        <p:tgtEl>
                                          <p:spTgt spid="81"/>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96"/>
                                        </p:tgtEl>
                                      </p:cBhvr>
                                    </p:animEffect>
                                    <p:set>
                                      <p:cBhvr>
                                        <p:cTn id="10" dur="1" fill="hold">
                                          <p:stCondLst>
                                            <p:cond delay="499"/>
                                          </p:stCondLst>
                                        </p:cTn>
                                        <p:tgtEl>
                                          <p:spTgt spid="96"/>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82"/>
                                        </p:tgtEl>
                                      </p:cBhvr>
                                    </p:animEffect>
                                    <p:set>
                                      <p:cBhvr>
                                        <p:cTn id="13" dur="1" fill="hold">
                                          <p:stCondLst>
                                            <p:cond delay="499"/>
                                          </p:stCondLst>
                                        </p:cTn>
                                        <p:tgtEl>
                                          <p:spTgt spid="82"/>
                                        </p:tgtEl>
                                        <p:attrNameLst>
                                          <p:attrName>style.visibility</p:attrName>
                                        </p:attrNameLst>
                                      </p:cBhvr>
                                      <p:to>
                                        <p:strVal val="hidden"/>
                                      </p:to>
                                    </p:set>
                                  </p:childTnLst>
                                </p:cTn>
                              </p:par>
                            </p:childTnLst>
                          </p:cTn>
                        </p:par>
                        <p:par>
                          <p:cTn id="14" fill="hold">
                            <p:stCondLst>
                              <p:cond delay="500"/>
                            </p:stCondLst>
                            <p:childTnLst>
                              <p:par>
                                <p:cTn id="15" presetID="0" presetClass="path" presetSubtype="0" accel="50000" decel="50000" fill="hold" nodeType="afterEffect">
                                  <p:stCondLst>
                                    <p:cond delay="0"/>
                                  </p:stCondLst>
                                  <p:childTnLst>
                                    <p:animMotion origin="layout" path="M -0.00341 -0.03611 L 0.00481 -0.17708 " pathEditMode="relative" rAng="0" ptsTypes="AA">
                                      <p:cBhvr>
                                        <p:cTn id="16" dur="1000" fill="hold"/>
                                        <p:tgtEl>
                                          <p:spTgt spid="2"/>
                                        </p:tgtEl>
                                        <p:attrNameLst>
                                          <p:attrName>ppt_x</p:attrName>
                                          <p:attrName>ppt_y</p:attrName>
                                        </p:attrNameLst>
                                      </p:cBhvr>
                                      <p:rCtr x="401" y="-7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9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5D7B8B7A-4724-924D-8D9D-FC1A522DF5F8}"/>
              </a:ext>
            </a:extLst>
          </p:cNvPr>
          <p:cNvSpPr/>
          <p:nvPr/>
        </p:nvSpPr>
        <p:spPr>
          <a:xfrm>
            <a:off x="3237318" y="4848643"/>
            <a:ext cx="1080000" cy="1150445"/>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106" name="Rectangle 105">
            <a:extLst>
              <a:ext uri="{FF2B5EF4-FFF2-40B4-BE49-F238E27FC236}">
                <a16:creationId xmlns:a16="http://schemas.microsoft.com/office/drawing/2014/main" id="{BA23A7BB-3656-AF4D-B18A-B7E514E68B50}"/>
              </a:ext>
            </a:extLst>
          </p:cNvPr>
          <p:cNvSpPr/>
          <p:nvPr/>
        </p:nvSpPr>
        <p:spPr>
          <a:xfrm>
            <a:off x="2066445" y="4866706"/>
            <a:ext cx="1080000" cy="1150445"/>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3BF89E47-9734-A047-A53D-0A73EAA72815}"/>
              </a:ext>
            </a:extLst>
          </p:cNvPr>
          <p:cNvGrpSpPr/>
          <p:nvPr/>
        </p:nvGrpSpPr>
        <p:grpSpPr>
          <a:xfrm>
            <a:off x="918735" y="4853020"/>
            <a:ext cx="1082836" cy="1156485"/>
            <a:chOff x="928456" y="4878040"/>
            <a:chExt cx="1082836" cy="1156485"/>
          </a:xfrm>
        </p:grpSpPr>
        <p:sp>
          <p:nvSpPr>
            <p:cNvPr id="98" name="Rectangle 97">
              <a:extLst>
                <a:ext uri="{FF2B5EF4-FFF2-40B4-BE49-F238E27FC236}">
                  <a16:creationId xmlns:a16="http://schemas.microsoft.com/office/drawing/2014/main" id="{50F4696F-0254-364B-8B38-88821FFE7E37}"/>
                </a:ext>
              </a:extLst>
            </p:cNvPr>
            <p:cNvSpPr/>
            <p:nvPr/>
          </p:nvSpPr>
          <p:spPr>
            <a:xfrm>
              <a:off x="931292" y="5169552"/>
              <a:ext cx="1080000" cy="864973"/>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chemeClr val="accent1">
                      <a:lumMod val="75000"/>
                    </a:schemeClr>
                  </a:solidFill>
                </a:rPr>
                <a:t>Time Left:</a:t>
              </a:r>
            </a:p>
            <a:p>
              <a:pPr algn="ctr"/>
              <a:endParaRPr lang="en-US" sz="1050" dirty="0">
                <a:solidFill>
                  <a:schemeClr val="accent1">
                    <a:lumMod val="75000"/>
                  </a:schemeClr>
                </a:solidFill>
              </a:endParaRPr>
            </a:p>
            <a:p>
              <a:pPr algn="ctr"/>
              <a:r>
                <a:rPr lang="en-US" sz="1050" dirty="0">
                  <a:solidFill>
                    <a:schemeClr val="accent1">
                      <a:lumMod val="75000"/>
                    </a:schemeClr>
                  </a:solidFill>
                </a:rPr>
                <a:t>Effort:</a:t>
              </a:r>
            </a:p>
            <a:p>
              <a:pPr algn="ctr"/>
              <a:endParaRPr lang="en-US" sz="1200" dirty="0">
                <a:solidFill>
                  <a:schemeClr val="accent3">
                    <a:lumMod val="75000"/>
                  </a:schemeClr>
                </a:solidFill>
              </a:endParaRPr>
            </a:p>
          </p:txBody>
        </p:sp>
        <p:sp>
          <p:nvSpPr>
            <p:cNvPr id="99" name="Rectangle 98">
              <a:extLst>
                <a:ext uri="{FF2B5EF4-FFF2-40B4-BE49-F238E27FC236}">
                  <a16:creationId xmlns:a16="http://schemas.microsoft.com/office/drawing/2014/main" id="{B97F0033-58CA-214B-A976-E0CD22DDE8FD}"/>
                </a:ext>
              </a:extLst>
            </p:cNvPr>
            <p:cNvSpPr/>
            <p:nvPr/>
          </p:nvSpPr>
          <p:spPr>
            <a:xfrm>
              <a:off x="938155" y="5479021"/>
              <a:ext cx="861183" cy="122976"/>
            </a:xfrm>
            <a:prstGeom prst="rect">
              <a:avLst/>
            </a:prstGeom>
            <a:pattFill prst="dkUpDiag">
              <a:fgClr>
                <a:schemeClr val="accent1">
                  <a:lumMod val="60000"/>
                  <a:lumOff val="40000"/>
                </a:schemeClr>
              </a:fgClr>
              <a:bgClr>
                <a:schemeClr val="accent1">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100" name="Rounded Rectangle 99">
              <a:extLst>
                <a:ext uri="{FF2B5EF4-FFF2-40B4-BE49-F238E27FC236}">
                  <a16:creationId xmlns:a16="http://schemas.microsoft.com/office/drawing/2014/main" id="{447FA5FC-7C3A-2949-98C8-07F5BEA07DB6}"/>
                </a:ext>
              </a:extLst>
            </p:cNvPr>
            <p:cNvSpPr/>
            <p:nvPr/>
          </p:nvSpPr>
          <p:spPr>
            <a:xfrm>
              <a:off x="928456" y="4878040"/>
              <a:ext cx="1080000" cy="383780"/>
            </a:xfrm>
            <a:prstGeom prst="round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1">
                      <a:lumMod val="50000"/>
                    </a:schemeClr>
                  </a:solidFill>
                </a:rPr>
                <a:t>Order Bento</a:t>
              </a:r>
            </a:p>
          </p:txBody>
        </p:sp>
        <p:sp>
          <p:nvSpPr>
            <p:cNvPr id="101" name="Rectangle 100">
              <a:extLst>
                <a:ext uri="{FF2B5EF4-FFF2-40B4-BE49-F238E27FC236}">
                  <a16:creationId xmlns:a16="http://schemas.microsoft.com/office/drawing/2014/main" id="{5B354EC4-2A2C-4141-B572-1ACDE2FAB959}"/>
                </a:ext>
              </a:extLst>
            </p:cNvPr>
            <p:cNvSpPr/>
            <p:nvPr/>
          </p:nvSpPr>
          <p:spPr>
            <a:xfrm>
              <a:off x="948227" y="5477839"/>
              <a:ext cx="1056518" cy="11854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102" name="Rectangle 101">
              <a:extLst>
                <a:ext uri="{FF2B5EF4-FFF2-40B4-BE49-F238E27FC236}">
                  <a16:creationId xmlns:a16="http://schemas.microsoft.com/office/drawing/2014/main" id="{40D1D013-11C1-EB40-AB8B-92C4E5D09916}"/>
                </a:ext>
              </a:extLst>
            </p:cNvPr>
            <p:cNvSpPr/>
            <p:nvPr/>
          </p:nvSpPr>
          <p:spPr>
            <a:xfrm>
              <a:off x="1001628" y="5828941"/>
              <a:ext cx="288000" cy="122976"/>
            </a:xfrm>
            <a:prstGeom prst="rect">
              <a:avLst/>
            </a:prstGeom>
            <a:pattFill prst="dkUpDiag">
              <a:fgClr>
                <a:schemeClr val="accent1">
                  <a:lumMod val="20000"/>
                  <a:lumOff val="80000"/>
                </a:schemeClr>
              </a:fgClr>
              <a:bgClr>
                <a:schemeClr val="accent1">
                  <a:lumMod val="40000"/>
                  <a:lumOff val="60000"/>
                </a:schemeClr>
              </a:bgClr>
            </a:patt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103" name="Rectangle 102">
              <a:extLst>
                <a:ext uri="{FF2B5EF4-FFF2-40B4-BE49-F238E27FC236}">
                  <a16:creationId xmlns:a16="http://schemas.microsoft.com/office/drawing/2014/main" id="{0EB6007D-6FA0-E14F-B080-97EADD508F61}"/>
                </a:ext>
              </a:extLst>
            </p:cNvPr>
            <p:cNvSpPr/>
            <p:nvPr/>
          </p:nvSpPr>
          <p:spPr>
            <a:xfrm>
              <a:off x="1322297" y="5833265"/>
              <a:ext cx="288000" cy="1229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104" name="Rectangle 103">
              <a:extLst>
                <a:ext uri="{FF2B5EF4-FFF2-40B4-BE49-F238E27FC236}">
                  <a16:creationId xmlns:a16="http://schemas.microsoft.com/office/drawing/2014/main" id="{A755FA83-147A-7941-8D9A-12C11CDEB1E6}"/>
                </a:ext>
              </a:extLst>
            </p:cNvPr>
            <p:cNvSpPr/>
            <p:nvPr/>
          </p:nvSpPr>
          <p:spPr>
            <a:xfrm>
              <a:off x="1646475" y="5832672"/>
              <a:ext cx="288000" cy="1229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93162" y="670988"/>
            <a:ext cx="360000" cy="360000"/>
          </a:xfrm>
          <a:prstGeom prst="rect">
            <a:avLst/>
          </a:prstGeom>
        </p:spPr>
      </p:pic>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F9311E6-AFD5-914C-B9F1-155F4A977746}"/>
              </a:ext>
            </a:extLst>
          </p:cNvPr>
          <p:cNvSpPr/>
          <p:nvPr/>
        </p:nvSpPr>
        <p:spPr>
          <a:xfrm>
            <a:off x="3049586" y="5705553"/>
            <a:ext cx="625365" cy="772507"/>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Progress View – delete + undo</a:t>
            </a:r>
          </a:p>
        </p:txBody>
      </p:sp>
      <p:pic>
        <p:nvPicPr>
          <p:cNvPr id="64" name="Graphic 63" descr="Filter">
            <a:hlinkClick r:id="rId7"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052512" y="677435"/>
            <a:ext cx="360000" cy="360000"/>
          </a:xfrm>
          <a:prstGeom prst="rect">
            <a:avLst/>
          </a:prstGeom>
        </p:spPr>
      </p:pic>
      <p:pic>
        <p:nvPicPr>
          <p:cNvPr id="69" name="Graphic 68" descr="Radio microphone">
            <a:hlinkClick r:id="rId10"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84342" y="677435"/>
            <a:ext cx="360000" cy="360000"/>
          </a:xfrm>
          <a:prstGeom prst="rect">
            <a:avLst/>
          </a:prstGeom>
        </p:spPr>
      </p:pic>
      <p:sp>
        <p:nvSpPr>
          <p:cNvPr id="50" name="Rounded Rectangle 49">
            <a:extLst>
              <a:ext uri="{FF2B5EF4-FFF2-40B4-BE49-F238E27FC236}">
                <a16:creationId xmlns:a16="http://schemas.microsoft.com/office/drawing/2014/main" id="{5399D78F-157C-B04E-8992-78E90BF6C85E}"/>
              </a:ext>
            </a:extLst>
          </p:cNvPr>
          <p:cNvSpPr/>
          <p:nvPr/>
        </p:nvSpPr>
        <p:spPr>
          <a:xfrm>
            <a:off x="2113382" y="1944953"/>
            <a:ext cx="1009027" cy="383780"/>
          </a:xfrm>
          <a:prstGeom prst="round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4">
                  <a:lumMod val="75000"/>
                </a:schemeClr>
              </a:solidFill>
            </a:endParaRPr>
          </a:p>
        </p:txBody>
      </p:sp>
      <p:sp>
        <p:nvSpPr>
          <p:cNvPr id="58" name="Rounded Rectangle 57">
            <a:extLst>
              <a:ext uri="{FF2B5EF4-FFF2-40B4-BE49-F238E27FC236}">
                <a16:creationId xmlns:a16="http://schemas.microsoft.com/office/drawing/2014/main" id="{8FB44B54-1CDF-DB42-B6CB-6B9F32A18C51}"/>
              </a:ext>
            </a:extLst>
          </p:cNvPr>
          <p:cNvSpPr/>
          <p:nvPr/>
        </p:nvSpPr>
        <p:spPr>
          <a:xfrm>
            <a:off x="963140" y="1922605"/>
            <a:ext cx="1009027" cy="383780"/>
          </a:xfrm>
          <a:prstGeom prst="round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4">
                  <a:lumMod val="75000"/>
                </a:schemeClr>
              </a:solidFill>
            </a:endParaRPr>
          </a:p>
        </p:txBody>
      </p:sp>
      <p:sp>
        <p:nvSpPr>
          <p:cNvPr id="71" name="Rounded Rectangle 70">
            <a:extLst>
              <a:ext uri="{FF2B5EF4-FFF2-40B4-BE49-F238E27FC236}">
                <a16:creationId xmlns:a16="http://schemas.microsoft.com/office/drawing/2014/main" id="{A477A375-57FC-324A-99DC-34D7FEE506AE}"/>
              </a:ext>
            </a:extLst>
          </p:cNvPr>
          <p:cNvSpPr/>
          <p:nvPr/>
        </p:nvSpPr>
        <p:spPr>
          <a:xfrm>
            <a:off x="3220322" y="1945022"/>
            <a:ext cx="1080000" cy="383780"/>
          </a:xfrm>
          <a:prstGeom prst="round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Check Attendance</a:t>
            </a:r>
          </a:p>
        </p:txBody>
      </p:sp>
      <p:sp>
        <p:nvSpPr>
          <p:cNvPr id="81" name="Rectangle 80">
            <a:extLst>
              <a:ext uri="{FF2B5EF4-FFF2-40B4-BE49-F238E27FC236}">
                <a16:creationId xmlns:a16="http://schemas.microsoft.com/office/drawing/2014/main" id="{81F96BF1-F096-9346-9791-9B73650D9CCC}"/>
              </a:ext>
            </a:extLst>
          </p:cNvPr>
          <p:cNvSpPr/>
          <p:nvPr/>
        </p:nvSpPr>
        <p:spPr>
          <a:xfrm>
            <a:off x="3241445" y="2379914"/>
            <a:ext cx="1080000" cy="1150445"/>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82" name="Rectangle 81">
            <a:extLst>
              <a:ext uri="{FF2B5EF4-FFF2-40B4-BE49-F238E27FC236}">
                <a16:creationId xmlns:a16="http://schemas.microsoft.com/office/drawing/2014/main" id="{FA1E29A4-1925-164F-BE6D-E91ACEAC44FF}"/>
              </a:ext>
            </a:extLst>
          </p:cNvPr>
          <p:cNvSpPr/>
          <p:nvPr/>
        </p:nvSpPr>
        <p:spPr>
          <a:xfrm>
            <a:off x="928416" y="2395794"/>
            <a:ext cx="1080000" cy="1150445"/>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grpSp>
        <p:nvGrpSpPr>
          <p:cNvPr id="4" name="Group 3">
            <a:extLst>
              <a:ext uri="{FF2B5EF4-FFF2-40B4-BE49-F238E27FC236}">
                <a16:creationId xmlns:a16="http://schemas.microsoft.com/office/drawing/2014/main" id="{EF6A73AF-A7F3-CA48-AF1B-2D69E2F911C3}"/>
              </a:ext>
            </a:extLst>
          </p:cNvPr>
          <p:cNvGrpSpPr/>
          <p:nvPr/>
        </p:nvGrpSpPr>
        <p:grpSpPr>
          <a:xfrm>
            <a:off x="3220322" y="3632185"/>
            <a:ext cx="1082836" cy="1156485"/>
            <a:chOff x="3220322" y="3632185"/>
            <a:chExt cx="1082836" cy="1156485"/>
          </a:xfrm>
        </p:grpSpPr>
        <p:sp>
          <p:nvSpPr>
            <p:cNvPr id="83" name="Rectangle 82">
              <a:extLst>
                <a:ext uri="{FF2B5EF4-FFF2-40B4-BE49-F238E27FC236}">
                  <a16:creationId xmlns:a16="http://schemas.microsoft.com/office/drawing/2014/main" id="{1546309D-A270-9249-B547-FC427B1CFB6C}"/>
                </a:ext>
              </a:extLst>
            </p:cNvPr>
            <p:cNvSpPr/>
            <p:nvPr/>
          </p:nvSpPr>
          <p:spPr>
            <a:xfrm>
              <a:off x="3223158" y="3923697"/>
              <a:ext cx="1080000" cy="864973"/>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chemeClr val="accent4">
                      <a:lumMod val="50000"/>
                    </a:schemeClr>
                  </a:solidFill>
                </a:rPr>
                <a:t>Time Left:</a:t>
              </a:r>
            </a:p>
            <a:p>
              <a:pPr algn="ctr"/>
              <a:endParaRPr lang="en-US" sz="1050" dirty="0">
                <a:solidFill>
                  <a:schemeClr val="accent4">
                    <a:lumMod val="50000"/>
                  </a:schemeClr>
                </a:solidFill>
              </a:endParaRPr>
            </a:p>
            <a:p>
              <a:pPr algn="ctr"/>
              <a:r>
                <a:rPr lang="en-US" sz="1050" dirty="0">
                  <a:solidFill>
                    <a:schemeClr val="accent4">
                      <a:lumMod val="50000"/>
                    </a:schemeClr>
                  </a:solidFill>
                </a:rPr>
                <a:t>Effort:</a:t>
              </a:r>
            </a:p>
            <a:p>
              <a:pPr algn="ctr"/>
              <a:endParaRPr lang="en-US" sz="1200" dirty="0">
                <a:solidFill>
                  <a:schemeClr val="accent3">
                    <a:lumMod val="75000"/>
                  </a:schemeClr>
                </a:solidFill>
              </a:endParaRPr>
            </a:p>
          </p:txBody>
        </p:sp>
        <p:sp>
          <p:nvSpPr>
            <p:cNvPr id="84" name="Rounded Rectangle 83">
              <a:extLst>
                <a:ext uri="{FF2B5EF4-FFF2-40B4-BE49-F238E27FC236}">
                  <a16:creationId xmlns:a16="http://schemas.microsoft.com/office/drawing/2014/main" id="{0F36E881-C941-7C43-B4EC-CF4ED67E5A23}"/>
                </a:ext>
              </a:extLst>
            </p:cNvPr>
            <p:cNvSpPr/>
            <p:nvPr/>
          </p:nvSpPr>
          <p:spPr>
            <a:xfrm>
              <a:off x="3220322" y="3632185"/>
              <a:ext cx="1080000" cy="383780"/>
            </a:xfrm>
            <a:prstGeom prst="round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Order Bento</a:t>
              </a:r>
            </a:p>
          </p:txBody>
        </p:sp>
        <p:sp>
          <p:nvSpPr>
            <p:cNvPr id="93" name="Rectangle 92">
              <a:extLst>
                <a:ext uri="{FF2B5EF4-FFF2-40B4-BE49-F238E27FC236}">
                  <a16:creationId xmlns:a16="http://schemas.microsoft.com/office/drawing/2014/main" id="{A2444238-788F-3C41-BE0D-9219AD3B6013}"/>
                </a:ext>
              </a:extLst>
            </p:cNvPr>
            <p:cNvSpPr/>
            <p:nvPr/>
          </p:nvSpPr>
          <p:spPr>
            <a:xfrm>
              <a:off x="3249726" y="4234943"/>
              <a:ext cx="861183" cy="122976"/>
            </a:xfrm>
            <a:prstGeom prst="rect">
              <a:avLst/>
            </a:prstGeom>
            <a:pattFill prst="dkUpDiag">
              <a:fgClr>
                <a:schemeClr val="accent4">
                  <a:lumMod val="75000"/>
                </a:schemeClr>
              </a:fgClr>
              <a:bgClr>
                <a:schemeClr val="accent4">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85" name="Rectangle 84">
              <a:extLst>
                <a:ext uri="{FF2B5EF4-FFF2-40B4-BE49-F238E27FC236}">
                  <a16:creationId xmlns:a16="http://schemas.microsoft.com/office/drawing/2014/main" id="{8C62EFAD-B73B-8440-B253-243935F0659A}"/>
                </a:ext>
              </a:extLst>
            </p:cNvPr>
            <p:cNvSpPr/>
            <p:nvPr/>
          </p:nvSpPr>
          <p:spPr>
            <a:xfrm>
              <a:off x="3227736" y="4231984"/>
              <a:ext cx="1056518" cy="118545"/>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86" name="Rectangle 85">
              <a:extLst>
                <a:ext uri="{FF2B5EF4-FFF2-40B4-BE49-F238E27FC236}">
                  <a16:creationId xmlns:a16="http://schemas.microsoft.com/office/drawing/2014/main" id="{5418B1B3-1BB0-4B43-9007-E00B2680990B}"/>
                </a:ext>
              </a:extLst>
            </p:cNvPr>
            <p:cNvSpPr/>
            <p:nvPr/>
          </p:nvSpPr>
          <p:spPr>
            <a:xfrm>
              <a:off x="3293494" y="4583086"/>
              <a:ext cx="288000" cy="122976"/>
            </a:xfrm>
            <a:prstGeom prst="rect">
              <a:avLst/>
            </a:prstGeom>
            <a:pattFill prst="dkUpDiag">
              <a:fgClr>
                <a:schemeClr val="accent4">
                  <a:lumMod val="20000"/>
                  <a:lumOff val="80000"/>
                </a:schemeClr>
              </a:fgClr>
              <a:bgClr>
                <a:schemeClr val="accent4">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7" name="Rectangle 86">
              <a:extLst>
                <a:ext uri="{FF2B5EF4-FFF2-40B4-BE49-F238E27FC236}">
                  <a16:creationId xmlns:a16="http://schemas.microsoft.com/office/drawing/2014/main" id="{593FC2E6-CF60-6547-82FB-43E0DDC4C68B}"/>
                </a:ext>
              </a:extLst>
            </p:cNvPr>
            <p:cNvSpPr/>
            <p:nvPr/>
          </p:nvSpPr>
          <p:spPr>
            <a:xfrm>
              <a:off x="3614163" y="4587410"/>
              <a:ext cx="288000" cy="122976"/>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8" name="Rectangle 87">
              <a:extLst>
                <a:ext uri="{FF2B5EF4-FFF2-40B4-BE49-F238E27FC236}">
                  <a16:creationId xmlns:a16="http://schemas.microsoft.com/office/drawing/2014/main" id="{92C09932-2645-DC49-80DF-E9D61AB93AC7}"/>
                </a:ext>
              </a:extLst>
            </p:cNvPr>
            <p:cNvSpPr/>
            <p:nvPr/>
          </p:nvSpPr>
          <p:spPr>
            <a:xfrm>
              <a:off x="3938341" y="4586817"/>
              <a:ext cx="288000" cy="122976"/>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sp>
        <p:nvSpPr>
          <p:cNvPr id="89" name="Rectangle 88">
            <a:extLst>
              <a:ext uri="{FF2B5EF4-FFF2-40B4-BE49-F238E27FC236}">
                <a16:creationId xmlns:a16="http://schemas.microsoft.com/office/drawing/2014/main" id="{E1CDC2B2-1911-A749-91A3-14B29766F498}"/>
              </a:ext>
            </a:extLst>
          </p:cNvPr>
          <p:cNvSpPr/>
          <p:nvPr/>
        </p:nvSpPr>
        <p:spPr>
          <a:xfrm>
            <a:off x="2087260" y="3633962"/>
            <a:ext cx="1080000" cy="1150445"/>
          </a:xfrm>
          <a:prstGeom prst="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90" name="Rectangle 89">
            <a:extLst>
              <a:ext uri="{FF2B5EF4-FFF2-40B4-BE49-F238E27FC236}">
                <a16:creationId xmlns:a16="http://schemas.microsoft.com/office/drawing/2014/main" id="{A03E89A1-3828-CD41-B12F-A6827E79E5E1}"/>
              </a:ext>
            </a:extLst>
          </p:cNvPr>
          <p:cNvSpPr/>
          <p:nvPr/>
        </p:nvSpPr>
        <p:spPr>
          <a:xfrm>
            <a:off x="920154" y="3637560"/>
            <a:ext cx="1080000" cy="1150445"/>
          </a:xfrm>
          <a:prstGeom prst="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grpSp>
        <p:nvGrpSpPr>
          <p:cNvPr id="24" name="Group 23">
            <a:extLst>
              <a:ext uri="{FF2B5EF4-FFF2-40B4-BE49-F238E27FC236}">
                <a16:creationId xmlns:a16="http://schemas.microsoft.com/office/drawing/2014/main" id="{43F74914-8598-3C4B-B8D6-D29F0F52B5E4}"/>
              </a:ext>
            </a:extLst>
          </p:cNvPr>
          <p:cNvGrpSpPr/>
          <p:nvPr/>
        </p:nvGrpSpPr>
        <p:grpSpPr>
          <a:xfrm>
            <a:off x="920154" y="1573395"/>
            <a:ext cx="3393029" cy="288646"/>
            <a:chOff x="920154" y="1721679"/>
            <a:chExt cx="3393029" cy="288646"/>
          </a:xfrm>
        </p:grpSpPr>
        <p:sp>
          <p:nvSpPr>
            <p:cNvPr id="14" name="TextBox 13">
              <a:extLst>
                <a:ext uri="{FF2B5EF4-FFF2-40B4-BE49-F238E27FC236}">
                  <a16:creationId xmlns:a16="http://schemas.microsoft.com/office/drawing/2014/main" id="{B6ED501A-CB84-F544-B968-48BF248E53E1}"/>
                </a:ext>
              </a:extLst>
            </p:cNvPr>
            <p:cNvSpPr txBox="1"/>
            <p:nvPr/>
          </p:nvSpPr>
          <p:spPr>
            <a:xfrm>
              <a:off x="1164848" y="1727980"/>
              <a:ext cx="590611" cy="276999"/>
            </a:xfrm>
            <a:prstGeom prst="rect">
              <a:avLst/>
            </a:prstGeom>
            <a:noFill/>
          </p:spPr>
          <p:txBody>
            <a:bodyPr wrap="none" rtlCol="0">
              <a:spAutoFit/>
            </a:bodyPr>
            <a:lstStyle/>
            <a:p>
              <a:r>
                <a:rPr lang="en-US" sz="1200" dirty="0">
                  <a:solidFill>
                    <a:schemeClr val="accent1">
                      <a:lumMod val="50000"/>
                    </a:schemeClr>
                  </a:solidFill>
                </a:rPr>
                <a:t>To-do</a:t>
              </a:r>
            </a:p>
          </p:txBody>
        </p:sp>
        <p:sp>
          <p:nvSpPr>
            <p:cNvPr id="91" name="TextBox 90">
              <a:extLst>
                <a:ext uri="{FF2B5EF4-FFF2-40B4-BE49-F238E27FC236}">
                  <a16:creationId xmlns:a16="http://schemas.microsoft.com/office/drawing/2014/main" id="{CCA697AA-DBCB-8C46-8E41-A29E0C6401F7}"/>
                </a:ext>
              </a:extLst>
            </p:cNvPr>
            <p:cNvSpPr txBox="1"/>
            <p:nvPr/>
          </p:nvSpPr>
          <p:spPr>
            <a:xfrm>
              <a:off x="2136067" y="1721679"/>
              <a:ext cx="975523" cy="276999"/>
            </a:xfrm>
            <a:prstGeom prst="rect">
              <a:avLst/>
            </a:prstGeom>
            <a:noFill/>
          </p:spPr>
          <p:txBody>
            <a:bodyPr wrap="none" rtlCol="0">
              <a:spAutoFit/>
            </a:bodyPr>
            <a:lstStyle/>
            <a:p>
              <a:r>
                <a:rPr lang="en-US" sz="1200" dirty="0">
                  <a:solidFill>
                    <a:schemeClr val="accent3">
                      <a:lumMod val="50000"/>
                    </a:schemeClr>
                  </a:solidFill>
                </a:rPr>
                <a:t>In Progress</a:t>
              </a:r>
            </a:p>
          </p:txBody>
        </p:sp>
        <p:sp>
          <p:nvSpPr>
            <p:cNvPr id="92" name="TextBox 91">
              <a:extLst>
                <a:ext uri="{FF2B5EF4-FFF2-40B4-BE49-F238E27FC236}">
                  <a16:creationId xmlns:a16="http://schemas.microsoft.com/office/drawing/2014/main" id="{CBAF8C06-2A50-7F49-88DB-6302F9B452E6}"/>
                </a:ext>
              </a:extLst>
            </p:cNvPr>
            <p:cNvSpPr txBox="1"/>
            <p:nvPr/>
          </p:nvSpPr>
          <p:spPr>
            <a:xfrm>
              <a:off x="3281702" y="1733326"/>
              <a:ext cx="982961" cy="276999"/>
            </a:xfrm>
            <a:prstGeom prst="rect">
              <a:avLst/>
            </a:prstGeom>
            <a:noFill/>
          </p:spPr>
          <p:txBody>
            <a:bodyPr wrap="none" rtlCol="0">
              <a:spAutoFit/>
            </a:bodyPr>
            <a:lstStyle/>
            <a:p>
              <a:r>
                <a:rPr lang="en-US" sz="1200" dirty="0">
                  <a:solidFill>
                    <a:schemeClr val="accent4">
                      <a:lumMod val="50000"/>
                    </a:schemeClr>
                  </a:solidFill>
                </a:rPr>
                <a:t>Completed</a:t>
              </a:r>
            </a:p>
          </p:txBody>
        </p:sp>
        <p:cxnSp>
          <p:nvCxnSpPr>
            <p:cNvPr id="18" name="Straight Connector 17">
              <a:extLst>
                <a:ext uri="{FF2B5EF4-FFF2-40B4-BE49-F238E27FC236}">
                  <a16:creationId xmlns:a16="http://schemas.microsoft.com/office/drawing/2014/main" id="{A8B62F7B-CA5D-8D41-AAB4-425ECBACDE65}"/>
                </a:ext>
              </a:extLst>
            </p:cNvPr>
            <p:cNvCxnSpPr/>
            <p:nvPr/>
          </p:nvCxnSpPr>
          <p:spPr>
            <a:xfrm>
              <a:off x="920154" y="1998678"/>
              <a:ext cx="3393029" cy="0"/>
            </a:xfrm>
            <a:prstGeom prst="line">
              <a:avLst/>
            </a:prstGeom>
            <a:ln w="31750">
              <a:gradFill flip="none" rotWithShape="1">
                <a:gsLst>
                  <a:gs pos="0">
                    <a:schemeClr val="accent1">
                      <a:lumMod val="58000"/>
                    </a:schemeClr>
                  </a:gs>
                  <a:gs pos="52000">
                    <a:schemeClr val="accent3">
                      <a:lumMod val="50000"/>
                    </a:schemeClr>
                  </a:gs>
                  <a:gs pos="100000">
                    <a:schemeClr val="accent4">
                      <a:lumMod val="5000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C79D907E-810B-BD48-B171-12C077DA8502}"/>
              </a:ext>
            </a:extLst>
          </p:cNvPr>
          <p:cNvGrpSpPr/>
          <p:nvPr/>
        </p:nvGrpSpPr>
        <p:grpSpPr>
          <a:xfrm>
            <a:off x="2093580" y="2392803"/>
            <a:ext cx="1082836" cy="1156485"/>
            <a:chOff x="5219165" y="1862041"/>
            <a:chExt cx="1082836" cy="1156485"/>
          </a:xfrm>
        </p:grpSpPr>
        <p:sp>
          <p:nvSpPr>
            <p:cNvPr id="13" name="Rectangle 12">
              <a:extLst>
                <a:ext uri="{FF2B5EF4-FFF2-40B4-BE49-F238E27FC236}">
                  <a16:creationId xmlns:a16="http://schemas.microsoft.com/office/drawing/2014/main" id="{DCB5D133-BA9F-CD4D-9991-DD2F67DA2733}"/>
                </a:ext>
              </a:extLst>
            </p:cNvPr>
            <p:cNvSpPr/>
            <p:nvPr/>
          </p:nvSpPr>
          <p:spPr>
            <a:xfrm>
              <a:off x="5222001" y="2153553"/>
              <a:ext cx="1080000" cy="864973"/>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rgbClr val="6D7728"/>
                  </a:solidFill>
                </a:rPr>
                <a:t>Time Left:</a:t>
              </a:r>
            </a:p>
            <a:p>
              <a:pPr algn="ctr"/>
              <a:endParaRPr lang="en-US" sz="1050" dirty="0">
                <a:solidFill>
                  <a:srgbClr val="6D7728"/>
                </a:solidFill>
              </a:endParaRPr>
            </a:p>
            <a:p>
              <a:pPr algn="ctr"/>
              <a:r>
                <a:rPr lang="en-US" sz="1050" dirty="0">
                  <a:solidFill>
                    <a:srgbClr val="6D7728"/>
                  </a:solidFill>
                </a:rPr>
                <a:t>Effort:</a:t>
              </a:r>
            </a:p>
            <a:p>
              <a:pPr algn="ctr"/>
              <a:endParaRPr lang="en-US" sz="1200" dirty="0">
                <a:solidFill>
                  <a:schemeClr val="accent3">
                    <a:lumMod val="75000"/>
                  </a:schemeClr>
                </a:solidFill>
              </a:endParaRPr>
            </a:p>
          </p:txBody>
        </p:sp>
        <p:sp>
          <p:nvSpPr>
            <p:cNvPr id="70" name="Rounded Rectangle 69">
              <a:extLst>
                <a:ext uri="{FF2B5EF4-FFF2-40B4-BE49-F238E27FC236}">
                  <a16:creationId xmlns:a16="http://schemas.microsoft.com/office/drawing/2014/main" id="{06FC42C1-6B6B-A543-B2BD-9025BAD3F294}"/>
                </a:ext>
              </a:extLst>
            </p:cNvPr>
            <p:cNvSpPr/>
            <p:nvPr/>
          </p:nvSpPr>
          <p:spPr>
            <a:xfrm>
              <a:off x="5219165" y="1862041"/>
              <a:ext cx="1080000" cy="38378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Buy Tickets for Attraction</a:t>
              </a:r>
            </a:p>
          </p:txBody>
        </p:sp>
        <p:sp>
          <p:nvSpPr>
            <p:cNvPr id="73" name="Rectangle 72">
              <a:extLst>
                <a:ext uri="{FF2B5EF4-FFF2-40B4-BE49-F238E27FC236}">
                  <a16:creationId xmlns:a16="http://schemas.microsoft.com/office/drawing/2014/main" id="{10F9F84F-465F-4E42-98BA-4DD560569452}"/>
                </a:ext>
              </a:extLst>
            </p:cNvPr>
            <p:cNvSpPr/>
            <p:nvPr/>
          </p:nvSpPr>
          <p:spPr>
            <a:xfrm>
              <a:off x="5242067" y="2463810"/>
              <a:ext cx="861183" cy="122976"/>
            </a:xfrm>
            <a:prstGeom prst="rect">
              <a:avLst/>
            </a:prstGeom>
            <a:pattFill prst="dkUpDiag">
              <a:fgClr>
                <a:schemeClr val="accent3">
                  <a:lumMod val="75000"/>
                </a:schemeClr>
              </a:fgClr>
              <a:bgClr>
                <a:schemeClr val="accent3">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74" name="Rectangle 73">
              <a:extLst>
                <a:ext uri="{FF2B5EF4-FFF2-40B4-BE49-F238E27FC236}">
                  <a16:creationId xmlns:a16="http://schemas.microsoft.com/office/drawing/2014/main" id="{859A9C56-E372-A543-B773-64CBB149D930}"/>
                </a:ext>
              </a:extLst>
            </p:cNvPr>
            <p:cNvSpPr/>
            <p:nvPr/>
          </p:nvSpPr>
          <p:spPr>
            <a:xfrm>
              <a:off x="5226579" y="2461840"/>
              <a:ext cx="1056518" cy="11854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78" name="Rectangle 77">
              <a:extLst>
                <a:ext uri="{FF2B5EF4-FFF2-40B4-BE49-F238E27FC236}">
                  <a16:creationId xmlns:a16="http://schemas.microsoft.com/office/drawing/2014/main" id="{50FDC443-AD15-8D40-8BFC-F3CEF3C10CB2}"/>
                </a:ext>
              </a:extLst>
            </p:cNvPr>
            <p:cNvSpPr/>
            <p:nvPr/>
          </p:nvSpPr>
          <p:spPr>
            <a:xfrm>
              <a:off x="5292337" y="2788228"/>
              <a:ext cx="288000" cy="122976"/>
            </a:xfrm>
            <a:prstGeom prst="rect">
              <a:avLst/>
            </a:prstGeom>
            <a:pattFill prst="dkUpDiag">
              <a:fgClr>
                <a:schemeClr val="accent3">
                  <a:lumMod val="20000"/>
                  <a:lumOff val="80000"/>
                </a:schemeClr>
              </a:fgClr>
              <a:bgClr>
                <a:schemeClr val="accent3">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0" name="Rectangle 79">
              <a:extLst>
                <a:ext uri="{FF2B5EF4-FFF2-40B4-BE49-F238E27FC236}">
                  <a16:creationId xmlns:a16="http://schemas.microsoft.com/office/drawing/2014/main" id="{6A596711-8973-EE46-9839-6D2EF2195021}"/>
                </a:ext>
              </a:extLst>
            </p:cNvPr>
            <p:cNvSpPr/>
            <p:nvPr/>
          </p:nvSpPr>
          <p:spPr>
            <a:xfrm>
              <a:off x="5937184" y="2791959"/>
              <a:ext cx="288000" cy="122976"/>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95" name="Rectangle 94">
              <a:extLst>
                <a:ext uri="{FF2B5EF4-FFF2-40B4-BE49-F238E27FC236}">
                  <a16:creationId xmlns:a16="http://schemas.microsoft.com/office/drawing/2014/main" id="{50180AD2-5E61-0D4D-B00B-EF21B1870C23}"/>
                </a:ext>
              </a:extLst>
            </p:cNvPr>
            <p:cNvSpPr/>
            <p:nvPr/>
          </p:nvSpPr>
          <p:spPr>
            <a:xfrm>
              <a:off x="5618001" y="2788228"/>
              <a:ext cx="288000" cy="122976"/>
            </a:xfrm>
            <a:prstGeom prst="rect">
              <a:avLst/>
            </a:prstGeom>
            <a:pattFill prst="dkUpDiag">
              <a:fgClr>
                <a:schemeClr val="accent3">
                  <a:lumMod val="20000"/>
                  <a:lumOff val="80000"/>
                </a:schemeClr>
              </a:fgClr>
              <a:bgClr>
                <a:schemeClr val="accent3">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sp>
        <p:nvSpPr>
          <p:cNvPr id="107" name="Rounded Rectangle 106">
            <a:extLst>
              <a:ext uri="{FF2B5EF4-FFF2-40B4-BE49-F238E27FC236}">
                <a16:creationId xmlns:a16="http://schemas.microsoft.com/office/drawing/2014/main" id="{5499D867-3BDC-F340-9A2B-8E2F1236D432}"/>
              </a:ext>
            </a:extLst>
          </p:cNvPr>
          <p:cNvSpPr/>
          <p:nvPr/>
        </p:nvSpPr>
        <p:spPr>
          <a:xfrm>
            <a:off x="4868228" y="1771621"/>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view the drag and drop option to arrange the tasks as per user’s progress. </a:t>
            </a:r>
          </a:p>
        </p:txBody>
      </p:sp>
      <p:sp>
        <p:nvSpPr>
          <p:cNvPr id="75" name="Rectangle 74">
            <a:extLst>
              <a:ext uri="{FF2B5EF4-FFF2-40B4-BE49-F238E27FC236}">
                <a16:creationId xmlns:a16="http://schemas.microsoft.com/office/drawing/2014/main" id="{BF4FCDE1-1BA4-F34D-AEEC-EB417F63D1E7}"/>
              </a:ext>
            </a:extLst>
          </p:cNvPr>
          <p:cNvSpPr/>
          <p:nvPr/>
        </p:nvSpPr>
        <p:spPr>
          <a:xfrm>
            <a:off x="3231236" y="3637560"/>
            <a:ext cx="1080000" cy="1150445"/>
          </a:xfrm>
          <a:prstGeom prst="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79" name="Rounded Rectangle 78">
            <a:extLst>
              <a:ext uri="{FF2B5EF4-FFF2-40B4-BE49-F238E27FC236}">
                <a16:creationId xmlns:a16="http://schemas.microsoft.com/office/drawing/2014/main" id="{5789D161-002C-9D4B-8890-573218CB37D5}"/>
              </a:ext>
            </a:extLst>
          </p:cNvPr>
          <p:cNvSpPr/>
          <p:nvPr/>
        </p:nvSpPr>
        <p:spPr>
          <a:xfrm>
            <a:off x="4868228" y="4525062"/>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The blocked button disappears now that this task’s dependency has been fulfilled</a:t>
            </a:r>
          </a:p>
        </p:txBody>
      </p:sp>
      <p:sp>
        <p:nvSpPr>
          <p:cNvPr id="77" name="Rectangle 76">
            <a:extLst>
              <a:ext uri="{FF2B5EF4-FFF2-40B4-BE49-F238E27FC236}">
                <a16:creationId xmlns:a16="http://schemas.microsoft.com/office/drawing/2014/main" id="{DD8DF956-306E-5D49-8DC9-39E786DCC14A}"/>
              </a:ext>
            </a:extLst>
          </p:cNvPr>
          <p:cNvSpPr/>
          <p:nvPr/>
        </p:nvSpPr>
        <p:spPr>
          <a:xfrm>
            <a:off x="4682825" y="690216"/>
            <a:ext cx="3269508" cy="1616170"/>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E4C857F0-3540-FF4A-AC9A-3C5B626E3D58}"/>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Progress View</a:t>
            </a:r>
          </a:p>
        </p:txBody>
      </p:sp>
      <p:sp>
        <p:nvSpPr>
          <p:cNvPr id="114" name="Rounded Rectangle 113">
            <a:extLst>
              <a:ext uri="{FF2B5EF4-FFF2-40B4-BE49-F238E27FC236}">
                <a16:creationId xmlns:a16="http://schemas.microsoft.com/office/drawing/2014/main" id="{FA5D00D8-E55A-2B4D-A37D-ECE2712DB032}"/>
              </a:ext>
            </a:extLst>
          </p:cNvPr>
          <p:cNvSpPr/>
          <p:nvPr/>
        </p:nvSpPr>
        <p:spPr>
          <a:xfrm>
            <a:off x="4871925" y="3699787"/>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You may click on either delete, edit, or done. The options are similar to Chart view details page. </a:t>
            </a:r>
          </a:p>
        </p:txBody>
      </p:sp>
      <p:sp>
        <p:nvSpPr>
          <p:cNvPr id="94" name="Rectangle 93">
            <a:extLst>
              <a:ext uri="{FF2B5EF4-FFF2-40B4-BE49-F238E27FC236}">
                <a16:creationId xmlns:a16="http://schemas.microsoft.com/office/drawing/2014/main" id="{A151AAEC-8B3B-6B42-B58B-31592C4557B5}"/>
              </a:ext>
            </a:extLst>
          </p:cNvPr>
          <p:cNvSpPr/>
          <p:nvPr/>
        </p:nvSpPr>
        <p:spPr>
          <a:xfrm>
            <a:off x="4736182" y="3646263"/>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ounded Rectangle 107">
            <a:extLst>
              <a:ext uri="{FF2B5EF4-FFF2-40B4-BE49-F238E27FC236}">
                <a16:creationId xmlns:a16="http://schemas.microsoft.com/office/drawing/2014/main" id="{CB621492-4C50-9C4F-BFE9-12ADAFDD516B}"/>
              </a:ext>
            </a:extLst>
          </p:cNvPr>
          <p:cNvSpPr/>
          <p:nvPr/>
        </p:nvSpPr>
        <p:spPr>
          <a:xfrm>
            <a:off x="4868228" y="2978053"/>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Else, view the user settings by clicking on the icon in the menu bar</a:t>
            </a:r>
          </a:p>
        </p:txBody>
      </p:sp>
      <p:pic>
        <p:nvPicPr>
          <p:cNvPr id="96" name="Graphic 95" descr="Add">
            <a:hlinkClick r:id="rId13" action="ppaction://hlinksldjump"/>
            <a:extLst>
              <a:ext uri="{FF2B5EF4-FFF2-40B4-BE49-F238E27FC236}">
                <a16:creationId xmlns:a16="http://schemas.microsoft.com/office/drawing/2014/main" id="{A41F7CC7-BB04-0641-B542-CC4F67C0945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18720" y="5433265"/>
            <a:ext cx="772514" cy="772514"/>
          </a:xfrm>
          <a:prstGeom prst="rect">
            <a:avLst/>
          </a:prstGeom>
        </p:spPr>
      </p:pic>
      <p:pic>
        <p:nvPicPr>
          <p:cNvPr id="109" name="Graphic 108" descr="Bar graph with upward trend">
            <a:hlinkClick r:id="rId16" action="ppaction://hlinksldjump"/>
            <a:extLst>
              <a:ext uri="{FF2B5EF4-FFF2-40B4-BE49-F238E27FC236}">
                <a16:creationId xmlns:a16="http://schemas.microsoft.com/office/drawing/2014/main" id="{FA7DDAC9-A32B-4348-A3B2-6B575CF83F9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104111" y="5747782"/>
            <a:ext cx="468001" cy="468001"/>
          </a:xfrm>
          <a:prstGeom prst="rect">
            <a:avLst/>
          </a:prstGeom>
        </p:spPr>
      </p:pic>
      <p:pic>
        <p:nvPicPr>
          <p:cNvPr id="110" name="Graphic 109" descr="Workflow">
            <a:hlinkClick r:id="rId19" action="ppaction://hlinksldjump"/>
            <a:extLst>
              <a:ext uri="{FF2B5EF4-FFF2-40B4-BE49-F238E27FC236}">
                <a16:creationId xmlns:a16="http://schemas.microsoft.com/office/drawing/2014/main" id="{9CB9A77C-08CA-5F42-BD08-3516971E74D7}"/>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601230" y="5748989"/>
            <a:ext cx="468001" cy="468001"/>
          </a:xfrm>
          <a:prstGeom prst="rect">
            <a:avLst/>
          </a:prstGeom>
        </p:spPr>
      </p:pic>
      <p:pic>
        <p:nvPicPr>
          <p:cNvPr id="111" name="Graphic 110" descr="List">
            <a:hlinkClick r:id="rId22" action="ppaction://hlinksldjump"/>
            <a:extLst>
              <a:ext uri="{FF2B5EF4-FFF2-40B4-BE49-F238E27FC236}">
                <a16:creationId xmlns:a16="http://schemas.microsoft.com/office/drawing/2014/main" id="{4A1D508D-52E8-2046-97E6-AB0BA561029B}"/>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94989" y="5747783"/>
            <a:ext cx="468001" cy="468001"/>
          </a:xfrm>
          <a:prstGeom prst="rect">
            <a:avLst/>
          </a:prstGeom>
        </p:spPr>
      </p:pic>
      <p:pic>
        <p:nvPicPr>
          <p:cNvPr id="112" name="Graphic 111" descr="Single gear">
            <a:hlinkClick r:id="rId25" action="ppaction://hlinksldjump"/>
            <a:extLst>
              <a:ext uri="{FF2B5EF4-FFF2-40B4-BE49-F238E27FC236}">
                <a16:creationId xmlns:a16="http://schemas.microsoft.com/office/drawing/2014/main" id="{B005A0B9-BA62-D142-9FE0-FBCEE3604118}"/>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898527" y="5729304"/>
            <a:ext cx="468001" cy="468001"/>
          </a:xfrm>
          <a:prstGeom prst="rect">
            <a:avLst/>
          </a:prstGeom>
        </p:spPr>
      </p:pic>
      <p:sp>
        <p:nvSpPr>
          <p:cNvPr id="113" name="Rounded Rectangle 112">
            <a:hlinkClick r:id="rId28" action="ppaction://hlinksldjump"/>
            <a:extLst>
              <a:ext uri="{FF2B5EF4-FFF2-40B4-BE49-F238E27FC236}">
                <a16:creationId xmlns:a16="http://schemas.microsoft.com/office/drawing/2014/main" id="{613A0DB0-A1F1-FB48-9525-DD337F62B1AD}"/>
              </a:ext>
            </a:extLst>
          </p:cNvPr>
          <p:cNvSpPr/>
          <p:nvPr/>
        </p:nvSpPr>
        <p:spPr>
          <a:xfrm>
            <a:off x="4868228" y="2369587"/>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details option come up when user clicks once on any task</a:t>
            </a:r>
          </a:p>
        </p:txBody>
      </p:sp>
    </p:spTree>
    <p:extLst>
      <p:ext uri="{BB962C8B-B14F-4D97-AF65-F5344CB8AC3E}">
        <p14:creationId xmlns:p14="http://schemas.microsoft.com/office/powerpoint/2010/main" val="2910656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val 68">
            <a:extLst>
              <a:ext uri="{FF2B5EF4-FFF2-40B4-BE49-F238E27FC236}">
                <a16:creationId xmlns:a16="http://schemas.microsoft.com/office/drawing/2014/main" id="{3A0481BC-2A04-974D-8C8B-933CB642D70E}"/>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01DF302F-DAB7-F24E-87B6-C16012B50F82}"/>
              </a:ext>
            </a:extLst>
          </p:cNvPr>
          <p:cNvSpPr/>
          <p:nvPr/>
        </p:nvSpPr>
        <p:spPr>
          <a:xfrm>
            <a:off x="797442" y="574162"/>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8FE0ED5C-F8B9-744A-9417-4DFC1655F38A}"/>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73" name="Graphic 72" descr="Back">
            <a:extLst>
              <a:ext uri="{FF2B5EF4-FFF2-40B4-BE49-F238E27FC236}">
                <a16:creationId xmlns:a16="http://schemas.microsoft.com/office/drawing/2014/main" id="{1435A74D-7FED-8F4E-8BF0-26B925D694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6409" y="672022"/>
            <a:ext cx="360000" cy="360000"/>
          </a:xfrm>
          <a:prstGeom prst="rect">
            <a:avLst/>
          </a:prstGeom>
        </p:spPr>
      </p:pic>
      <p:pic>
        <p:nvPicPr>
          <p:cNvPr id="74" name="Graphic 73" descr="Magnifying glass">
            <a:extLst>
              <a:ext uri="{FF2B5EF4-FFF2-40B4-BE49-F238E27FC236}">
                <a16:creationId xmlns:a16="http://schemas.microsoft.com/office/drawing/2014/main" id="{2BC84AED-A49F-1A45-8D24-8617CBF1BF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pic>
        <p:nvPicPr>
          <p:cNvPr id="75" name="Graphic 74" descr="Filter">
            <a:hlinkClick r:id="rId6" action="ppaction://hlinksldjump"/>
            <a:extLst>
              <a:ext uri="{FF2B5EF4-FFF2-40B4-BE49-F238E27FC236}">
                <a16:creationId xmlns:a16="http://schemas.microsoft.com/office/drawing/2014/main" id="{73E94B02-48C7-3D46-AB20-87A26744BA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52512" y="677435"/>
            <a:ext cx="360000" cy="360000"/>
          </a:xfrm>
          <a:prstGeom prst="rect">
            <a:avLst/>
          </a:prstGeom>
        </p:spPr>
      </p:pic>
      <p:sp>
        <p:nvSpPr>
          <p:cNvPr id="76" name="TextBox 75">
            <a:extLst>
              <a:ext uri="{FF2B5EF4-FFF2-40B4-BE49-F238E27FC236}">
                <a16:creationId xmlns:a16="http://schemas.microsoft.com/office/drawing/2014/main" id="{41B44E82-9602-334A-8DCB-146DAE8B075E}"/>
              </a:ext>
            </a:extLst>
          </p:cNvPr>
          <p:cNvSpPr txBox="1"/>
          <p:nvPr/>
        </p:nvSpPr>
        <p:spPr>
          <a:xfrm>
            <a:off x="1758124" y="642216"/>
            <a:ext cx="1721256" cy="369332"/>
          </a:xfrm>
          <a:prstGeom prst="rect">
            <a:avLst/>
          </a:prstGeom>
          <a:noFill/>
        </p:spPr>
        <p:txBody>
          <a:bodyPr wrap="square" rtlCol="0">
            <a:spAutoFit/>
          </a:bodyPr>
          <a:lstStyle/>
          <a:p>
            <a:r>
              <a:rPr lang="en-US" dirty="0">
                <a:solidFill>
                  <a:srgbClr val="003A84"/>
                </a:solidFill>
              </a:rPr>
              <a:t>Task Summary</a:t>
            </a:r>
          </a:p>
        </p:txBody>
      </p:sp>
      <p:cxnSp>
        <p:nvCxnSpPr>
          <p:cNvPr id="77" name="Straight Connector 76">
            <a:extLst>
              <a:ext uri="{FF2B5EF4-FFF2-40B4-BE49-F238E27FC236}">
                <a16:creationId xmlns:a16="http://schemas.microsoft.com/office/drawing/2014/main" id="{59404D2C-B24D-D642-A397-67EE53F66276}"/>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8413E4B-152D-7344-A035-07046DCF5B40}"/>
              </a:ext>
            </a:extLst>
          </p:cNvPr>
          <p:cNvCxnSpPr/>
          <p:nvPr/>
        </p:nvCxnSpPr>
        <p:spPr>
          <a:xfrm>
            <a:off x="797442" y="568755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EF4E998A-8B7C-9E4D-9836-514097E0C9D6}"/>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 name="Straight Connector 87">
            <a:extLst>
              <a:ext uri="{FF2B5EF4-FFF2-40B4-BE49-F238E27FC236}">
                <a16:creationId xmlns:a16="http://schemas.microsoft.com/office/drawing/2014/main" id="{0CA952AC-8866-D640-ABDD-C2C367B59D76}"/>
              </a:ext>
            </a:extLst>
          </p:cNvPr>
          <p:cNvCxnSpPr/>
          <p:nvPr/>
        </p:nvCxnSpPr>
        <p:spPr>
          <a:xfrm>
            <a:off x="3009162" y="569304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89" name="Graphic 88" descr="Add">
            <a:extLst>
              <a:ext uri="{FF2B5EF4-FFF2-40B4-BE49-F238E27FC236}">
                <a16:creationId xmlns:a16="http://schemas.microsoft.com/office/drawing/2014/main" id="{17544B1C-C7B7-294D-B059-58044BAC7ED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18720" y="5433265"/>
            <a:ext cx="772514" cy="772514"/>
          </a:xfrm>
          <a:prstGeom prst="rect">
            <a:avLst/>
          </a:prstGeom>
        </p:spPr>
      </p:pic>
      <p:pic>
        <p:nvPicPr>
          <p:cNvPr id="90" name="Graphic 89" descr="Bar graph with upward trend">
            <a:extLst>
              <a:ext uri="{FF2B5EF4-FFF2-40B4-BE49-F238E27FC236}">
                <a16:creationId xmlns:a16="http://schemas.microsoft.com/office/drawing/2014/main" id="{9D68B493-FD0C-114F-A22C-AD45480EA1A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104111" y="5747782"/>
            <a:ext cx="468001" cy="468001"/>
          </a:xfrm>
          <a:prstGeom prst="rect">
            <a:avLst/>
          </a:prstGeom>
        </p:spPr>
      </p:pic>
      <p:sp>
        <p:nvSpPr>
          <p:cNvPr id="182" name="Rectangle 181">
            <a:extLst>
              <a:ext uri="{FF2B5EF4-FFF2-40B4-BE49-F238E27FC236}">
                <a16:creationId xmlns:a16="http://schemas.microsoft.com/office/drawing/2014/main" id="{A0055216-33AA-BB45-976B-642880CEF418}"/>
              </a:ext>
            </a:extLst>
          </p:cNvPr>
          <p:cNvSpPr/>
          <p:nvPr/>
        </p:nvSpPr>
        <p:spPr>
          <a:xfrm>
            <a:off x="1593942" y="5704901"/>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1" name="Graphic 90" descr="Workflow">
            <a:extLst>
              <a:ext uri="{FF2B5EF4-FFF2-40B4-BE49-F238E27FC236}">
                <a16:creationId xmlns:a16="http://schemas.microsoft.com/office/drawing/2014/main" id="{923AF856-8729-2F43-B0AD-E3B9BBA8335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601230" y="5748989"/>
            <a:ext cx="468001" cy="468001"/>
          </a:xfrm>
          <a:prstGeom prst="rect">
            <a:avLst/>
          </a:prstGeom>
        </p:spPr>
      </p:pic>
      <p:pic>
        <p:nvPicPr>
          <p:cNvPr id="92" name="Graphic 91" descr="List">
            <a:extLst>
              <a:ext uri="{FF2B5EF4-FFF2-40B4-BE49-F238E27FC236}">
                <a16:creationId xmlns:a16="http://schemas.microsoft.com/office/drawing/2014/main" id="{F68CB2D0-D36E-BE40-870F-02FC3BCF433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94989" y="5747783"/>
            <a:ext cx="468001" cy="468001"/>
          </a:xfrm>
          <a:prstGeom prst="rect">
            <a:avLst/>
          </a:prstGeom>
        </p:spPr>
      </p:pic>
      <p:pic>
        <p:nvPicPr>
          <p:cNvPr id="93" name="Graphic 92" descr="Single gear">
            <a:extLst>
              <a:ext uri="{FF2B5EF4-FFF2-40B4-BE49-F238E27FC236}">
                <a16:creationId xmlns:a16="http://schemas.microsoft.com/office/drawing/2014/main" id="{D6B163BE-D3DB-EA49-AD5C-8BC0B114103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898527" y="5729304"/>
            <a:ext cx="468001" cy="468001"/>
          </a:xfrm>
          <a:prstGeom prst="rect">
            <a:avLst/>
          </a:prstGeom>
        </p:spPr>
      </p:pic>
      <p:sp>
        <p:nvSpPr>
          <p:cNvPr id="94" name="TextBox 93">
            <a:extLst>
              <a:ext uri="{FF2B5EF4-FFF2-40B4-BE49-F238E27FC236}">
                <a16:creationId xmlns:a16="http://schemas.microsoft.com/office/drawing/2014/main" id="{576C4251-A1CC-5B4A-8410-204882BBF1D4}"/>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95" name="TextBox 94">
            <a:extLst>
              <a:ext uri="{FF2B5EF4-FFF2-40B4-BE49-F238E27FC236}">
                <a16:creationId xmlns:a16="http://schemas.microsoft.com/office/drawing/2014/main" id="{CA204EC1-B80A-D949-A88C-E76E3FE37913}"/>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96" name="TextBox 95">
            <a:extLst>
              <a:ext uri="{FF2B5EF4-FFF2-40B4-BE49-F238E27FC236}">
                <a16:creationId xmlns:a16="http://schemas.microsoft.com/office/drawing/2014/main" id="{FD409D0B-74E5-8645-9566-799D95F62ECD}"/>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97" name="TextBox 96">
            <a:extLst>
              <a:ext uri="{FF2B5EF4-FFF2-40B4-BE49-F238E27FC236}">
                <a16:creationId xmlns:a16="http://schemas.microsoft.com/office/drawing/2014/main" id="{09763141-3004-BC4F-A0F2-9F2765857F99}"/>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98" name="Title 61">
            <a:extLst>
              <a:ext uri="{FF2B5EF4-FFF2-40B4-BE49-F238E27FC236}">
                <a16:creationId xmlns:a16="http://schemas.microsoft.com/office/drawing/2014/main" id="{B7C3B4FA-40D7-3644-B356-CBD294B8E353}"/>
              </a:ext>
            </a:extLst>
          </p:cNvPr>
          <p:cNvSpPr txBox="1">
            <a:spLocks/>
          </p:cNvSpPr>
          <p:nvPr/>
        </p:nvSpPr>
        <p:spPr>
          <a:xfrm>
            <a:off x="2455863" y="-482600"/>
            <a:ext cx="5464175" cy="430212"/>
          </a:xfrm>
          <a:prstGeom prst="rect">
            <a:avLst/>
          </a:prstGeom>
        </p:spPr>
        <p:txBody>
          <a:bodyPr vert="horz" lIns="228600" tIns="228600" rIns="228600" bIns="228600" rtlCol="0" anchor="ctr">
            <a:normAutofit fontScale="25000" lnSpcReduction="20000"/>
          </a:bodyPr>
          <a:lstStyle>
            <a:lvl1pPr algn="ctr" defTabSz="593971" rtl="0" eaLnBrk="1" latinLnBrk="0" hangingPunct="1">
              <a:lnSpc>
                <a:spcPct val="85000"/>
              </a:lnSpc>
              <a:spcBef>
                <a:spcPct val="0"/>
              </a:spcBef>
              <a:buNone/>
              <a:defRPr sz="2772" b="0" i="0" kern="1200" cap="none" spc="-98">
                <a:solidFill>
                  <a:schemeClr val="tx1"/>
                </a:solidFill>
                <a:effectLst/>
                <a:latin typeface="+mj-lt"/>
                <a:ea typeface="+mj-ea"/>
                <a:cs typeface="+mj-cs"/>
              </a:defRPr>
            </a:lvl1pPr>
          </a:lstStyle>
          <a:p>
            <a:r>
              <a:rPr lang="en-US" dirty="0"/>
              <a:t>Edit Page</a:t>
            </a:r>
          </a:p>
        </p:txBody>
      </p:sp>
      <p:sp>
        <p:nvSpPr>
          <p:cNvPr id="113" name="Action Button: Return 112">
            <a:hlinkClick r:id="" action="ppaction://hlinkshowjump?jump=lastslideviewed" highlightClick="1"/>
            <a:extLst>
              <a:ext uri="{FF2B5EF4-FFF2-40B4-BE49-F238E27FC236}">
                <a16:creationId xmlns:a16="http://schemas.microsoft.com/office/drawing/2014/main" id="{B404EAA9-1DCB-5B4E-8628-67FF5F523B7F}"/>
              </a:ext>
            </a:extLst>
          </p:cNvPr>
          <p:cNvSpPr/>
          <p:nvPr/>
        </p:nvSpPr>
        <p:spPr>
          <a:xfrm rot="16200000">
            <a:off x="789699" y="673907"/>
            <a:ext cx="386900" cy="360000"/>
          </a:xfrm>
          <a:prstGeom prst="actionButtonRetur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Graphic 113" descr="Radio microphone">
            <a:hlinkClick r:id="rId19" action="ppaction://hlinksldjump"/>
            <a:extLst>
              <a:ext uri="{FF2B5EF4-FFF2-40B4-BE49-F238E27FC236}">
                <a16:creationId xmlns:a16="http://schemas.microsoft.com/office/drawing/2014/main" id="{38F154D2-82AA-4044-933B-17AC8C7D6BD3}"/>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sp>
        <p:nvSpPr>
          <p:cNvPr id="116" name="Rectangle 115">
            <a:extLst>
              <a:ext uri="{FF2B5EF4-FFF2-40B4-BE49-F238E27FC236}">
                <a16:creationId xmlns:a16="http://schemas.microsoft.com/office/drawing/2014/main" id="{349917C9-0136-F74B-963E-12776A59905B}"/>
              </a:ext>
            </a:extLst>
          </p:cNvPr>
          <p:cNvSpPr/>
          <p:nvPr/>
        </p:nvSpPr>
        <p:spPr>
          <a:xfrm>
            <a:off x="918907" y="363597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Category</a:t>
            </a:r>
          </a:p>
        </p:txBody>
      </p:sp>
      <p:sp>
        <p:nvSpPr>
          <p:cNvPr id="123" name="Rectangle 122">
            <a:extLst>
              <a:ext uri="{FF2B5EF4-FFF2-40B4-BE49-F238E27FC236}">
                <a16:creationId xmlns:a16="http://schemas.microsoft.com/office/drawing/2014/main" id="{CCF73388-2033-FB45-802A-4212C7CC9A08}"/>
              </a:ext>
            </a:extLst>
          </p:cNvPr>
          <p:cNvSpPr/>
          <p:nvPr/>
        </p:nvSpPr>
        <p:spPr>
          <a:xfrm>
            <a:off x="893232" y="4235144"/>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Effort</a:t>
            </a:r>
          </a:p>
        </p:txBody>
      </p:sp>
      <p:sp>
        <p:nvSpPr>
          <p:cNvPr id="124" name="Rectangle 123">
            <a:extLst>
              <a:ext uri="{FF2B5EF4-FFF2-40B4-BE49-F238E27FC236}">
                <a16:creationId xmlns:a16="http://schemas.microsoft.com/office/drawing/2014/main" id="{7232BF44-F317-3C45-A76A-415EDE8436F0}"/>
              </a:ext>
            </a:extLst>
          </p:cNvPr>
          <p:cNvSpPr/>
          <p:nvPr/>
        </p:nvSpPr>
        <p:spPr>
          <a:xfrm>
            <a:off x="2254358" y="4244273"/>
            <a:ext cx="250412" cy="276999"/>
          </a:xfrm>
          <a:prstGeom prst="rect">
            <a:avLst/>
          </a:prstGeom>
          <a:pattFill prst="dkUpDiag">
            <a:fgClr>
              <a:schemeClr val="accent5">
                <a:lumMod val="20000"/>
                <a:lumOff val="80000"/>
              </a:schemeClr>
            </a:fgClr>
            <a:bgClr>
              <a:schemeClr val="accent5">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25" name="Rectangle 124">
            <a:extLst>
              <a:ext uri="{FF2B5EF4-FFF2-40B4-BE49-F238E27FC236}">
                <a16:creationId xmlns:a16="http://schemas.microsoft.com/office/drawing/2014/main" id="{819D0ED3-E381-9C4F-911D-A08FE9CA9CE3}"/>
              </a:ext>
            </a:extLst>
          </p:cNvPr>
          <p:cNvSpPr/>
          <p:nvPr/>
        </p:nvSpPr>
        <p:spPr>
          <a:xfrm>
            <a:off x="2531466" y="4236420"/>
            <a:ext cx="250412" cy="276999"/>
          </a:xfrm>
          <a:prstGeom prst="rect">
            <a:avLst/>
          </a:prstGeom>
          <a:pattFill prst="dkUpDiag">
            <a:fgClr>
              <a:schemeClr val="accent5">
                <a:lumMod val="20000"/>
                <a:lumOff val="80000"/>
              </a:schemeClr>
            </a:fgClr>
            <a:bgClr>
              <a:schemeClr val="accent5">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27" name="Rectangle 126">
            <a:extLst>
              <a:ext uri="{FF2B5EF4-FFF2-40B4-BE49-F238E27FC236}">
                <a16:creationId xmlns:a16="http://schemas.microsoft.com/office/drawing/2014/main" id="{3D5C18C4-D502-944C-B46C-420E61D9B95E}"/>
              </a:ext>
            </a:extLst>
          </p:cNvPr>
          <p:cNvSpPr/>
          <p:nvPr/>
        </p:nvSpPr>
        <p:spPr>
          <a:xfrm>
            <a:off x="2976319" y="4246240"/>
            <a:ext cx="250412" cy="276999"/>
          </a:xfrm>
          <a:prstGeom prst="rect">
            <a:avLst/>
          </a:prstGeom>
          <a:pattFill prst="dkUpDiag">
            <a:fgClr>
              <a:schemeClr val="accent5">
                <a:lumMod val="20000"/>
                <a:lumOff val="80000"/>
              </a:schemeClr>
            </a:fgClr>
            <a:bgClr>
              <a:schemeClr val="accent5">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28" name="Rectangle 127">
            <a:extLst>
              <a:ext uri="{FF2B5EF4-FFF2-40B4-BE49-F238E27FC236}">
                <a16:creationId xmlns:a16="http://schemas.microsoft.com/office/drawing/2014/main" id="{BD27D406-5216-8C45-A495-5D55A96D3936}"/>
              </a:ext>
            </a:extLst>
          </p:cNvPr>
          <p:cNvSpPr/>
          <p:nvPr/>
        </p:nvSpPr>
        <p:spPr>
          <a:xfrm>
            <a:off x="3245234" y="4243894"/>
            <a:ext cx="250412" cy="276999"/>
          </a:xfrm>
          <a:prstGeom prst="rect">
            <a:avLst/>
          </a:prstGeom>
          <a:pattFill prst="dkUpDiag">
            <a:fgClr>
              <a:schemeClr val="accent5">
                <a:lumMod val="20000"/>
                <a:lumOff val="80000"/>
              </a:schemeClr>
            </a:fgClr>
            <a:bgClr>
              <a:schemeClr val="accent5">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29" name="Rectangle 128">
            <a:extLst>
              <a:ext uri="{FF2B5EF4-FFF2-40B4-BE49-F238E27FC236}">
                <a16:creationId xmlns:a16="http://schemas.microsoft.com/office/drawing/2014/main" id="{4D43742D-44BB-0C45-B06B-606FA366C93D}"/>
              </a:ext>
            </a:extLst>
          </p:cNvPr>
          <p:cNvSpPr/>
          <p:nvPr/>
        </p:nvSpPr>
        <p:spPr>
          <a:xfrm>
            <a:off x="3708802" y="4245066"/>
            <a:ext cx="250412" cy="27699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30" name="Rectangle 129">
            <a:extLst>
              <a:ext uri="{FF2B5EF4-FFF2-40B4-BE49-F238E27FC236}">
                <a16:creationId xmlns:a16="http://schemas.microsoft.com/office/drawing/2014/main" id="{E87229B0-43F8-934B-8FCC-00741FBE4631}"/>
              </a:ext>
            </a:extLst>
          </p:cNvPr>
          <p:cNvSpPr/>
          <p:nvPr/>
        </p:nvSpPr>
        <p:spPr>
          <a:xfrm>
            <a:off x="3979452" y="4238466"/>
            <a:ext cx="250412" cy="27699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31" name="Rectangle 130">
            <a:hlinkClick r:id="" action="ppaction://hlinkshowjump?jump=nextslide"/>
            <a:extLst>
              <a:ext uri="{FF2B5EF4-FFF2-40B4-BE49-F238E27FC236}">
                <a16:creationId xmlns:a16="http://schemas.microsoft.com/office/drawing/2014/main" id="{9811917D-0F3B-B647-9612-41A2653E8E60}"/>
              </a:ext>
            </a:extLst>
          </p:cNvPr>
          <p:cNvSpPr/>
          <p:nvPr/>
        </p:nvSpPr>
        <p:spPr>
          <a:xfrm>
            <a:off x="918907" y="4563117"/>
            <a:ext cx="3393014" cy="74353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Description</a:t>
            </a:r>
          </a:p>
        </p:txBody>
      </p:sp>
      <p:sp>
        <p:nvSpPr>
          <p:cNvPr id="132" name="Rectangle 131">
            <a:extLst>
              <a:ext uri="{FF2B5EF4-FFF2-40B4-BE49-F238E27FC236}">
                <a16:creationId xmlns:a16="http://schemas.microsoft.com/office/drawing/2014/main" id="{023C993A-6853-A645-A9FB-445EC35E7397}"/>
              </a:ext>
            </a:extLst>
          </p:cNvPr>
          <p:cNvSpPr/>
          <p:nvPr/>
        </p:nvSpPr>
        <p:spPr>
          <a:xfrm>
            <a:off x="893633" y="5378612"/>
            <a:ext cx="1260000" cy="2471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Exit</a:t>
            </a:r>
          </a:p>
        </p:txBody>
      </p:sp>
      <p:sp>
        <p:nvSpPr>
          <p:cNvPr id="133" name="Rectangle 132">
            <a:extLst>
              <a:ext uri="{FF2B5EF4-FFF2-40B4-BE49-F238E27FC236}">
                <a16:creationId xmlns:a16="http://schemas.microsoft.com/office/drawing/2014/main" id="{A0DA4672-DC59-6140-AC08-85E249ED1F8E}"/>
              </a:ext>
            </a:extLst>
          </p:cNvPr>
          <p:cNvSpPr/>
          <p:nvPr/>
        </p:nvSpPr>
        <p:spPr>
          <a:xfrm>
            <a:off x="3044512" y="5388755"/>
            <a:ext cx="1260000" cy="24713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Save</a:t>
            </a:r>
          </a:p>
        </p:txBody>
      </p:sp>
      <p:sp>
        <p:nvSpPr>
          <p:cNvPr id="150" name="Rectangle 149">
            <a:extLst>
              <a:ext uri="{FF2B5EF4-FFF2-40B4-BE49-F238E27FC236}">
                <a16:creationId xmlns:a16="http://schemas.microsoft.com/office/drawing/2014/main" id="{5DAD889D-5C8D-BC4B-9465-7EB409FCA293}"/>
              </a:ext>
            </a:extLst>
          </p:cNvPr>
          <p:cNvSpPr/>
          <p:nvPr/>
        </p:nvSpPr>
        <p:spPr>
          <a:xfrm>
            <a:off x="893232" y="138395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Title</a:t>
            </a:r>
          </a:p>
        </p:txBody>
      </p:sp>
      <p:sp>
        <p:nvSpPr>
          <p:cNvPr id="151" name="Rectangle 150">
            <a:extLst>
              <a:ext uri="{FF2B5EF4-FFF2-40B4-BE49-F238E27FC236}">
                <a16:creationId xmlns:a16="http://schemas.microsoft.com/office/drawing/2014/main" id="{18E61E68-D372-E441-84EB-A81FE068C084}"/>
              </a:ext>
            </a:extLst>
          </p:cNvPr>
          <p:cNvSpPr/>
          <p:nvPr/>
        </p:nvSpPr>
        <p:spPr>
          <a:xfrm>
            <a:off x="893804" y="166659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153" name="Rectangle 152">
            <a:extLst>
              <a:ext uri="{FF2B5EF4-FFF2-40B4-BE49-F238E27FC236}">
                <a16:creationId xmlns:a16="http://schemas.microsoft.com/office/drawing/2014/main" id="{E172E834-11B9-6D4E-BBED-CDF01112D9AE}"/>
              </a:ext>
            </a:extLst>
          </p:cNvPr>
          <p:cNvSpPr/>
          <p:nvPr/>
        </p:nvSpPr>
        <p:spPr>
          <a:xfrm>
            <a:off x="893232" y="2008614"/>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Starts</a:t>
            </a:r>
          </a:p>
        </p:txBody>
      </p:sp>
      <p:sp>
        <p:nvSpPr>
          <p:cNvPr id="154" name="Rectangle 153">
            <a:hlinkClick r:id="" action="ppaction://hlinkshowjump?jump=nextslide"/>
            <a:extLst>
              <a:ext uri="{FF2B5EF4-FFF2-40B4-BE49-F238E27FC236}">
                <a16:creationId xmlns:a16="http://schemas.microsoft.com/office/drawing/2014/main" id="{702C2E78-10E6-5E47-BA13-120D85E73DA9}"/>
              </a:ext>
            </a:extLst>
          </p:cNvPr>
          <p:cNvSpPr/>
          <p:nvPr/>
        </p:nvSpPr>
        <p:spPr>
          <a:xfrm>
            <a:off x="2401625" y="2008614"/>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17/07/19</a:t>
            </a:r>
          </a:p>
        </p:txBody>
      </p:sp>
      <p:sp>
        <p:nvSpPr>
          <p:cNvPr id="155" name="Rectangle 154">
            <a:extLst>
              <a:ext uri="{FF2B5EF4-FFF2-40B4-BE49-F238E27FC236}">
                <a16:creationId xmlns:a16="http://schemas.microsoft.com/office/drawing/2014/main" id="{B7229359-8D2C-6A4D-BA30-03B0165A7FB4}"/>
              </a:ext>
            </a:extLst>
          </p:cNvPr>
          <p:cNvSpPr/>
          <p:nvPr/>
        </p:nvSpPr>
        <p:spPr>
          <a:xfrm>
            <a:off x="3372592" y="2008614"/>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09:30</a:t>
            </a:r>
          </a:p>
        </p:txBody>
      </p:sp>
      <p:sp>
        <p:nvSpPr>
          <p:cNvPr id="158" name="Rectangle 157">
            <a:extLst>
              <a:ext uri="{FF2B5EF4-FFF2-40B4-BE49-F238E27FC236}">
                <a16:creationId xmlns:a16="http://schemas.microsoft.com/office/drawing/2014/main" id="{B0C483D5-EBA5-6641-A637-60ED8EA33359}"/>
              </a:ext>
            </a:extLst>
          </p:cNvPr>
          <p:cNvSpPr/>
          <p:nvPr/>
        </p:nvSpPr>
        <p:spPr>
          <a:xfrm>
            <a:off x="886477" y="2342230"/>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Alert</a:t>
            </a:r>
          </a:p>
        </p:txBody>
      </p:sp>
      <p:sp>
        <p:nvSpPr>
          <p:cNvPr id="159" name="Rectangle 158">
            <a:extLst>
              <a:ext uri="{FF2B5EF4-FFF2-40B4-BE49-F238E27FC236}">
                <a16:creationId xmlns:a16="http://schemas.microsoft.com/office/drawing/2014/main" id="{5E05074D-DA56-C446-BB47-F3E95BB72840}"/>
              </a:ext>
            </a:extLst>
          </p:cNvPr>
          <p:cNvSpPr/>
          <p:nvPr/>
        </p:nvSpPr>
        <p:spPr>
          <a:xfrm>
            <a:off x="893232" y="2717368"/>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Status</a:t>
            </a:r>
          </a:p>
        </p:txBody>
      </p:sp>
      <p:sp>
        <p:nvSpPr>
          <p:cNvPr id="160" name="Rectangle 159">
            <a:extLst>
              <a:ext uri="{FF2B5EF4-FFF2-40B4-BE49-F238E27FC236}">
                <a16:creationId xmlns:a16="http://schemas.microsoft.com/office/drawing/2014/main" id="{44D2AB32-629F-7E44-8C99-62299239B970}"/>
              </a:ext>
            </a:extLst>
          </p:cNvPr>
          <p:cNvSpPr/>
          <p:nvPr/>
        </p:nvSpPr>
        <p:spPr>
          <a:xfrm>
            <a:off x="886477" y="3031224"/>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161" name="Rounded Rectangle 160">
            <a:hlinkClick r:id="" action="ppaction://hlinkshowjump?jump=nextslide"/>
            <a:extLst>
              <a:ext uri="{FF2B5EF4-FFF2-40B4-BE49-F238E27FC236}">
                <a16:creationId xmlns:a16="http://schemas.microsoft.com/office/drawing/2014/main" id="{82A6D99F-969D-D741-A350-C6B824873EE2}"/>
              </a:ext>
            </a:extLst>
          </p:cNvPr>
          <p:cNvSpPr/>
          <p:nvPr/>
        </p:nvSpPr>
        <p:spPr>
          <a:xfrm>
            <a:off x="2255195" y="3325426"/>
            <a:ext cx="2003770" cy="295619"/>
          </a:xfrm>
          <a:prstGeom prst="roundRect">
            <a:avLst/>
          </a:prstGeom>
          <a:solidFill>
            <a:schemeClr val="accent5">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Check Attendance</a:t>
            </a:r>
          </a:p>
        </p:txBody>
      </p:sp>
      <p:pic>
        <p:nvPicPr>
          <p:cNvPr id="164" name="Graphic 163" descr="Clock">
            <a:hlinkClick r:id="" action="ppaction://hlinkshowjump?jump=nextslide"/>
            <a:extLst>
              <a:ext uri="{FF2B5EF4-FFF2-40B4-BE49-F238E27FC236}">
                <a16:creationId xmlns:a16="http://schemas.microsoft.com/office/drawing/2014/main" id="{6416354F-DBED-5F46-AFF4-D5D0F3698DA6}"/>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4010216" y="1989818"/>
            <a:ext cx="278687" cy="278687"/>
          </a:xfrm>
          <a:prstGeom prst="rect">
            <a:avLst/>
          </a:prstGeom>
        </p:spPr>
      </p:pic>
      <p:pic>
        <p:nvPicPr>
          <p:cNvPr id="166" name="Graphic 165" descr="Flip calendar">
            <a:hlinkClick r:id="" action="ppaction://hlinkshowjump?jump=nextslide"/>
            <a:extLst>
              <a:ext uri="{FF2B5EF4-FFF2-40B4-BE49-F238E27FC236}">
                <a16:creationId xmlns:a16="http://schemas.microsoft.com/office/drawing/2014/main" id="{EA9C5F11-9865-4045-B521-5C1441467A36}"/>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flipH="1">
            <a:off x="3033895" y="1967161"/>
            <a:ext cx="324000" cy="324000"/>
          </a:xfrm>
          <a:prstGeom prst="rect">
            <a:avLst/>
          </a:prstGeom>
        </p:spPr>
      </p:pic>
      <p:sp>
        <p:nvSpPr>
          <p:cNvPr id="168" name="Rectangle 167">
            <a:extLst>
              <a:ext uri="{FF2B5EF4-FFF2-40B4-BE49-F238E27FC236}">
                <a16:creationId xmlns:a16="http://schemas.microsoft.com/office/drawing/2014/main" id="{7C840304-7A56-7244-BBEB-917B667079CE}"/>
              </a:ext>
            </a:extLst>
          </p:cNvPr>
          <p:cNvSpPr/>
          <p:nvPr/>
        </p:nvSpPr>
        <p:spPr>
          <a:xfrm>
            <a:off x="2255194" y="1377532"/>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Buy Attraction Tickets</a:t>
            </a:r>
          </a:p>
        </p:txBody>
      </p:sp>
      <p:sp>
        <p:nvSpPr>
          <p:cNvPr id="169" name="Rectangle 168">
            <a:extLst>
              <a:ext uri="{FF2B5EF4-FFF2-40B4-BE49-F238E27FC236}">
                <a16:creationId xmlns:a16="http://schemas.microsoft.com/office/drawing/2014/main" id="{320BA139-59AE-2245-8E27-B670C4EF92EA}"/>
              </a:ext>
            </a:extLst>
          </p:cNvPr>
          <p:cNvSpPr/>
          <p:nvPr/>
        </p:nvSpPr>
        <p:spPr>
          <a:xfrm>
            <a:off x="2261264" y="1652634"/>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Ticket Kiosk</a:t>
            </a:r>
          </a:p>
        </p:txBody>
      </p:sp>
      <p:sp>
        <p:nvSpPr>
          <p:cNvPr id="170" name="Rectangle 169">
            <a:extLst>
              <a:ext uri="{FF2B5EF4-FFF2-40B4-BE49-F238E27FC236}">
                <a16:creationId xmlns:a16="http://schemas.microsoft.com/office/drawing/2014/main" id="{5A06F58A-E206-4842-A1C2-B528ADDC9518}"/>
              </a:ext>
            </a:extLst>
          </p:cNvPr>
          <p:cNvSpPr/>
          <p:nvPr/>
        </p:nvSpPr>
        <p:spPr>
          <a:xfrm>
            <a:off x="3358964" y="2340917"/>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none</a:t>
            </a:r>
          </a:p>
        </p:txBody>
      </p:sp>
      <p:sp>
        <p:nvSpPr>
          <p:cNvPr id="171" name="Triangle 170">
            <a:extLst>
              <a:ext uri="{FF2B5EF4-FFF2-40B4-BE49-F238E27FC236}">
                <a16:creationId xmlns:a16="http://schemas.microsoft.com/office/drawing/2014/main" id="{9197FA56-A8EE-704F-B94C-202294EF9A96}"/>
              </a:ext>
            </a:extLst>
          </p:cNvPr>
          <p:cNvSpPr>
            <a:spLocks noChangeAspect="1"/>
          </p:cNvSpPr>
          <p:nvPr/>
        </p:nvSpPr>
        <p:spPr>
          <a:xfrm rot="10800000">
            <a:off x="4050662" y="2406475"/>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74" name="Rectangle 173">
            <a:extLst>
              <a:ext uri="{FF2B5EF4-FFF2-40B4-BE49-F238E27FC236}">
                <a16:creationId xmlns:a16="http://schemas.microsoft.com/office/drawing/2014/main" id="{AE11038C-F592-1240-98F6-C2D59A3014CF}"/>
              </a:ext>
            </a:extLst>
          </p:cNvPr>
          <p:cNvSpPr/>
          <p:nvPr/>
        </p:nvSpPr>
        <p:spPr>
          <a:xfrm>
            <a:off x="3376546" y="2718065"/>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To-do</a:t>
            </a:r>
          </a:p>
        </p:txBody>
      </p:sp>
      <p:sp>
        <p:nvSpPr>
          <p:cNvPr id="175" name="Triangle 174">
            <a:extLst>
              <a:ext uri="{FF2B5EF4-FFF2-40B4-BE49-F238E27FC236}">
                <a16:creationId xmlns:a16="http://schemas.microsoft.com/office/drawing/2014/main" id="{4F3804D8-7444-FE43-B788-3BD5E7F74C11}"/>
              </a:ext>
            </a:extLst>
          </p:cNvPr>
          <p:cNvSpPr>
            <a:spLocks noChangeAspect="1"/>
          </p:cNvSpPr>
          <p:nvPr/>
        </p:nvSpPr>
        <p:spPr>
          <a:xfrm rot="10800000">
            <a:off x="4068244" y="2783623"/>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76" name="Terminator 175">
            <a:extLst>
              <a:ext uri="{FF2B5EF4-FFF2-40B4-BE49-F238E27FC236}">
                <a16:creationId xmlns:a16="http://schemas.microsoft.com/office/drawing/2014/main" id="{71CDA826-984E-0F40-8B3E-69CEB21B825A}"/>
              </a:ext>
            </a:extLst>
          </p:cNvPr>
          <p:cNvSpPr/>
          <p:nvPr/>
        </p:nvSpPr>
        <p:spPr>
          <a:xfrm>
            <a:off x="3742401" y="3036498"/>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41C163FE-DCB7-5946-B2B6-59C641E0D196}"/>
              </a:ext>
            </a:extLst>
          </p:cNvPr>
          <p:cNvSpPr>
            <a:spLocks noChangeAspect="1"/>
          </p:cNvSpPr>
          <p:nvPr/>
        </p:nvSpPr>
        <p:spPr>
          <a:xfrm>
            <a:off x="4096715" y="3055939"/>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ounded Rectangle 179">
            <a:hlinkClick r:id="" action="ppaction://hlinkshowjump?jump=nextslide"/>
            <a:extLst>
              <a:ext uri="{FF2B5EF4-FFF2-40B4-BE49-F238E27FC236}">
                <a16:creationId xmlns:a16="http://schemas.microsoft.com/office/drawing/2014/main" id="{75135BF8-0325-C449-B291-AA5D6F823D0D}"/>
              </a:ext>
            </a:extLst>
          </p:cNvPr>
          <p:cNvSpPr/>
          <p:nvPr/>
        </p:nvSpPr>
        <p:spPr>
          <a:xfrm>
            <a:off x="2243799" y="3891996"/>
            <a:ext cx="1986065" cy="247135"/>
          </a:xfrm>
          <a:prstGeom prst="roundRect">
            <a:avLst/>
          </a:prstGeom>
          <a:solidFill>
            <a:schemeClr val="accent5">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Gardens By the Bay</a:t>
            </a:r>
          </a:p>
        </p:txBody>
      </p:sp>
      <p:sp>
        <p:nvSpPr>
          <p:cNvPr id="181" name="Rounded Rectangle 180">
            <a:extLst>
              <a:ext uri="{FF2B5EF4-FFF2-40B4-BE49-F238E27FC236}">
                <a16:creationId xmlns:a16="http://schemas.microsoft.com/office/drawing/2014/main" id="{85595521-C2A5-7D4C-89D4-7013120F4D1C}"/>
              </a:ext>
            </a:extLst>
          </p:cNvPr>
          <p:cNvSpPr/>
          <p:nvPr/>
        </p:nvSpPr>
        <p:spPr>
          <a:xfrm>
            <a:off x="4868228" y="4569831"/>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 to view an example of editing the task. </a:t>
            </a:r>
          </a:p>
        </p:txBody>
      </p:sp>
    </p:spTree>
    <p:extLst>
      <p:ext uri="{BB962C8B-B14F-4D97-AF65-F5344CB8AC3E}">
        <p14:creationId xmlns:p14="http://schemas.microsoft.com/office/powerpoint/2010/main" val="402958971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500"/>
                                  </p:stCondLst>
                                  <p:childTnLst>
                                    <p:animScale>
                                      <p:cBhvr>
                                        <p:cTn id="6" dur="500" fill="hold"/>
                                        <p:tgtEl>
                                          <p:spTgt spid="131"/>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val 68">
            <a:extLst>
              <a:ext uri="{FF2B5EF4-FFF2-40B4-BE49-F238E27FC236}">
                <a16:creationId xmlns:a16="http://schemas.microsoft.com/office/drawing/2014/main" id="{3A0481BC-2A04-974D-8C8B-933CB642D70E}"/>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01DF302F-DAB7-F24E-87B6-C16012B50F82}"/>
              </a:ext>
            </a:extLst>
          </p:cNvPr>
          <p:cNvSpPr/>
          <p:nvPr/>
        </p:nvSpPr>
        <p:spPr>
          <a:xfrm>
            <a:off x="797442" y="574162"/>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8FE0ED5C-F8B9-744A-9417-4DFC1655F38A}"/>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73" name="Graphic 72" descr="Back">
            <a:extLst>
              <a:ext uri="{FF2B5EF4-FFF2-40B4-BE49-F238E27FC236}">
                <a16:creationId xmlns:a16="http://schemas.microsoft.com/office/drawing/2014/main" id="{1435A74D-7FED-8F4E-8BF0-26B925D694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6409" y="672022"/>
            <a:ext cx="360000" cy="360000"/>
          </a:xfrm>
          <a:prstGeom prst="rect">
            <a:avLst/>
          </a:prstGeom>
        </p:spPr>
      </p:pic>
      <p:pic>
        <p:nvPicPr>
          <p:cNvPr id="74" name="Graphic 73" descr="Magnifying glass">
            <a:extLst>
              <a:ext uri="{FF2B5EF4-FFF2-40B4-BE49-F238E27FC236}">
                <a16:creationId xmlns:a16="http://schemas.microsoft.com/office/drawing/2014/main" id="{2BC84AED-A49F-1A45-8D24-8617CBF1BF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pic>
        <p:nvPicPr>
          <p:cNvPr id="75" name="Graphic 74" descr="Filter">
            <a:hlinkClick r:id="rId6" action="ppaction://hlinksldjump"/>
            <a:extLst>
              <a:ext uri="{FF2B5EF4-FFF2-40B4-BE49-F238E27FC236}">
                <a16:creationId xmlns:a16="http://schemas.microsoft.com/office/drawing/2014/main" id="{73E94B02-48C7-3D46-AB20-87A26744BA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52512" y="677435"/>
            <a:ext cx="360000" cy="360000"/>
          </a:xfrm>
          <a:prstGeom prst="rect">
            <a:avLst/>
          </a:prstGeom>
        </p:spPr>
      </p:pic>
      <p:sp>
        <p:nvSpPr>
          <p:cNvPr id="76" name="TextBox 75">
            <a:extLst>
              <a:ext uri="{FF2B5EF4-FFF2-40B4-BE49-F238E27FC236}">
                <a16:creationId xmlns:a16="http://schemas.microsoft.com/office/drawing/2014/main" id="{41B44E82-9602-334A-8DCB-146DAE8B075E}"/>
              </a:ext>
            </a:extLst>
          </p:cNvPr>
          <p:cNvSpPr txBox="1"/>
          <p:nvPr/>
        </p:nvSpPr>
        <p:spPr>
          <a:xfrm>
            <a:off x="1758124" y="642216"/>
            <a:ext cx="1721256" cy="369332"/>
          </a:xfrm>
          <a:prstGeom prst="rect">
            <a:avLst/>
          </a:prstGeom>
          <a:noFill/>
        </p:spPr>
        <p:txBody>
          <a:bodyPr wrap="square" rtlCol="0">
            <a:spAutoFit/>
          </a:bodyPr>
          <a:lstStyle/>
          <a:p>
            <a:r>
              <a:rPr lang="en-US" dirty="0">
                <a:solidFill>
                  <a:srgbClr val="003A84"/>
                </a:solidFill>
              </a:rPr>
              <a:t>Task Summary</a:t>
            </a:r>
          </a:p>
        </p:txBody>
      </p:sp>
      <p:cxnSp>
        <p:nvCxnSpPr>
          <p:cNvPr id="77" name="Straight Connector 76">
            <a:extLst>
              <a:ext uri="{FF2B5EF4-FFF2-40B4-BE49-F238E27FC236}">
                <a16:creationId xmlns:a16="http://schemas.microsoft.com/office/drawing/2014/main" id="{59404D2C-B24D-D642-A397-67EE53F66276}"/>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8413E4B-152D-7344-A035-07046DCF5B40}"/>
              </a:ext>
            </a:extLst>
          </p:cNvPr>
          <p:cNvCxnSpPr/>
          <p:nvPr/>
        </p:nvCxnSpPr>
        <p:spPr>
          <a:xfrm>
            <a:off x="797442" y="568755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EF4E998A-8B7C-9E4D-9836-514097E0C9D6}"/>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 name="Straight Connector 87">
            <a:extLst>
              <a:ext uri="{FF2B5EF4-FFF2-40B4-BE49-F238E27FC236}">
                <a16:creationId xmlns:a16="http://schemas.microsoft.com/office/drawing/2014/main" id="{0CA952AC-8866-D640-ABDD-C2C367B59D76}"/>
              </a:ext>
            </a:extLst>
          </p:cNvPr>
          <p:cNvCxnSpPr/>
          <p:nvPr/>
        </p:nvCxnSpPr>
        <p:spPr>
          <a:xfrm>
            <a:off x="3009162" y="569304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89" name="Graphic 88" descr="Add">
            <a:extLst>
              <a:ext uri="{FF2B5EF4-FFF2-40B4-BE49-F238E27FC236}">
                <a16:creationId xmlns:a16="http://schemas.microsoft.com/office/drawing/2014/main" id="{17544B1C-C7B7-294D-B059-58044BAC7ED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18720" y="5433265"/>
            <a:ext cx="772514" cy="772514"/>
          </a:xfrm>
          <a:prstGeom prst="rect">
            <a:avLst/>
          </a:prstGeom>
        </p:spPr>
      </p:pic>
      <p:sp>
        <p:nvSpPr>
          <p:cNvPr id="57" name="Rectangle 56">
            <a:extLst>
              <a:ext uri="{FF2B5EF4-FFF2-40B4-BE49-F238E27FC236}">
                <a16:creationId xmlns:a16="http://schemas.microsoft.com/office/drawing/2014/main" id="{D97FB15F-BF6C-B644-A973-FF2BFBA022EE}"/>
              </a:ext>
            </a:extLst>
          </p:cNvPr>
          <p:cNvSpPr/>
          <p:nvPr/>
        </p:nvSpPr>
        <p:spPr>
          <a:xfrm>
            <a:off x="1593942" y="5704901"/>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Graphic 89" descr="Bar graph with upward trend">
            <a:extLst>
              <a:ext uri="{FF2B5EF4-FFF2-40B4-BE49-F238E27FC236}">
                <a16:creationId xmlns:a16="http://schemas.microsoft.com/office/drawing/2014/main" id="{9D68B493-FD0C-114F-A22C-AD45480EA1A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104111" y="5747782"/>
            <a:ext cx="468001" cy="468001"/>
          </a:xfrm>
          <a:prstGeom prst="rect">
            <a:avLst/>
          </a:prstGeom>
        </p:spPr>
      </p:pic>
      <p:pic>
        <p:nvPicPr>
          <p:cNvPr id="91" name="Graphic 90" descr="Workflow">
            <a:extLst>
              <a:ext uri="{FF2B5EF4-FFF2-40B4-BE49-F238E27FC236}">
                <a16:creationId xmlns:a16="http://schemas.microsoft.com/office/drawing/2014/main" id="{923AF856-8729-2F43-B0AD-E3B9BBA8335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601230" y="5748989"/>
            <a:ext cx="468001" cy="468001"/>
          </a:xfrm>
          <a:prstGeom prst="rect">
            <a:avLst/>
          </a:prstGeom>
        </p:spPr>
      </p:pic>
      <p:pic>
        <p:nvPicPr>
          <p:cNvPr id="92" name="Graphic 91" descr="List">
            <a:extLst>
              <a:ext uri="{FF2B5EF4-FFF2-40B4-BE49-F238E27FC236}">
                <a16:creationId xmlns:a16="http://schemas.microsoft.com/office/drawing/2014/main" id="{F68CB2D0-D36E-BE40-870F-02FC3BCF433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94989" y="5747783"/>
            <a:ext cx="468001" cy="468001"/>
          </a:xfrm>
          <a:prstGeom prst="rect">
            <a:avLst/>
          </a:prstGeom>
        </p:spPr>
      </p:pic>
      <p:pic>
        <p:nvPicPr>
          <p:cNvPr id="93" name="Graphic 92" descr="Single gear">
            <a:extLst>
              <a:ext uri="{FF2B5EF4-FFF2-40B4-BE49-F238E27FC236}">
                <a16:creationId xmlns:a16="http://schemas.microsoft.com/office/drawing/2014/main" id="{D6B163BE-D3DB-EA49-AD5C-8BC0B114103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898527" y="5729304"/>
            <a:ext cx="468001" cy="468001"/>
          </a:xfrm>
          <a:prstGeom prst="rect">
            <a:avLst/>
          </a:prstGeom>
        </p:spPr>
      </p:pic>
      <p:sp>
        <p:nvSpPr>
          <p:cNvPr id="94" name="TextBox 93">
            <a:extLst>
              <a:ext uri="{FF2B5EF4-FFF2-40B4-BE49-F238E27FC236}">
                <a16:creationId xmlns:a16="http://schemas.microsoft.com/office/drawing/2014/main" id="{576C4251-A1CC-5B4A-8410-204882BBF1D4}"/>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95" name="TextBox 94">
            <a:extLst>
              <a:ext uri="{FF2B5EF4-FFF2-40B4-BE49-F238E27FC236}">
                <a16:creationId xmlns:a16="http://schemas.microsoft.com/office/drawing/2014/main" id="{CA204EC1-B80A-D949-A88C-E76E3FE37913}"/>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96" name="TextBox 95">
            <a:extLst>
              <a:ext uri="{FF2B5EF4-FFF2-40B4-BE49-F238E27FC236}">
                <a16:creationId xmlns:a16="http://schemas.microsoft.com/office/drawing/2014/main" id="{FD409D0B-74E5-8645-9566-799D95F62ECD}"/>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97" name="TextBox 96">
            <a:extLst>
              <a:ext uri="{FF2B5EF4-FFF2-40B4-BE49-F238E27FC236}">
                <a16:creationId xmlns:a16="http://schemas.microsoft.com/office/drawing/2014/main" id="{09763141-3004-BC4F-A0F2-9F2765857F99}"/>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98" name="Title 61">
            <a:extLst>
              <a:ext uri="{FF2B5EF4-FFF2-40B4-BE49-F238E27FC236}">
                <a16:creationId xmlns:a16="http://schemas.microsoft.com/office/drawing/2014/main" id="{B7C3B4FA-40D7-3644-B356-CBD294B8E353}"/>
              </a:ext>
            </a:extLst>
          </p:cNvPr>
          <p:cNvSpPr txBox="1">
            <a:spLocks/>
          </p:cNvSpPr>
          <p:nvPr/>
        </p:nvSpPr>
        <p:spPr>
          <a:xfrm>
            <a:off x="2455863" y="-482600"/>
            <a:ext cx="5464175" cy="430212"/>
          </a:xfrm>
          <a:prstGeom prst="rect">
            <a:avLst/>
          </a:prstGeom>
        </p:spPr>
        <p:txBody>
          <a:bodyPr vert="horz" lIns="228600" tIns="228600" rIns="228600" bIns="228600" rtlCol="0" anchor="ctr">
            <a:normAutofit fontScale="25000" lnSpcReduction="20000"/>
          </a:bodyPr>
          <a:lstStyle>
            <a:lvl1pPr algn="ctr" defTabSz="593971" rtl="0" eaLnBrk="1" latinLnBrk="0" hangingPunct="1">
              <a:lnSpc>
                <a:spcPct val="85000"/>
              </a:lnSpc>
              <a:spcBef>
                <a:spcPct val="0"/>
              </a:spcBef>
              <a:buNone/>
              <a:defRPr sz="2772" b="0" i="0" kern="1200" cap="none" spc="-98">
                <a:solidFill>
                  <a:schemeClr val="tx1"/>
                </a:solidFill>
                <a:effectLst/>
                <a:latin typeface="+mj-lt"/>
                <a:ea typeface="+mj-ea"/>
                <a:cs typeface="+mj-cs"/>
              </a:defRPr>
            </a:lvl1pPr>
          </a:lstStyle>
          <a:p>
            <a:r>
              <a:rPr lang="en-US" dirty="0"/>
              <a:t>Edit Page</a:t>
            </a:r>
          </a:p>
        </p:txBody>
      </p:sp>
      <p:sp>
        <p:nvSpPr>
          <p:cNvPr id="113" name="Action Button: Return 112">
            <a:hlinkClick r:id="" action="ppaction://hlinkshowjump?jump=lastslideviewed" highlightClick="1"/>
            <a:extLst>
              <a:ext uri="{FF2B5EF4-FFF2-40B4-BE49-F238E27FC236}">
                <a16:creationId xmlns:a16="http://schemas.microsoft.com/office/drawing/2014/main" id="{B404EAA9-1DCB-5B4E-8628-67FF5F523B7F}"/>
              </a:ext>
            </a:extLst>
          </p:cNvPr>
          <p:cNvSpPr/>
          <p:nvPr/>
        </p:nvSpPr>
        <p:spPr>
          <a:xfrm rot="16200000">
            <a:off x="789699" y="673907"/>
            <a:ext cx="386900" cy="360000"/>
          </a:xfrm>
          <a:prstGeom prst="actionButtonRetur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Graphic 113" descr="Radio microphone">
            <a:hlinkClick r:id="rId19" action="ppaction://hlinksldjump"/>
            <a:extLst>
              <a:ext uri="{FF2B5EF4-FFF2-40B4-BE49-F238E27FC236}">
                <a16:creationId xmlns:a16="http://schemas.microsoft.com/office/drawing/2014/main" id="{38F154D2-82AA-4044-933B-17AC8C7D6BD3}"/>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84342" y="677435"/>
            <a:ext cx="360000" cy="360000"/>
          </a:xfrm>
          <a:prstGeom prst="rect">
            <a:avLst/>
          </a:prstGeom>
        </p:spPr>
      </p:pic>
      <p:sp>
        <p:nvSpPr>
          <p:cNvPr id="116" name="Rectangle 115">
            <a:extLst>
              <a:ext uri="{FF2B5EF4-FFF2-40B4-BE49-F238E27FC236}">
                <a16:creationId xmlns:a16="http://schemas.microsoft.com/office/drawing/2014/main" id="{349917C9-0136-F74B-963E-12776A59905B}"/>
              </a:ext>
            </a:extLst>
          </p:cNvPr>
          <p:cNvSpPr/>
          <p:nvPr/>
        </p:nvSpPr>
        <p:spPr>
          <a:xfrm>
            <a:off x="918907" y="363597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Category</a:t>
            </a:r>
          </a:p>
        </p:txBody>
      </p:sp>
      <p:sp>
        <p:nvSpPr>
          <p:cNvPr id="123" name="Rectangle 122">
            <a:extLst>
              <a:ext uri="{FF2B5EF4-FFF2-40B4-BE49-F238E27FC236}">
                <a16:creationId xmlns:a16="http://schemas.microsoft.com/office/drawing/2014/main" id="{CCF73388-2033-FB45-802A-4212C7CC9A08}"/>
              </a:ext>
            </a:extLst>
          </p:cNvPr>
          <p:cNvSpPr/>
          <p:nvPr/>
        </p:nvSpPr>
        <p:spPr>
          <a:xfrm>
            <a:off x="893232" y="4235144"/>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Effort</a:t>
            </a:r>
          </a:p>
        </p:txBody>
      </p:sp>
      <p:sp>
        <p:nvSpPr>
          <p:cNvPr id="124" name="Rectangle 123">
            <a:extLst>
              <a:ext uri="{FF2B5EF4-FFF2-40B4-BE49-F238E27FC236}">
                <a16:creationId xmlns:a16="http://schemas.microsoft.com/office/drawing/2014/main" id="{7232BF44-F317-3C45-A76A-415EDE8436F0}"/>
              </a:ext>
            </a:extLst>
          </p:cNvPr>
          <p:cNvSpPr/>
          <p:nvPr/>
        </p:nvSpPr>
        <p:spPr>
          <a:xfrm>
            <a:off x="2254358" y="4244273"/>
            <a:ext cx="250412" cy="276999"/>
          </a:xfrm>
          <a:prstGeom prst="rect">
            <a:avLst/>
          </a:prstGeom>
          <a:pattFill prst="dkUpDiag">
            <a:fgClr>
              <a:schemeClr val="accent5">
                <a:lumMod val="20000"/>
                <a:lumOff val="80000"/>
              </a:schemeClr>
            </a:fgClr>
            <a:bgClr>
              <a:schemeClr val="accent5">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25" name="Rectangle 124">
            <a:extLst>
              <a:ext uri="{FF2B5EF4-FFF2-40B4-BE49-F238E27FC236}">
                <a16:creationId xmlns:a16="http://schemas.microsoft.com/office/drawing/2014/main" id="{819D0ED3-E381-9C4F-911D-A08FE9CA9CE3}"/>
              </a:ext>
            </a:extLst>
          </p:cNvPr>
          <p:cNvSpPr/>
          <p:nvPr/>
        </p:nvSpPr>
        <p:spPr>
          <a:xfrm>
            <a:off x="2531466" y="4236420"/>
            <a:ext cx="250412" cy="276999"/>
          </a:xfrm>
          <a:prstGeom prst="rect">
            <a:avLst/>
          </a:prstGeom>
          <a:pattFill prst="dkUpDiag">
            <a:fgClr>
              <a:schemeClr val="accent5">
                <a:lumMod val="20000"/>
                <a:lumOff val="80000"/>
              </a:schemeClr>
            </a:fgClr>
            <a:bgClr>
              <a:schemeClr val="accent5">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27" name="Rectangle 126">
            <a:extLst>
              <a:ext uri="{FF2B5EF4-FFF2-40B4-BE49-F238E27FC236}">
                <a16:creationId xmlns:a16="http://schemas.microsoft.com/office/drawing/2014/main" id="{3D5C18C4-D502-944C-B46C-420E61D9B95E}"/>
              </a:ext>
            </a:extLst>
          </p:cNvPr>
          <p:cNvSpPr/>
          <p:nvPr/>
        </p:nvSpPr>
        <p:spPr>
          <a:xfrm>
            <a:off x="2976319" y="4246240"/>
            <a:ext cx="250412" cy="276999"/>
          </a:xfrm>
          <a:prstGeom prst="rect">
            <a:avLst/>
          </a:prstGeom>
          <a:pattFill prst="dkUpDiag">
            <a:fgClr>
              <a:schemeClr val="accent5">
                <a:lumMod val="20000"/>
                <a:lumOff val="80000"/>
              </a:schemeClr>
            </a:fgClr>
            <a:bgClr>
              <a:schemeClr val="accent5">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28" name="Rectangle 127">
            <a:extLst>
              <a:ext uri="{FF2B5EF4-FFF2-40B4-BE49-F238E27FC236}">
                <a16:creationId xmlns:a16="http://schemas.microsoft.com/office/drawing/2014/main" id="{BD27D406-5216-8C45-A495-5D55A96D3936}"/>
              </a:ext>
            </a:extLst>
          </p:cNvPr>
          <p:cNvSpPr/>
          <p:nvPr/>
        </p:nvSpPr>
        <p:spPr>
          <a:xfrm>
            <a:off x="3245234" y="4243894"/>
            <a:ext cx="250412" cy="276999"/>
          </a:xfrm>
          <a:prstGeom prst="rect">
            <a:avLst/>
          </a:prstGeom>
          <a:pattFill prst="dkUpDiag">
            <a:fgClr>
              <a:schemeClr val="accent5">
                <a:lumMod val="20000"/>
                <a:lumOff val="80000"/>
              </a:schemeClr>
            </a:fgClr>
            <a:bgClr>
              <a:schemeClr val="accent5">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29" name="Rectangle 128">
            <a:extLst>
              <a:ext uri="{FF2B5EF4-FFF2-40B4-BE49-F238E27FC236}">
                <a16:creationId xmlns:a16="http://schemas.microsoft.com/office/drawing/2014/main" id="{4D43742D-44BB-0C45-B06B-606FA366C93D}"/>
              </a:ext>
            </a:extLst>
          </p:cNvPr>
          <p:cNvSpPr/>
          <p:nvPr/>
        </p:nvSpPr>
        <p:spPr>
          <a:xfrm>
            <a:off x="3708802" y="4245066"/>
            <a:ext cx="250412" cy="27699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30" name="Rectangle 129">
            <a:extLst>
              <a:ext uri="{FF2B5EF4-FFF2-40B4-BE49-F238E27FC236}">
                <a16:creationId xmlns:a16="http://schemas.microsoft.com/office/drawing/2014/main" id="{E87229B0-43F8-934B-8FCC-00741FBE4631}"/>
              </a:ext>
            </a:extLst>
          </p:cNvPr>
          <p:cNvSpPr/>
          <p:nvPr/>
        </p:nvSpPr>
        <p:spPr>
          <a:xfrm>
            <a:off x="3979452" y="4238466"/>
            <a:ext cx="250412" cy="27699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31" name="Rectangle 130">
            <a:extLst>
              <a:ext uri="{FF2B5EF4-FFF2-40B4-BE49-F238E27FC236}">
                <a16:creationId xmlns:a16="http://schemas.microsoft.com/office/drawing/2014/main" id="{9811917D-0F3B-B647-9612-41A2653E8E60}"/>
              </a:ext>
            </a:extLst>
          </p:cNvPr>
          <p:cNvSpPr/>
          <p:nvPr/>
        </p:nvSpPr>
        <p:spPr>
          <a:xfrm>
            <a:off x="918907" y="4563117"/>
            <a:ext cx="3393014" cy="74353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Total 126 employees</a:t>
            </a:r>
          </a:p>
        </p:txBody>
      </p:sp>
      <p:sp>
        <p:nvSpPr>
          <p:cNvPr id="132" name="Rectangle 131">
            <a:extLst>
              <a:ext uri="{FF2B5EF4-FFF2-40B4-BE49-F238E27FC236}">
                <a16:creationId xmlns:a16="http://schemas.microsoft.com/office/drawing/2014/main" id="{023C993A-6853-A645-A9FB-445EC35E7397}"/>
              </a:ext>
            </a:extLst>
          </p:cNvPr>
          <p:cNvSpPr/>
          <p:nvPr/>
        </p:nvSpPr>
        <p:spPr>
          <a:xfrm>
            <a:off x="893633" y="5378612"/>
            <a:ext cx="1260000" cy="2471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Exit</a:t>
            </a:r>
          </a:p>
        </p:txBody>
      </p:sp>
      <p:sp>
        <p:nvSpPr>
          <p:cNvPr id="133" name="Rectangle 132">
            <a:hlinkClick r:id="rId22" action="ppaction://hlinksldjump"/>
            <a:extLst>
              <a:ext uri="{FF2B5EF4-FFF2-40B4-BE49-F238E27FC236}">
                <a16:creationId xmlns:a16="http://schemas.microsoft.com/office/drawing/2014/main" id="{A0DA4672-DC59-6140-AC08-85E249ED1F8E}"/>
              </a:ext>
            </a:extLst>
          </p:cNvPr>
          <p:cNvSpPr/>
          <p:nvPr/>
        </p:nvSpPr>
        <p:spPr>
          <a:xfrm>
            <a:off x="3044512" y="5388755"/>
            <a:ext cx="1260000" cy="24713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Save</a:t>
            </a:r>
          </a:p>
        </p:txBody>
      </p:sp>
      <p:sp>
        <p:nvSpPr>
          <p:cNvPr id="150" name="Rectangle 149">
            <a:extLst>
              <a:ext uri="{FF2B5EF4-FFF2-40B4-BE49-F238E27FC236}">
                <a16:creationId xmlns:a16="http://schemas.microsoft.com/office/drawing/2014/main" id="{5DAD889D-5C8D-BC4B-9465-7EB409FCA293}"/>
              </a:ext>
            </a:extLst>
          </p:cNvPr>
          <p:cNvSpPr/>
          <p:nvPr/>
        </p:nvSpPr>
        <p:spPr>
          <a:xfrm>
            <a:off x="893232" y="138395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Title</a:t>
            </a:r>
          </a:p>
        </p:txBody>
      </p:sp>
      <p:sp>
        <p:nvSpPr>
          <p:cNvPr id="151" name="Rectangle 150">
            <a:extLst>
              <a:ext uri="{FF2B5EF4-FFF2-40B4-BE49-F238E27FC236}">
                <a16:creationId xmlns:a16="http://schemas.microsoft.com/office/drawing/2014/main" id="{18E61E68-D372-E441-84EB-A81FE068C084}"/>
              </a:ext>
            </a:extLst>
          </p:cNvPr>
          <p:cNvSpPr/>
          <p:nvPr/>
        </p:nvSpPr>
        <p:spPr>
          <a:xfrm>
            <a:off x="893804" y="1666597"/>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153" name="Rectangle 152">
            <a:extLst>
              <a:ext uri="{FF2B5EF4-FFF2-40B4-BE49-F238E27FC236}">
                <a16:creationId xmlns:a16="http://schemas.microsoft.com/office/drawing/2014/main" id="{E172E834-11B9-6D4E-BBED-CDF01112D9AE}"/>
              </a:ext>
            </a:extLst>
          </p:cNvPr>
          <p:cNvSpPr/>
          <p:nvPr/>
        </p:nvSpPr>
        <p:spPr>
          <a:xfrm>
            <a:off x="893232" y="2008614"/>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Starts</a:t>
            </a:r>
          </a:p>
        </p:txBody>
      </p:sp>
      <p:sp>
        <p:nvSpPr>
          <p:cNvPr id="154" name="Rectangle 153">
            <a:hlinkClick r:id="" action="ppaction://hlinkshowjump?jump=nextslide"/>
            <a:extLst>
              <a:ext uri="{FF2B5EF4-FFF2-40B4-BE49-F238E27FC236}">
                <a16:creationId xmlns:a16="http://schemas.microsoft.com/office/drawing/2014/main" id="{702C2E78-10E6-5E47-BA13-120D85E73DA9}"/>
              </a:ext>
            </a:extLst>
          </p:cNvPr>
          <p:cNvSpPr/>
          <p:nvPr/>
        </p:nvSpPr>
        <p:spPr>
          <a:xfrm>
            <a:off x="2401625" y="2008614"/>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17/07/19</a:t>
            </a:r>
          </a:p>
        </p:txBody>
      </p:sp>
      <p:sp>
        <p:nvSpPr>
          <p:cNvPr id="155" name="Rectangle 154">
            <a:extLst>
              <a:ext uri="{FF2B5EF4-FFF2-40B4-BE49-F238E27FC236}">
                <a16:creationId xmlns:a16="http://schemas.microsoft.com/office/drawing/2014/main" id="{B7229359-8D2C-6A4D-BA30-03B0165A7FB4}"/>
              </a:ext>
            </a:extLst>
          </p:cNvPr>
          <p:cNvSpPr/>
          <p:nvPr/>
        </p:nvSpPr>
        <p:spPr>
          <a:xfrm>
            <a:off x="3372592" y="2008614"/>
            <a:ext cx="900000" cy="2471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09:30</a:t>
            </a:r>
          </a:p>
        </p:txBody>
      </p:sp>
      <p:sp>
        <p:nvSpPr>
          <p:cNvPr id="158" name="Rectangle 157">
            <a:extLst>
              <a:ext uri="{FF2B5EF4-FFF2-40B4-BE49-F238E27FC236}">
                <a16:creationId xmlns:a16="http://schemas.microsoft.com/office/drawing/2014/main" id="{B0C483D5-EBA5-6641-A637-60ED8EA33359}"/>
              </a:ext>
            </a:extLst>
          </p:cNvPr>
          <p:cNvSpPr/>
          <p:nvPr/>
        </p:nvSpPr>
        <p:spPr>
          <a:xfrm>
            <a:off x="886477" y="2342230"/>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Alert</a:t>
            </a:r>
          </a:p>
        </p:txBody>
      </p:sp>
      <p:sp>
        <p:nvSpPr>
          <p:cNvPr id="159" name="Rectangle 158">
            <a:extLst>
              <a:ext uri="{FF2B5EF4-FFF2-40B4-BE49-F238E27FC236}">
                <a16:creationId xmlns:a16="http://schemas.microsoft.com/office/drawing/2014/main" id="{5E05074D-DA56-C446-BB47-F3E95BB72840}"/>
              </a:ext>
            </a:extLst>
          </p:cNvPr>
          <p:cNvSpPr/>
          <p:nvPr/>
        </p:nvSpPr>
        <p:spPr>
          <a:xfrm>
            <a:off x="893232" y="2717368"/>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Status</a:t>
            </a:r>
          </a:p>
        </p:txBody>
      </p:sp>
      <p:sp>
        <p:nvSpPr>
          <p:cNvPr id="160" name="Rectangle 159">
            <a:extLst>
              <a:ext uri="{FF2B5EF4-FFF2-40B4-BE49-F238E27FC236}">
                <a16:creationId xmlns:a16="http://schemas.microsoft.com/office/drawing/2014/main" id="{44D2AB32-629F-7E44-8C99-62299239B970}"/>
              </a:ext>
            </a:extLst>
          </p:cNvPr>
          <p:cNvSpPr/>
          <p:nvPr/>
        </p:nvSpPr>
        <p:spPr>
          <a:xfrm>
            <a:off x="886477" y="3031224"/>
            <a:ext cx="1260000" cy="247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Dependency</a:t>
            </a:r>
          </a:p>
        </p:txBody>
      </p:sp>
      <p:sp>
        <p:nvSpPr>
          <p:cNvPr id="161" name="Rounded Rectangle 160">
            <a:hlinkClick r:id="" action="ppaction://hlinkshowjump?jump=nextslide"/>
            <a:extLst>
              <a:ext uri="{FF2B5EF4-FFF2-40B4-BE49-F238E27FC236}">
                <a16:creationId xmlns:a16="http://schemas.microsoft.com/office/drawing/2014/main" id="{82A6D99F-969D-D741-A350-C6B824873EE2}"/>
              </a:ext>
            </a:extLst>
          </p:cNvPr>
          <p:cNvSpPr/>
          <p:nvPr/>
        </p:nvSpPr>
        <p:spPr>
          <a:xfrm>
            <a:off x="2255195" y="3325426"/>
            <a:ext cx="2003770" cy="295619"/>
          </a:xfrm>
          <a:prstGeom prst="roundRect">
            <a:avLst/>
          </a:prstGeom>
          <a:solidFill>
            <a:schemeClr val="accent5">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Check Attendance</a:t>
            </a:r>
          </a:p>
        </p:txBody>
      </p:sp>
      <p:pic>
        <p:nvPicPr>
          <p:cNvPr id="164" name="Graphic 163" descr="Clock">
            <a:hlinkClick r:id="" action="ppaction://hlinkshowjump?jump=nextslide"/>
            <a:extLst>
              <a:ext uri="{FF2B5EF4-FFF2-40B4-BE49-F238E27FC236}">
                <a16:creationId xmlns:a16="http://schemas.microsoft.com/office/drawing/2014/main" id="{6416354F-DBED-5F46-AFF4-D5D0F3698DA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010216" y="1989818"/>
            <a:ext cx="278687" cy="278687"/>
          </a:xfrm>
          <a:prstGeom prst="rect">
            <a:avLst/>
          </a:prstGeom>
        </p:spPr>
      </p:pic>
      <p:pic>
        <p:nvPicPr>
          <p:cNvPr id="166" name="Graphic 165" descr="Flip calendar">
            <a:hlinkClick r:id="" action="ppaction://hlinkshowjump?jump=nextslide"/>
            <a:extLst>
              <a:ext uri="{FF2B5EF4-FFF2-40B4-BE49-F238E27FC236}">
                <a16:creationId xmlns:a16="http://schemas.microsoft.com/office/drawing/2014/main" id="{EA9C5F11-9865-4045-B521-5C1441467A36}"/>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flipH="1">
            <a:off x="3033895" y="1967161"/>
            <a:ext cx="324000" cy="324000"/>
          </a:xfrm>
          <a:prstGeom prst="rect">
            <a:avLst/>
          </a:prstGeom>
        </p:spPr>
      </p:pic>
      <p:sp>
        <p:nvSpPr>
          <p:cNvPr id="168" name="Rectangle 167">
            <a:extLst>
              <a:ext uri="{FF2B5EF4-FFF2-40B4-BE49-F238E27FC236}">
                <a16:creationId xmlns:a16="http://schemas.microsoft.com/office/drawing/2014/main" id="{7C840304-7A56-7244-BBEB-917B667079CE}"/>
              </a:ext>
            </a:extLst>
          </p:cNvPr>
          <p:cNvSpPr/>
          <p:nvPr/>
        </p:nvSpPr>
        <p:spPr>
          <a:xfrm>
            <a:off x="2255194" y="1377532"/>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Buy Attraction Tickets</a:t>
            </a:r>
          </a:p>
        </p:txBody>
      </p:sp>
      <p:sp>
        <p:nvSpPr>
          <p:cNvPr id="169" name="Rectangle 168">
            <a:extLst>
              <a:ext uri="{FF2B5EF4-FFF2-40B4-BE49-F238E27FC236}">
                <a16:creationId xmlns:a16="http://schemas.microsoft.com/office/drawing/2014/main" id="{320BA139-59AE-2245-8E27-B670C4EF92EA}"/>
              </a:ext>
            </a:extLst>
          </p:cNvPr>
          <p:cNvSpPr/>
          <p:nvPr/>
        </p:nvSpPr>
        <p:spPr>
          <a:xfrm>
            <a:off x="2261264" y="1652634"/>
            <a:ext cx="2027639" cy="23252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Ticket Kiosk</a:t>
            </a:r>
          </a:p>
        </p:txBody>
      </p:sp>
      <p:sp>
        <p:nvSpPr>
          <p:cNvPr id="170" name="Rectangle 169">
            <a:extLst>
              <a:ext uri="{FF2B5EF4-FFF2-40B4-BE49-F238E27FC236}">
                <a16:creationId xmlns:a16="http://schemas.microsoft.com/office/drawing/2014/main" id="{5A06F58A-E206-4842-A1C2-B528ADDC9518}"/>
              </a:ext>
            </a:extLst>
          </p:cNvPr>
          <p:cNvSpPr/>
          <p:nvPr/>
        </p:nvSpPr>
        <p:spPr>
          <a:xfrm>
            <a:off x="3358964" y="2340917"/>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none</a:t>
            </a:r>
          </a:p>
        </p:txBody>
      </p:sp>
      <p:sp>
        <p:nvSpPr>
          <p:cNvPr id="171" name="Triangle 170">
            <a:extLst>
              <a:ext uri="{FF2B5EF4-FFF2-40B4-BE49-F238E27FC236}">
                <a16:creationId xmlns:a16="http://schemas.microsoft.com/office/drawing/2014/main" id="{9197FA56-A8EE-704F-B94C-202294EF9A96}"/>
              </a:ext>
            </a:extLst>
          </p:cNvPr>
          <p:cNvSpPr>
            <a:spLocks noChangeAspect="1"/>
          </p:cNvSpPr>
          <p:nvPr/>
        </p:nvSpPr>
        <p:spPr>
          <a:xfrm rot="10800000">
            <a:off x="4050662" y="2406475"/>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74" name="Rectangle 173">
            <a:extLst>
              <a:ext uri="{FF2B5EF4-FFF2-40B4-BE49-F238E27FC236}">
                <a16:creationId xmlns:a16="http://schemas.microsoft.com/office/drawing/2014/main" id="{AE11038C-F592-1240-98F6-C2D59A3014CF}"/>
              </a:ext>
            </a:extLst>
          </p:cNvPr>
          <p:cNvSpPr/>
          <p:nvPr/>
        </p:nvSpPr>
        <p:spPr>
          <a:xfrm>
            <a:off x="3376546" y="2718065"/>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To-do</a:t>
            </a:r>
          </a:p>
        </p:txBody>
      </p:sp>
      <p:sp>
        <p:nvSpPr>
          <p:cNvPr id="175" name="Triangle 174">
            <a:extLst>
              <a:ext uri="{FF2B5EF4-FFF2-40B4-BE49-F238E27FC236}">
                <a16:creationId xmlns:a16="http://schemas.microsoft.com/office/drawing/2014/main" id="{4F3804D8-7444-FE43-B788-3BD5E7F74C11}"/>
              </a:ext>
            </a:extLst>
          </p:cNvPr>
          <p:cNvSpPr>
            <a:spLocks noChangeAspect="1"/>
          </p:cNvSpPr>
          <p:nvPr/>
        </p:nvSpPr>
        <p:spPr>
          <a:xfrm rot="10800000">
            <a:off x="4068244" y="2783623"/>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76" name="Terminator 175">
            <a:extLst>
              <a:ext uri="{FF2B5EF4-FFF2-40B4-BE49-F238E27FC236}">
                <a16:creationId xmlns:a16="http://schemas.microsoft.com/office/drawing/2014/main" id="{71CDA826-984E-0F40-8B3E-69CEB21B825A}"/>
              </a:ext>
            </a:extLst>
          </p:cNvPr>
          <p:cNvSpPr/>
          <p:nvPr/>
        </p:nvSpPr>
        <p:spPr>
          <a:xfrm>
            <a:off x="3742401" y="3036498"/>
            <a:ext cx="540000" cy="250701"/>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41C163FE-DCB7-5946-B2B6-59C641E0D196}"/>
              </a:ext>
            </a:extLst>
          </p:cNvPr>
          <p:cNvSpPr>
            <a:spLocks noChangeAspect="1"/>
          </p:cNvSpPr>
          <p:nvPr/>
        </p:nvSpPr>
        <p:spPr>
          <a:xfrm>
            <a:off x="4096715" y="3055939"/>
            <a:ext cx="180000" cy="2017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ounded Rectangle 179">
            <a:hlinkClick r:id="" action="ppaction://hlinkshowjump?jump=nextslide"/>
            <a:extLst>
              <a:ext uri="{FF2B5EF4-FFF2-40B4-BE49-F238E27FC236}">
                <a16:creationId xmlns:a16="http://schemas.microsoft.com/office/drawing/2014/main" id="{75135BF8-0325-C449-B291-AA5D6F823D0D}"/>
              </a:ext>
            </a:extLst>
          </p:cNvPr>
          <p:cNvSpPr/>
          <p:nvPr/>
        </p:nvSpPr>
        <p:spPr>
          <a:xfrm>
            <a:off x="2243799" y="3891996"/>
            <a:ext cx="1986065" cy="247135"/>
          </a:xfrm>
          <a:prstGeom prst="roundRect">
            <a:avLst/>
          </a:prstGeom>
          <a:solidFill>
            <a:schemeClr val="accent5">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Gardens By the Bay</a:t>
            </a:r>
          </a:p>
        </p:txBody>
      </p:sp>
      <p:sp>
        <p:nvSpPr>
          <p:cNvPr id="58" name="Rounded Rectangle 57">
            <a:extLst>
              <a:ext uri="{FF2B5EF4-FFF2-40B4-BE49-F238E27FC236}">
                <a16:creationId xmlns:a16="http://schemas.microsoft.com/office/drawing/2014/main" id="{68A3016F-83A3-424D-B1C1-E12EEB69C904}"/>
              </a:ext>
            </a:extLst>
          </p:cNvPr>
          <p:cNvSpPr/>
          <p:nvPr/>
        </p:nvSpPr>
        <p:spPr>
          <a:xfrm>
            <a:off x="4868228" y="4569831"/>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 to view an example of editing the task. </a:t>
            </a:r>
          </a:p>
        </p:txBody>
      </p:sp>
    </p:spTree>
    <p:extLst>
      <p:ext uri="{BB962C8B-B14F-4D97-AF65-F5344CB8AC3E}">
        <p14:creationId xmlns:p14="http://schemas.microsoft.com/office/powerpoint/2010/main" val="119141815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withEffect">
                                  <p:stCondLst>
                                    <p:cond delay="0"/>
                                  </p:stCondLst>
                                  <p:iterate type="lt">
                                    <p:tmPct val="10000"/>
                                  </p:iterate>
                                  <p:childTnLst>
                                    <p:set>
                                      <p:cBhvr>
                                        <p:cTn id="6" dur="1" fill="hold">
                                          <p:stCondLst>
                                            <p:cond delay="0"/>
                                          </p:stCondLst>
                                        </p:cTn>
                                        <p:tgtEl>
                                          <p:spTgt spid="131">
                                            <p:txEl>
                                              <p:pRg st="0" end="0"/>
                                            </p:txEl>
                                          </p:spTgt>
                                        </p:tgtEl>
                                        <p:attrNameLst>
                                          <p:attrName>style.visibility</p:attrName>
                                        </p:attrNameLst>
                                      </p:cBhvr>
                                      <p:to>
                                        <p:strVal val="visible"/>
                                      </p:to>
                                    </p:set>
                                    <p:anim calcmode="lin" valueType="num">
                                      <p:cBhvr>
                                        <p:cTn id="7" dur="500" fill="hold"/>
                                        <p:tgtEl>
                                          <p:spTgt spid="13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1">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3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1">
                                            <p:txEl>
                                              <p:pRg st="0" end="0"/>
                                            </p:txEl>
                                          </p:spTgt>
                                        </p:tgtEl>
                                      </p:cBhvr>
                                    </p:animEffect>
                                  </p:childTnLst>
                                </p:cTn>
                              </p:par>
                            </p:childTnLst>
                          </p:cTn>
                        </p:par>
                        <p:par>
                          <p:cTn id="12" fill="hold">
                            <p:stCondLst>
                              <p:cond delay="1300"/>
                            </p:stCondLst>
                            <p:childTnLst>
                              <p:par>
                                <p:cTn id="13" presetID="6" presetClass="emph" presetSubtype="0" repeatCount="2000" accel="50000" decel="50000" autoRev="1" fill="remove" grpId="0" nodeType="afterEffect">
                                  <p:stCondLst>
                                    <p:cond delay="500"/>
                                  </p:stCondLst>
                                  <p:childTnLst>
                                    <p:animScale>
                                      <p:cBhvr>
                                        <p:cTn id="14" dur="500" fill="hold"/>
                                        <p:tgtEl>
                                          <p:spTgt spid="133"/>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5D7B8B7A-4724-924D-8D9D-FC1A522DF5F8}"/>
              </a:ext>
            </a:extLst>
          </p:cNvPr>
          <p:cNvSpPr/>
          <p:nvPr/>
        </p:nvSpPr>
        <p:spPr>
          <a:xfrm>
            <a:off x="3237318" y="4848643"/>
            <a:ext cx="1080000" cy="1150445"/>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106" name="Rectangle 105">
            <a:extLst>
              <a:ext uri="{FF2B5EF4-FFF2-40B4-BE49-F238E27FC236}">
                <a16:creationId xmlns:a16="http://schemas.microsoft.com/office/drawing/2014/main" id="{BA23A7BB-3656-AF4D-B18A-B7E514E68B50}"/>
              </a:ext>
            </a:extLst>
          </p:cNvPr>
          <p:cNvSpPr/>
          <p:nvPr/>
        </p:nvSpPr>
        <p:spPr>
          <a:xfrm>
            <a:off x="2066445" y="4866706"/>
            <a:ext cx="1080000" cy="1150445"/>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3BF89E47-9734-A047-A53D-0A73EAA72815}"/>
              </a:ext>
            </a:extLst>
          </p:cNvPr>
          <p:cNvGrpSpPr/>
          <p:nvPr/>
        </p:nvGrpSpPr>
        <p:grpSpPr>
          <a:xfrm>
            <a:off x="918735" y="4853020"/>
            <a:ext cx="1082836" cy="1156485"/>
            <a:chOff x="928456" y="4878040"/>
            <a:chExt cx="1082836" cy="1156485"/>
          </a:xfrm>
        </p:grpSpPr>
        <p:sp>
          <p:nvSpPr>
            <p:cNvPr id="98" name="Rectangle 97">
              <a:extLst>
                <a:ext uri="{FF2B5EF4-FFF2-40B4-BE49-F238E27FC236}">
                  <a16:creationId xmlns:a16="http://schemas.microsoft.com/office/drawing/2014/main" id="{50F4696F-0254-364B-8B38-88821FFE7E37}"/>
                </a:ext>
              </a:extLst>
            </p:cNvPr>
            <p:cNvSpPr/>
            <p:nvPr/>
          </p:nvSpPr>
          <p:spPr>
            <a:xfrm>
              <a:off x="931292" y="5169552"/>
              <a:ext cx="1080000" cy="864973"/>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chemeClr val="accent1">
                      <a:lumMod val="75000"/>
                    </a:schemeClr>
                  </a:solidFill>
                </a:rPr>
                <a:t>Time Left:</a:t>
              </a:r>
            </a:p>
            <a:p>
              <a:pPr algn="ctr"/>
              <a:endParaRPr lang="en-US" sz="1050" dirty="0">
                <a:solidFill>
                  <a:schemeClr val="accent1">
                    <a:lumMod val="75000"/>
                  </a:schemeClr>
                </a:solidFill>
              </a:endParaRPr>
            </a:p>
            <a:p>
              <a:pPr algn="ctr"/>
              <a:r>
                <a:rPr lang="en-US" sz="1050" dirty="0">
                  <a:solidFill>
                    <a:schemeClr val="accent1">
                      <a:lumMod val="75000"/>
                    </a:schemeClr>
                  </a:solidFill>
                </a:rPr>
                <a:t>Effort:</a:t>
              </a:r>
            </a:p>
            <a:p>
              <a:pPr algn="ctr"/>
              <a:endParaRPr lang="en-US" sz="1200" dirty="0">
                <a:solidFill>
                  <a:schemeClr val="accent3">
                    <a:lumMod val="75000"/>
                  </a:schemeClr>
                </a:solidFill>
              </a:endParaRPr>
            </a:p>
          </p:txBody>
        </p:sp>
        <p:sp>
          <p:nvSpPr>
            <p:cNvPr id="99" name="Rectangle 98">
              <a:extLst>
                <a:ext uri="{FF2B5EF4-FFF2-40B4-BE49-F238E27FC236}">
                  <a16:creationId xmlns:a16="http://schemas.microsoft.com/office/drawing/2014/main" id="{B97F0033-58CA-214B-A976-E0CD22DDE8FD}"/>
                </a:ext>
              </a:extLst>
            </p:cNvPr>
            <p:cNvSpPr/>
            <p:nvPr/>
          </p:nvSpPr>
          <p:spPr>
            <a:xfrm>
              <a:off x="938155" y="5479021"/>
              <a:ext cx="861183" cy="122976"/>
            </a:xfrm>
            <a:prstGeom prst="rect">
              <a:avLst/>
            </a:prstGeom>
            <a:pattFill prst="dkUpDiag">
              <a:fgClr>
                <a:schemeClr val="accent1">
                  <a:lumMod val="60000"/>
                  <a:lumOff val="40000"/>
                </a:schemeClr>
              </a:fgClr>
              <a:bgClr>
                <a:schemeClr val="accent1">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100" name="Rounded Rectangle 99">
              <a:extLst>
                <a:ext uri="{FF2B5EF4-FFF2-40B4-BE49-F238E27FC236}">
                  <a16:creationId xmlns:a16="http://schemas.microsoft.com/office/drawing/2014/main" id="{447FA5FC-7C3A-2949-98C8-07F5BEA07DB6}"/>
                </a:ext>
              </a:extLst>
            </p:cNvPr>
            <p:cNvSpPr/>
            <p:nvPr/>
          </p:nvSpPr>
          <p:spPr>
            <a:xfrm>
              <a:off x="928456" y="4878040"/>
              <a:ext cx="1080000" cy="383780"/>
            </a:xfrm>
            <a:prstGeom prst="round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1">
                      <a:lumMod val="50000"/>
                    </a:schemeClr>
                  </a:solidFill>
                </a:rPr>
                <a:t>Order Bento</a:t>
              </a:r>
            </a:p>
          </p:txBody>
        </p:sp>
        <p:sp>
          <p:nvSpPr>
            <p:cNvPr id="101" name="Rectangle 100">
              <a:extLst>
                <a:ext uri="{FF2B5EF4-FFF2-40B4-BE49-F238E27FC236}">
                  <a16:creationId xmlns:a16="http://schemas.microsoft.com/office/drawing/2014/main" id="{5B354EC4-2A2C-4141-B572-1ACDE2FAB959}"/>
                </a:ext>
              </a:extLst>
            </p:cNvPr>
            <p:cNvSpPr/>
            <p:nvPr/>
          </p:nvSpPr>
          <p:spPr>
            <a:xfrm>
              <a:off x="948227" y="5477839"/>
              <a:ext cx="1056518" cy="11854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102" name="Rectangle 101">
              <a:extLst>
                <a:ext uri="{FF2B5EF4-FFF2-40B4-BE49-F238E27FC236}">
                  <a16:creationId xmlns:a16="http://schemas.microsoft.com/office/drawing/2014/main" id="{40D1D013-11C1-EB40-AB8B-92C4E5D09916}"/>
                </a:ext>
              </a:extLst>
            </p:cNvPr>
            <p:cNvSpPr/>
            <p:nvPr/>
          </p:nvSpPr>
          <p:spPr>
            <a:xfrm>
              <a:off x="1001628" y="5828941"/>
              <a:ext cx="288000" cy="122976"/>
            </a:xfrm>
            <a:prstGeom prst="rect">
              <a:avLst/>
            </a:prstGeom>
            <a:pattFill prst="dkUpDiag">
              <a:fgClr>
                <a:schemeClr val="accent1">
                  <a:lumMod val="20000"/>
                  <a:lumOff val="80000"/>
                </a:schemeClr>
              </a:fgClr>
              <a:bgClr>
                <a:schemeClr val="accent1">
                  <a:lumMod val="40000"/>
                  <a:lumOff val="60000"/>
                </a:schemeClr>
              </a:bgClr>
            </a:patt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103" name="Rectangle 102">
              <a:extLst>
                <a:ext uri="{FF2B5EF4-FFF2-40B4-BE49-F238E27FC236}">
                  <a16:creationId xmlns:a16="http://schemas.microsoft.com/office/drawing/2014/main" id="{0EB6007D-6FA0-E14F-B080-97EADD508F61}"/>
                </a:ext>
              </a:extLst>
            </p:cNvPr>
            <p:cNvSpPr/>
            <p:nvPr/>
          </p:nvSpPr>
          <p:spPr>
            <a:xfrm>
              <a:off x="1322297" y="5833265"/>
              <a:ext cx="288000" cy="1229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104" name="Rectangle 103">
              <a:extLst>
                <a:ext uri="{FF2B5EF4-FFF2-40B4-BE49-F238E27FC236}">
                  <a16:creationId xmlns:a16="http://schemas.microsoft.com/office/drawing/2014/main" id="{A755FA83-147A-7941-8D9A-12C11CDEB1E6}"/>
                </a:ext>
              </a:extLst>
            </p:cNvPr>
            <p:cNvSpPr/>
            <p:nvPr/>
          </p:nvSpPr>
          <p:spPr>
            <a:xfrm>
              <a:off x="1646475" y="5832672"/>
              <a:ext cx="288000" cy="1229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93162" y="670988"/>
            <a:ext cx="360000" cy="360000"/>
          </a:xfrm>
          <a:prstGeom prst="rect">
            <a:avLst/>
          </a:prstGeom>
        </p:spPr>
      </p:pic>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F9311E6-AFD5-914C-B9F1-155F4A977746}"/>
              </a:ext>
            </a:extLst>
          </p:cNvPr>
          <p:cNvSpPr/>
          <p:nvPr/>
        </p:nvSpPr>
        <p:spPr>
          <a:xfrm>
            <a:off x="3049586" y="5705553"/>
            <a:ext cx="625365" cy="772507"/>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Progress View – final</a:t>
            </a:r>
          </a:p>
        </p:txBody>
      </p:sp>
      <p:pic>
        <p:nvPicPr>
          <p:cNvPr id="64" name="Graphic 63" descr="Filter">
            <a:hlinkClick r:id="rId7"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052512" y="677435"/>
            <a:ext cx="360000" cy="360000"/>
          </a:xfrm>
          <a:prstGeom prst="rect">
            <a:avLst/>
          </a:prstGeom>
        </p:spPr>
      </p:pic>
      <p:pic>
        <p:nvPicPr>
          <p:cNvPr id="69" name="Graphic 68" descr="Radio microphone">
            <a:hlinkClick r:id="rId10"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84342" y="677435"/>
            <a:ext cx="360000" cy="360000"/>
          </a:xfrm>
          <a:prstGeom prst="rect">
            <a:avLst/>
          </a:prstGeom>
        </p:spPr>
      </p:pic>
      <p:sp>
        <p:nvSpPr>
          <p:cNvPr id="50" name="Rounded Rectangle 49">
            <a:extLst>
              <a:ext uri="{FF2B5EF4-FFF2-40B4-BE49-F238E27FC236}">
                <a16:creationId xmlns:a16="http://schemas.microsoft.com/office/drawing/2014/main" id="{5399D78F-157C-B04E-8992-78E90BF6C85E}"/>
              </a:ext>
            </a:extLst>
          </p:cNvPr>
          <p:cNvSpPr/>
          <p:nvPr/>
        </p:nvSpPr>
        <p:spPr>
          <a:xfrm>
            <a:off x="2113382" y="1944953"/>
            <a:ext cx="1009027" cy="383780"/>
          </a:xfrm>
          <a:prstGeom prst="round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4">
                  <a:lumMod val="75000"/>
                </a:schemeClr>
              </a:solidFill>
            </a:endParaRPr>
          </a:p>
        </p:txBody>
      </p:sp>
      <p:sp>
        <p:nvSpPr>
          <p:cNvPr id="58" name="Rounded Rectangle 57">
            <a:extLst>
              <a:ext uri="{FF2B5EF4-FFF2-40B4-BE49-F238E27FC236}">
                <a16:creationId xmlns:a16="http://schemas.microsoft.com/office/drawing/2014/main" id="{8FB44B54-1CDF-DB42-B6CB-6B9F32A18C51}"/>
              </a:ext>
            </a:extLst>
          </p:cNvPr>
          <p:cNvSpPr/>
          <p:nvPr/>
        </p:nvSpPr>
        <p:spPr>
          <a:xfrm>
            <a:off x="963140" y="1922605"/>
            <a:ext cx="1009027" cy="383780"/>
          </a:xfrm>
          <a:prstGeom prst="round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4">
                  <a:lumMod val="75000"/>
                </a:schemeClr>
              </a:solidFill>
            </a:endParaRPr>
          </a:p>
        </p:txBody>
      </p:sp>
      <p:sp>
        <p:nvSpPr>
          <p:cNvPr id="71" name="Rounded Rectangle 70">
            <a:extLst>
              <a:ext uri="{FF2B5EF4-FFF2-40B4-BE49-F238E27FC236}">
                <a16:creationId xmlns:a16="http://schemas.microsoft.com/office/drawing/2014/main" id="{A477A375-57FC-324A-99DC-34D7FEE506AE}"/>
              </a:ext>
            </a:extLst>
          </p:cNvPr>
          <p:cNvSpPr/>
          <p:nvPr/>
        </p:nvSpPr>
        <p:spPr>
          <a:xfrm>
            <a:off x="3220322" y="1945022"/>
            <a:ext cx="1080000" cy="383780"/>
          </a:xfrm>
          <a:prstGeom prst="round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Check Attendance</a:t>
            </a:r>
          </a:p>
        </p:txBody>
      </p:sp>
      <p:sp>
        <p:nvSpPr>
          <p:cNvPr id="81" name="Rectangle 80">
            <a:extLst>
              <a:ext uri="{FF2B5EF4-FFF2-40B4-BE49-F238E27FC236}">
                <a16:creationId xmlns:a16="http://schemas.microsoft.com/office/drawing/2014/main" id="{81F96BF1-F096-9346-9791-9B73650D9CCC}"/>
              </a:ext>
            </a:extLst>
          </p:cNvPr>
          <p:cNvSpPr/>
          <p:nvPr/>
        </p:nvSpPr>
        <p:spPr>
          <a:xfrm>
            <a:off x="3241445" y="2379914"/>
            <a:ext cx="1080000" cy="1150445"/>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82" name="Rectangle 81">
            <a:extLst>
              <a:ext uri="{FF2B5EF4-FFF2-40B4-BE49-F238E27FC236}">
                <a16:creationId xmlns:a16="http://schemas.microsoft.com/office/drawing/2014/main" id="{FA1E29A4-1925-164F-BE6D-E91ACEAC44FF}"/>
              </a:ext>
            </a:extLst>
          </p:cNvPr>
          <p:cNvSpPr/>
          <p:nvPr/>
        </p:nvSpPr>
        <p:spPr>
          <a:xfrm>
            <a:off x="928416" y="2395794"/>
            <a:ext cx="1080000" cy="1150445"/>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grpSp>
        <p:nvGrpSpPr>
          <p:cNvPr id="4" name="Group 3">
            <a:extLst>
              <a:ext uri="{FF2B5EF4-FFF2-40B4-BE49-F238E27FC236}">
                <a16:creationId xmlns:a16="http://schemas.microsoft.com/office/drawing/2014/main" id="{EF6A73AF-A7F3-CA48-AF1B-2D69E2F911C3}"/>
              </a:ext>
            </a:extLst>
          </p:cNvPr>
          <p:cNvGrpSpPr/>
          <p:nvPr/>
        </p:nvGrpSpPr>
        <p:grpSpPr>
          <a:xfrm>
            <a:off x="3220322" y="3632185"/>
            <a:ext cx="1082836" cy="1156485"/>
            <a:chOff x="3220322" y="3632185"/>
            <a:chExt cx="1082836" cy="1156485"/>
          </a:xfrm>
        </p:grpSpPr>
        <p:sp>
          <p:nvSpPr>
            <p:cNvPr id="83" name="Rectangle 82">
              <a:extLst>
                <a:ext uri="{FF2B5EF4-FFF2-40B4-BE49-F238E27FC236}">
                  <a16:creationId xmlns:a16="http://schemas.microsoft.com/office/drawing/2014/main" id="{1546309D-A270-9249-B547-FC427B1CFB6C}"/>
                </a:ext>
              </a:extLst>
            </p:cNvPr>
            <p:cNvSpPr/>
            <p:nvPr/>
          </p:nvSpPr>
          <p:spPr>
            <a:xfrm>
              <a:off x="3223158" y="3923697"/>
              <a:ext cx="1080000" cy="864973"/>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chemeClr val="accent4">
                      <a:lumMod val="50000"/>
                    </a:schemeClr>
                  </a:solidFill>
                </a:rPr>
                <a:t>Time Left:</a:t>
              </a:r>
            </a:p>
            <a:p>
              <a:pPr algn="ctr"/>
              <a:endParaRPr lang="en-US" sz="1050" dirty="0">
                <a:solidFill>
                  <a:schemeClr val="accent4">
                    <a:lumMod val="50000"/>
                  </a:schemeClr>
                </a:solidFill>
              </a:endParaRPr>
            </a:p>
            <a:p>
              <a:pPr algn="ctr"/>
              <a:r>
                <a:rPr lang="en-US" sz="1050" dirty="0">
                  <a:solidFill>
                    <a:schemeClr val="accent4">
                      <a:lumMod val="50000"/>
                    </a:schemeClr>
                  </a:solidFill>
                </a:rPr>
                <a:t>Effort:</a:t>
              </a:r>
            </a:p>
            <a:p>
              <a:pPr algn="ctr"/>
              <a:endParaRPr lang="en-US" sz="1200" dirty="0">
                <a:solidFill>
                  <a:schemeClr val="accent3">
                    <a:lumMod val="75000"/>
                  </a:schemeClr>
                </a:solidFill>
              </a:endParaRPr>
            </a:p>
          </p:txBody>
        </p:sp>
        <p:sp>
          <p:nvSpPr>
            <p:cNvPr id="84" name="Rounded Rectangle 83">
              <a:extLst>
                <a:ext uri="{FF2B5EF4-FFF2-40B4-BE49-F238E27FC236}">
                  <a16:creationId xmlns:a16="http://schemas.microsoft.com/office/drawing/2014/main" id="{0F36E881-C941-7C43-B4EC-CF4ED67E5A23}"/>
                </a:ext>
              </a:extLst>
            </p:cNvPr>
            <p:cNvSpPr/>
            <p:nvPr/>
          </p:nvSpPr>
          <p:spPr>
            <a:xfrm>
              <a:off x="3220322" y="3632185"/>
              <a:ext cx="1080000" cy="383780"/>
            </a:xfrm>
            <a:prstGeom prst="round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Order Bento</a:t>
              </a:r>
            </a:p>
          </p:txBody>
        </p:sp>
        <p:sp>
          <p:nvSpPr>
            <p:cNvPr id="93" name="Rectangle 92">
              <a:extLst>
                <a:ext uri="{FF2B5EF4-FFF2-40B4-BE49-F238E27FC236}">
                  <a16:creationId xmlns:a16="http://schemas.microsoft.com/office/drawing/2014/main" id="{A2444238-788F-3C41-BE0D-9219AD3B6013}"/>
                </a:ext>
              </a:extLst>
            </p:cNvPr>
            <p:cNvSpPr/>
            <p:nvPr/>
          </p:nvSpPr>
          <p:spPr>
            <a:xfrm>
              <a:off x="3249726" y="4234943"/>
              <a:ext cx="861183" cy="122976"/>
            </a:xfrm>
            <a:prstGeom prst="rect">
              <a:avLst/>
            </a:prstGeom>
            <a:pattFill prst="dkUpDiag">
              <a:fgClr>
                <a:schemeClr val="accent4">
                  <a:lumMod val="75000"/>
                </a:schemeClr>
              </a:fgClr>
              <a:bgClr>
                <a:schemeClr val="accent4">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85" name="Rectangle 84">
              <a:extLst>
                <a:ext uri="{FF2B5EF4-FFF2-40B4-BE49-F238E27FC236}">
                  <a16:creationId xmlns:a16="http://schemas.microsoft.com/office/drawing/2014/main" id="{8C62EFAD-B73B-8440-B253-243935F0659A}"/>
                </a:ext>
              </a:extLst>
            </p:cNvPr>
            <p:cNvSpPr/>
            <p:nvPr/>
          </p:nvSpPr>
          <p:spPr>
            <a:xfrm>
              <a:off x="3227736" y="4231984"/>
              <a:ext cx="1056518" cy="118545"/>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86" name="Rectangle 85">
              <a:extLst>
                <a:ext uri="{FF2B5EF4-FFF2-40B4-BE49-F238E27FC236}">
                  <a16:creationId xmlns:a16="http://schemas.microsoft.com/office/drawing/2014/main" id="{5418B1B3-1BB0-4B43-9007-E00B2680990B}"/>
                </a:ext>
              </a:extLst>
            </p:cNvPr>
            <p:cNvSpPr/>
            <p:nvPr/>
          </p:nvSpPr>
          <p:spPr>
            <a:xfrm>
              <a:off x="3293494" y="4583086"/>
              <a:ext cx="288000" cy="122976"/>
            </a:xfrm>
            <a:prstGeom prst="rect">
              <a:avLst/>
            </a:prstGeom>
            <a:pattFill prst="dkUpDiag">
              <a:fgClr>
                <a:schemeClr val="accent4">
                  <a:lumMod val="20000"/>
                  <a:lumOff val="80000"/>
                </a:schemeClr>
              </a:fgClr>
              <a:bgClr>
                <a:schemeClr val="accent4">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7" name="Rectangle 86">
              <a:extLst>
                <a:ext uri="{FF2B5EF4-FFF2-40B4-BE49-F238E27FC236}">
                  <a16:creationId xmlns:a16="http://schemas.microsoft.com/office/drawing/2014/main" id="{593FC2E6-CF60-6547-82FB-43E0DDC4C68B}"/>
                </a:ext>
              </a:extLst>
            </p:cNvPr>
            <p:cNvSpPr/>
            <p:nvPr/>
          </p:nvSpPr>
          <p:spPr>
            <a:xfrm>
              <a:off x="3614163" y="4587410"/>
              <a:ext cx="288000" cy="122976"/>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8" name="Rectangle 87">
              <a:extLst>
                <a:ext uri="{FF2B5EF4-FFF2-40B4-BE49-F238E27FC236}">
                  <a16:creationId xmlns:a16="http://schemas.microsoft.com/office/drawing/2014/main" id="{92C09932-2645-DC49-80DF-E9D61AB93AC7}"/>
                </a:ext>
              </a:extLst>
            </p:cNvPr>
            <p:cNvSpPr/>
            <p:nvPr/>
          </p:nvSpPr>
          <p:spPr>
            <a:xfrm>
              <a:off x="3938341" y="4586817"/>
              <a:ext cx="288000" cy="122976"/>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sp>
        <p:nvSpPr>
          <p:cNvPr id="89" name="Rectangle 88">
            <a:extLst>
              <a:ext uri="{FF2B5EF4-FFF2-40B4-BE49-F238E27FC236}">
                <a16:creationId xmlns:a16="http://schemas.microsoft.com/office/drawing/2014/main" id="{E1CDC2B2-1911-A749-91A3-14B29766F498}"/>
              </a:ext>
            </a:extLst>
          </p:cNvPr>
          <p:cNvSpPr/>
          <p:nvPr/>
        </p:nvSpPr>
        <p:spPr>
          <a:xfrm>
            <a:off x="2087260" y="3633962"/>
            <a:ext cx="1080000" cy="1150445"/>
          </a:xfrm>
          <a:prstGeom prst="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90" name="Rectangle 89">
            <a:extLst>
              <a:ext uri="{FF2B5EF4-FFF2-40B4-BE49-F238E27FC236}">
                <a16:creationId xmlns:a16="http://schemas.microsoft.com/office/drawing/2014/main" id="{A03E89A1-3828-CD41-B12F-A6827E79E5E1}"/>
              </a:ext>
            </a:extLst>
          </p:cNvPr>
          <p:cNvSpPr/>
          <p:nvPr/>
        </p:nvSpPr>
        <p:spPr>
          <a:xfrm>
            <a:off x="920154" y="3637560"/>
            <a:ext cx="1080000" cy="1150445"/>
          </a:xfrm>
          <a:prstGeom prst="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grpSp>
        <p:nvGrpSpPr>
          <p:cNvPr id="24" name="Group 23">
            <a:extLst>
              <a:ext uri="{FF2B5EF4-FFF2-40B4-BE49-F238E27FC236}">
                <a16:creationId xmlns:a16="http://schemas.microsoft.com/office/drawing/2014/main" id="{43F74914-8598-3C4B-B8D6-D29F0F52B5E4}"/>
              </a:ext>
            </a:extLst>
          </p:cNvPr>
          <p:cNvGrpSpPr/>
          <p:nvPr/>
        </p:nvGrpSpPr>
        <p:grpSpPr>
          <a:xfrm>
            <a:off x="920154" y="1573395"/>
            <a:ext cx="3393029" cy="288646"/>
            <a:chOff x="920154" y="1721679"/>
            <a:chExt cx="3393029" cy="288646"/>
          </a:xfrm>
        </p:grpSpPr>
        <p:sp>
          <p:nvSpPr>
            <p:cNvPr id="14" name="TextBox 13">
              <a:extLst>
                <a:ext uri="{FF2B5EF4-FFF2-40B4-BE49-F238E27FC236}">
                  <a16:creationId xmlns:a16="http://schemas.microsoft.com/office/drawing/2014/main" id="{B6ED501A-CB84-F544-B968-48BF248E53E1}"/>
                </a:ext>
              </a:extLst>
            </p:cNvPr>
            <p:cNvSpPr txBox="1"/>
            <p:nvPr/>
          </p:nvSpPr>
          <p:spPr>
            <a:xfrm>
              <a:off x="1164848" y="1727980"/>
              <a:ext cx="590611" cy="276999"/>
            </a:xfrm>
            <a:prstGeom prst="rect">
              <a:avLst/>
            </a:prstGeom>
            <a:noFill/>
          </p:spPr>
          <p:txBody>
            <a:bodyPr wrap="none" rtlCol="0">
              <a:spAutoFit/>
            </a:bodyPr>
            <a:lstStyle/>
            <a:p>
              <a:r>
                <a:rPr lang="en-US" sz="1200" dirty="0">
                  <a:solidFill>
                    <a:schemeClr val="accent1">
                      <a:lumMod val="50000"/>
                    </a:schemeClr>
                  </a:solidFill>
                </a:rPr>
                <a:t>To-do</a:t>
              </a:r>
            </a:p>
          </p:txBody>
        </p:sp>
        <p:sp>
          <p:nvSpPr>
            <p:cNvPr id="91" name="TextBox 90">
              <a:extLst>
                <a:ext uri="{FF2B5EF4-FFF2-40B4-BE49-F238E27FC236}">
                  <a16:creationId xmlns:a16="http://schemas.microsoft.com/office/drawing/2014/main" id="{CCA697AA-DBCB-8C46-8E41-A29E0C6401F7}"/>
                </a:ext>
              </a:extLst>
            </p:cNvPr>
            <p:cNvSpPr txBox="1"/>
            <p:nvPr/>
          </p:nvSpPr>
          <p:spPr>
            <a:xfrm>
              <a:off x="2136067" y="1721679"/>
              <a:ext cx="975523" cy="276999"/>
            </a:xfrm>
            <a:prstGeom prst="rect">
              <a:avLst/>
            </a:prstGeom>
            <a:noFill/>
          </p:spPr>
          <p:txBody>
            <a:bodyPr wrap="none" rtlCol="0">
              <a:spAutoFit/>
            </a:bodyPr>
            <a:lstStyle/>
            <a:p>
              <a:r>
                <a:rPr lang="en-US" sz="1200" dirty="0">
                  <a:solidFill>
                    <a:schemeClr val="accent3">
                      <a:lumMod val="50000"/>
                    </a:schemeClr>
                  </a:solidFill>
                </a:rPr>
                <a:t>In Progress</a:t>
              </a:r>
            </a:p>
          </p:txBody>
        </p:sp>
        <p:sp>
          <p:nvSpPr>
            <p:cNvPr id="92" name="TextBox 91">
              <a:extLst>
                <a:ext uri="{FF2B5EF4-FFF2-40B4-BE49-F238E27FC236}">
                  <a16:creationId xmlns:a16="http://schemas.microsoft.com/office/drawing/2014/main" id="{CBAF8C06-2A50-7F49-88DB-6302F9B452E6}"/>
                </a:ext>
              </a:extLst>
            </p:cNvPr>
            <p:cNvSpPr txBox="1"/>
            <p:nvPr/>
          </p:nvSpPr>
          <p:spPr>
            <a:xfrm>
              <a:off x="3281702" y="1733326"/>
              <a:ext cx="982961" cy="276999"/>
            </a:xfrm>
            <a:prstGeom prst="rect">
              <a:avLst/>
            </a:prstGeom>
            <a:noFill/>
          </p:spPr>
          <p:txBody>
            <a:bodyPr wrap="none" rtlCol="0">
              <a:spAutoFit/>
            </a:bodyPr>
            <a:lstStyle/>
            <a:p>
              <a:r>
                <a:rPr lang="en-US" sz="1200" dirty="0">
                  <a:solidFill>
                    <a:schemeClr val="accent4">
                      <a:lumMod val="50000"/>
                    </a:schemeClr>
                  </a:solidFill>
                </a:rPr>
                <a:t>Completed</a:t>
              </a:r>
            </a:p>
          </p:txBody>
        </p:sp>
        <p:cxnSp>
          <p:nvCxnSpPr>
            <p:cNvPr id="18" name="Straight Connector 17">
              <a:extLst>
                <a:ext uri="{FF2B5EF4-FFF2-40B4-BE49-F238E27FC236}">
                  <a16:creationId xmlns:a16="http://schemas.microsoft.com/office/drawing/2014/main" id="{A8B62F7B-CA5D-8D41-AAB4-425ECBACDE65}"/>
                </a:ext>
              </a:extLst>
            </p:cNvPr>
            <p:cNvCxnSpPr/>
            <p:nvPr/>
          </p:nvCxnSpPr>
          <p:spPr>
            <a:xfrm>
              <a:off x="920154" y="1998678"/>
              <a:ext cx="3393029" cy="0"/>
            </a:xfrm>
            <a:prstGeom prst="line">
              <a:avLst/>
            </a:prstGeom>
            <a:ln w="31750">
              <a:gradFill flip="none" rotWithShape="1">
                <a:gsLst>
                  <a:gs pos="0">
                    <a:schemeClr val="accent1">
                      <a:lumMod val="58000"/>
                    </a:schemeClr>
                  </a:gs>
                  <a:gs pos="52000">
                    <a:schemeClr val="accent3">
                      <a:lumMod val="50000"/>
                    </a:schemeClr>
                  </a:gs>
                  <a:gs pos="100000">
                    <a:schemeClr val="accent4">
                      <a:lumMod val="5000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C79D907E-810B-BD48-B171-12C077DA8502}"/>
              </a:ext>
            </a:extLst>
          </p:cNvPr>
          <p:cNvGrpSpPr/>
          <p:nvPr/>
        </p:nvGrpSpPr>
        <p:grpSpPr>
          <a:xfrm>
            <a:off x="2093580" y="2392803"/>
            <a:ext cx="1082836" cy="1156485"/>
            <a:chOff x="5219165" y="1862041"/>
            <a:chExt cx="1082836" cy="1156485"/>
          </a:xfrm>
        </p:grpSpPr>
        <p:sp>
          <p:nvSpPr>
            <p:cNvPr id="13" name="Rectangle 12">
              <a:extLst>
                <a:ext uri="{FF2B5EF4-FFF2-40B4-BE49-F238E27FC236}">
                  <a16:creationId xmlns:a16="http://schemas.microsoft.com/office/drawing/2014/main" id="{DCB5D133-BA9F-CD4D-9991-DD2F67DA2733}"/>
                </a:ext>
              </a:extLst>
            </p:cNvPr>
            <p:cNvSpPr/>
            <p:nvPr/>
          </p:nvSpPr>
          <p:spPr>
            <a:xfrm>
              <a:off x="5222001" y="2153553"/>
              <a:ext cx="1080000" cy="864973"/>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dirty="0">
                  <a:solidFill>
                    <a:srgbClr val="6D7728"/>
                  </a:solidFill>
                </a:rPr>
                <a:t>Time Left:</a:t>
              </a:r>
            </a:p>
            <a:p>
              <a:pPr algn="ctr"/>
              <a:endParaRPr lang="en-US" sz="1050" dirty="0">
                <a:solidFill>
                  <a:srgbClr val="6D7728"/>
                </a:solidFill>
              </a:endParaRPr>
            </a:p>
            <a:p>
              <a:pPr algn="ctr"/>
              <a:r>
                <a:rPr lang="en-US" sz="1050" dirty="0">
                  <a:solidFill>
                    <a:srgbClr val="6D7728"/>
                  </a:solidFill>
                </a:rPr>
                <a:t>Effort:</a:t>
              </a:r>
            </a:p>
            <a:p>
              <a:pPr algn="ctr"/>
              <a:endParaRPr lang="en-US" sz="1200" dirty="0">
                <a:solidFill>
                  <a:schemeClr val="accent3">
                    <a:lumMod val="75000"/>
                  </a:schemeClr>
                </a:solidFill>
              </a:endParaRPr>
            </a:p>
          </p:txBody>
        </p:sp>
        <p:sp>
          <p:nvSpPr>
            <p:cNvPr id="70" name="Rounded Rectangle 69">
              <a:extLst>
                <a:ext uri="{FF2B5EF4-FFF2-40B4-BE49-F238E27FC236}">
                  <a16:creationId xmlns:a16="http://schemas.microsoft.com/office/drawing/2014/main" id="{06FC42C1-6B6B-A543-B2BD-9025BAD3F294}"/>
                </a:ext>
              </a:extLst>
            </p:cNvPr>
            <p:cNvSpPr/>
            <p:nvPr/>
          </p:nvSpPr>
          <p:spPr>
            <a:xfrm>
              <a:off x="5219165" y="1862041"/>
              <a:ext cx="1080000" cy="38378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50000"/>
                    </a:schemeClr>
                  </a:solidFill>
                </a:rPr>
                <a:t>Buy Tickets for Attraction</a:t>
              </a:r>
            </a:p>
          </p:txBody>
        </p:sp>
        <p:sp>
          <p:nvSpPr>
            <p:cNvPr id="73" name="Rectangle 72">
              <a:extLst>
                <a:ext uri="{FF2B5EF4-FFF2-40B4-BE49-F238E27FC236}">
                  <a16:creationId xmlns:a16="http://schemas.microsoft.com/office/drawing/2014/main" id="{10F9F84F-465F-4E42-98BA-4DD560569452}"/>
                </a:ext>
              </a:extLst>
            </p:cNvPr>
            <p:cNvSpPr/>
            <p:nvPr/>
          </p:nvSpPr>
          <p:spPr>
            <a:xfrm>
              <a:off x="5242067" y="2463810"/>
              <a:ext cx="861183" cy="122976"/>
            </a:xfrm>
            <a:prstGeom prst="rect">
              <a:avLst/>
            </a:prstGeom>
            <a:pattFill prst="dkUpDiag">
              <a:fgClr>
                <a:schemeClr val="accent3">
                  <a:lumMod val="75000"/>
                </a:schemeClr>
              </a:fgClr>
              <a:bgClr>
                <a:schemeClr val="accent3">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2">
                    <a:lumMod val="75000"/>
                  </a:schemeClr>
                </a:solidFill>
              </a:endParaRPr>
            </a:p>
          </p:txBody>
        </p:sp>
        <p:sp>
          <p:nvSpPr>
            <p:cNvPr id="74" name="Rectangle 73">
              <a:extLst>
                <a:ext uri="{FF2B5EF4-FFF2-40B4-BE49-F238E27FC236}">
                  <a16:creationId xmlns:a16="http://schemas.microsoft.com/office/drawing/2014/main" id="{859A9C56-E372-A543-B773-64CBB149D930}"/>
                </a:ext>
              </a:extLst>
            </p:cNvPr>
            <p:cNvSpPr/>
            <p:nvPr/>
          </p:nvSpPr>
          <p:spPr>
            <a:xfrm>
              <a:off x="5226579" y="2461840"/>
              <a:ext cx="1056518" cy="11854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10000"/>
                    </a:schemeClr>
                  </a:solidFill>
                </a:rPr>
                <a:t>3 hours</a:t>
              </a:r>
            </a:p>
          </p:txBody>
        </p:sp>
        <p:sp>
          <p:nvSpPr>
            <p:cNvPr id="78" name="Rectangle 77">
              <a:extLst>
                <a:ext uri="{FF2B5EF4-FFF2-40B4-BE49-F238E27FC236}">
                  <a16:creationId xmlns:a16="http://schemas.microsoft.com/office/drawing/2014/main" id="{50FDC443-AD15-8D40-8BFC-F3CEF3C10CB2}"/>
                </a:ext>
              </a:extLst>
            </p:cNvPr>
            <p:cNvSpPr/>
            <p:nvPr/>
          </p:nvSpPr>
          <p:spPr>
            <a:xfrm>
              <a:off x="5292337" y="2788228"/>
              <a:ext cx="288000" cy="122976"/>
            </a:xfrm>
            <a:prstGeom prst="rect">
              <a:avLst/>
            </a:prstGeom>
            <a:pattFill prst="dkUpDiag">
              <a:fgClr>
                <a:schemeClr val="accent3">
                  <a:lumMod val="20000"/>
                  <a:lumOff val="80000"/>
                </a:schemeClr>
              </a:fgClr>
              <a:bgClr>
                <a:schemeClr val="accent3">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80" name="Rectangle 79">
              <a:extLst>
                <a:ext uri="{FF2B5EF4-FFF2-40B4-BE49-F238E27FC236}">
                  <a16:creationId xmlns:a16="http://schemas.microsoft.com/office/drawing/2014/main" id="{6A596711-8973-EE46-9839-6D2EF2195021}"/>
                </a:ext>
              </a:extLst>
            </p:cNvPr>
            <p:cNvSpPr/>
            <p:nvPr/>
          </p:nvSpPr>
          <p:spPr>
            <a:xfrm>
              <a:off x="5937184" y="2791959"/>
              <a:ext cx="288000" cy="122976"/>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sp>
          <p:nvSpPr>
            <p:cNvPr id="95" name="Rectangle 94">
              <a:extLst>
                <a:ext uri="{FF2B5EF4-FFF2-40B4-BE49-F238E27FC236}">
                  <a16:creationId xmlns:a16="http://schemas.microsoft.com/office/drawing/2014/main" id="{50180AD2-5E61-0D4D-B00B-EF21B1870C23}"/>
                </a:ext>
              </a:extLst>
            </p:cNvPr>
            <p:cNvSpPr/>
            <p:nvPr/>
          </p:nvSpPr>
          <p:spPr>
            <a:xfrm>
              <a:off x="5618001" y="2788228"/>
              <a:ext cx="288000" cy="122976"/>
            </a:xfrm>
            <a:prstGeom prst="rect">
              <a:avLst/>
            </a:prstGeom>
            <a:pattFill prst="dkUpDiag">
              <a:fgClr>
                <a:schemeClr val="accent3">
                  <a:lumMod val="20000"/>
                  <a:lumOff val="80000"/>
                </a:schemeClr>
              </a:fgClr>
              <a:bgClr>
                <a:schemeClr val="accent3">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10000"/>
                  </a:schemeClr>
                </a:solidFill>
              </a:endParaRPr>
            </a:p>
          </p:txBody>
        </p:sp>
      </p:grpSp>
      <p:sp>
        <p:nvSpPr>
          <p:cNvPr id="107" name="Rounded Rectangle 106">
            <a:extLst>
              <a:ext uri="{FF2B5EF4-FFF2-40B4-BE49-F238E27FC236}">
                <a16:creationId xmlns:a16="http://schemas.microsoft.com/office/drawing/2014/main" id="{5499D867-3BDC-F340-9A2B-8E2F1236D432}"/>
              </a:ext>
            </a:extLst>
          </p:cNvPr>
          <p:cNvSpPr/>
          <p:nvPr/>
        </p:nvSpPr>
        <p:spPr>
          <a:xfrm>
            <a:off x="4868228" y="1771621"/>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view the drag and drop option to arrange the tasks as per user’s progress. </a:t>
            </a:r>
          </a:p>
        </p:txBody>
      </p:sp>
      <p:sp>
        <p:nvSpPr>
          <p:cNvPr id="75" name="Rectangle 74">
            <a:extLst>
              <a:ext uri="{FF2B5EF4-FFF2-40B4-BE49-F238E27FC236}">
                <a16:creationId xmlns:a16="http://schemas.microsoft.com/office/drawing/2014/main" id="{BF4FCDE1-1BA4-F34D-AEEC-EB417F63D1E7}"/>
              </a:ext>
            </a:extLst>
          </p:cNvPr>
          <p:cNvSpPr/>
          <p:nvPr/>
        </p:nvSpPr>
        <p:spPr>
          <a:xfrm>
            <a:off x="3231236" y="3637560"/>
            <a:ext cx="1080000" cy="1150445"/>
          </a:xfrm>
          <a:prstGeom prst="rect">
            <a:avLst/>
          </a:prstGeom>
          <a:noFill/>
          <a:ln>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3">
                  <a:lumMod val="75000"/>
                </a:schemeClr>
              </a:solidFill>
            </a:endParaRPr>
          </a:p>
        </p:txBody>
      </p:sp>
      <p:sp>
        <p:nvSpPr>
          <p:cNvPr id="79" name="Rounded Rectangle 78">
            <a:extLst>
              <a:ext uri="{FF2B5EF4-FFF2-40B4-BE49-F238E27FC236}">
                <a16:creationId xmlns:a16="http://schemas.microsoft.com/office/drawing/2014/main" id="{5789D161-002C-9D4B-8890-573218CB37D5}"/>
              </a:ext>
            </a:extLst>
          </p:cNvPr>
          <p:cNvSpPr/>
          <p:nvPr/>
        </p:nvSpPr>
        <p:spPr>
          <a:xfrm>
            <a:off x="4868228" y="4525062"/>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The blocked button disappears now that this task’s dependency has been fulfilled</a:t>
            </a:r>
          </a:p>
        </p:txBody>
      </p:sp>
      <p:sp>
        <p:nvSpPr>
          <p:cNvPr id="76" name="Rounded Rectangle 75">
            <a:hlinkClick r:id="rId13" action="ppaction://hlinksldjump"/>
            <a:extLst>
              <a:ext uri="{FF2B5EF4-FFF2-40B4-BE49-F238E27FC236}">
                <a16:creationId xmlns:a16="http://schemas.microsoft.com/office/drawing/2014/main" id="{5B962436-A5A1-1843-B576-3B0EDE9033F2}"/>
              </a:ext>
            </a:extLst>
          </p:cNvPr>
          <p:cNvSpPr/>
          <p:nvPr/>
        </p:nvSpPr>
        <p:spPr>
          <a:xfrm>
            <a:off x="4868228" y="2369587"/>
            <a:ext cx="3051810" cy="430212"/>
          </a:xfrm>
          <a:prstGeom prst="roundRect">
            <a:avLst/>
          </a:prstGeom>
          <a:gradFill>
            <a:gsLst>
              <a:gs pos="0">
                <a:srgbClr val="FFFDDC"/>
              </a:gs>
              <a:gs pos="99000">
                <a:srgbClr val="FEFFA7"/>
              </a:gs>
            </a:gsLst>
          </a:gra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here to see the details option come up when user clicks once on any task</a:t>
            </a:r>
          </a:p>
        </p:txBody>
      </p:sp>
      <p:sp>
        <p:nvSpPr>
          <p:cNvPr id="77" name="Rectangle 76">
            <a:extLst>
              <a:ext uri="{FF2B5EF4-FFF2-40B4-BE49-F238E27FC236}">
                <a16:creationId xmlns:a16="http://schemas.microsoft.com/office/drawing/2014/main" id="{DD8DF956-306E-5D49-8DC9-39E786DCC14A}"/>
              </a:ext>
            </a:extLst>
          </p:cNvPr>
          <p:cNvSpPr/>
          <p:nvPr/>
        </p:nvSpPr>
        <p:spPr>
          <a:xfrm>
            <a:off x="4682825" y="690215"/>
            <a:ext cx="3269508" cy="2119597"/>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E4C857F0-3540-FF4A-AC9A-3C5B626E3D58}"/>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Progress View</a:t>
            </a:r>
          </a:p>
        </p:txBody>
      </p:sp>
      <p:sp>
        <p:nvSpPr>
          <p:cNvPr id="114" name="Rounded Rectangle 113">
            <a:extLst>
              <a:ext uri="{FF2B5EF4-FFF2-40B4-BE49-F238E27FC236}">
                <a16:creationId xmlns:a16="http://schemas.microsoft.com/office/drawing/2014/main" id="{FA5D00D8-E55A-2B4D-A37D-ECE2712DB032}"/>
              </a:ext>
            </a:extLst>
          </p:cNvPr>
          <p:cNvSpPr/>
          <p:nvPr/>
        </p:nvSpPr>
        <p:spPr>
          <a:xfrm>
            <a:off x="4871925" y="3699787"/>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You may click on either delete, edit, or done. The options are similar to Chart view details page. </a:t>
            </a:r>
          </a:p>
        </p:txBody>
      </p:sp>
      <p:sp>
        <p:nvSpPr>
          <p:cNvPr id="94" name="Rectangle 93">
            <a:extLst>
              <a:ext uri="{FF2B5EF4-FFF2-40B4-BE49-F238E27FC236}">
                <a16:creationId xmlns:a16="http://schemas.microsoft.com/office/drawing/2014/main" id="{A151AAEC-8B3B-6B42-B58B-31592C4557B5}"/>
              </a:ext>
            </a:extLst>
          </p:cNvPr>
          <p:cNvSpPr/>
          <p:nvPr/>
        </p:nvSpPr>
        <p:spPr>
          <a:xfrm>
            <a:off x="4736182" y="3646263"/>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ounded Rectangle 107">
            <a:extLst>
              <a:ext uri="{FF2B5EF4-FFF2-40B4-BE49-F238E27FC236}">
                <a16:creationId xmlns:a16="http://schemas.microsoft.com/office/drawing/2014/main" id="{CB621492-4C50-9C4F-BFE9-12ADAFDD516B}"/>
              </a:ext>
            </a:extLst>
          </p:cNvPr>
          <p:cNvSpPr/>
          <p:nvPr/>
        </p:nvSpPr>
        <p:spPr>
          <a:xfrm>
            <a:off x="4868228" y="2978053"/>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Else, view the user settings by clicking on the icon in the menu bar</a:t>
            </a:r>
          </a:p>
        </p:txBody>
      </p:sp>
      <p:pic>
        <p:nvPicPr>
          <p:cNvPr id="96" name="Graphic 95" descr="Add">
            <a:hlinkClick r:id="rId14" action="ppaction://hlinksldjump"/>
            <a:extLst>
              <a:ext uri="{FF2B5EF4-FFF2-40B4-BE49-F238E27FC236}">
                <a16:creationId xmlns:a16="http://schemas.microsoft.com/office/drawing/2014/main" id="{2862B1DB-A59C-484B-B9F4-E3C3C437383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218720" y="5433265"/>
            <a:ext cx="772514" cy="772514"/>
          </a:xfrm>
          <a:prstGeom prst="rect">
            <a:avLst/>
          </a:prstGeom>
        </p:spPr>
      </p:pic>
      <p:pic>
        <p:nvPicPr>
          <p:cNvPr id="109" name="Graphic 108" descr="Bar graph with upward trend">
            <a:hlinkClick r:id="rId17" action="ppaction://hlinksldjump"/>
            <a:extLst>
              <a:ext uri="{FF2B5EF4-FFF2-40B4-BE49-F238E27FC236}">
                <a16:creationId xmlns:a16="http://schemas.microsoft.com/office/drawing/2014/main" id="{26B3207F-9A94-8F47-99D1-4F242A2D63D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104111" y="5747782"/>
            <a:ext cx="468001" cy="468001"/>
          </a:xfrm>
          <a:prstGeom prst="rect">
            <a:avLst/>
          </a:prstGeom>
        </p:spPr>
      </p:pic>
      <p:pic>
        <p:nvPicPr>
          <p:cNvPr id="110" name="Graphic 109" descr="Workflow">
            <a:hlinkClick r:id="rId20" action="ppaction://hlinksldjump"/>
            <a:extLst>
              <a:ext uri="{FF2B5EF4-FFF2-40B4-BE49-F238E27FC236}">
                <a16:creationId xmlns:a16="http://schemas.microsoft.com/office/drawing/2014/main" id="{C51CE47F-ADFE-B04E-B6B2-CDFF901C1CE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601230" y="5748989"/>
            <a:ext cx="468001" cy="468001"/>
          </a:xfrm>
          <a:prstGeom prst="rect">
            <a:avLst/>
          </a:prstGeom>
        </p:spPr>
      </p:pic>
      <p:pic>
        <p:nvPicPr>
          <p:cNvPr id="111" name="Graphic 110" descr="List">
            <a:hlinkClick r:id="rId23" action="ppaction://hlinksldjump"/>
            <a:extLst>
              <a:ext uri="{FF2B5EF4-FFF2-40B4-BE49-F238E27FC236}">
                <a16:creationId xmlns:a16="http://schemas.microsoft.com/office/drawing/2014/main" id="{2D91FE4D-3651-2947-9160-44F334F07C4B}"/>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894989" y="5747783"/>
            <a:ext cx="468001" cy="468001"/>
          </a:xfrm>
          <a:prstGeom prst="rect">
            <a:avLst/>
          </a:prstGeom>
        </p:spPr>
      </p:pic>
      <p:pic>
        <p:nvPicPr>
          <p:cNvPr id="112" name="Graphic 111" descr="Single gear">
            <a:hlinkClick r:id="rId26" action="ppaction://hlinksldjump"/>
            <a:extLst>
              <a:ext uri="{FF2B5EF4-FFF2-40B4-BE49-F238E27FC236}">
                <a16:creationId xmlns:a16="http://schemas.microsoft.com/office/drawing/2014/main" id="{CB49F546-F7AA-7744-91D2-005BFB1D19C9}"/>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898527" y="5729304"/>
            <a:ext cx="468001" cy="468001"/>
          </a:xfrm>
          <a:prstGeom prst="rect">
            <a:avLst/>
          </a:prstGeom>
        </p:spPr>
      </p:pic>
    </p:spTree>
    <p:extLst>
      <p:ext uri="{BB962C8B-B14F-4D97-AF65-F5344CB8AC3E}">
        <p14:creationId xmlns:p14="http://schemas.microsoft.com/office/powerpoint/2010/main" val="165576810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hold" nodeType="withEffect">
                                  <p:stCondLst>
                                    <p:cond delay="0"/>
                                  </p:stCondLst>
                                  <p:childTnLst>
                                    <p:animScale>
                                      <p:cBhvr>
                                        <p:cTn id="6" dur="500" fill="hold"/>
                                        <p:tgtEl>
                                          <p:spTgt spid="112"/>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Settings</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F9311E6-AFD5-914C-B9F1-155F4A977746}"/>
              </a:ext>
            </a:extLst>
          </p:cNvPr>
          <p:cNvSpPr/>
          <p:nvPr/>
        </p:nvSpPr>
        <p:spPr>
          <a:xfrm>
            <a:off x="3883303" y="571607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Settings</a:t>
            </a:r>
          </a:p>
        </p:txBody>
      </p:sp>
      <p:pic>
        <p:nvPicPr>
          <p:cNvPr id="4" name="Graphic 3" descr="Male profile">
            <a:extLst>
              <a:ext uri="{FF2B5EF4-FFF2-40B4-BE49-F238E27FC236}">
                <a16:creationId xmlns:a16="http://schemas.microsoft.com/office/drawing/2014/main" id="{08C618DE-E048-D74D-A031-01D22BA2BD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1278" y="1224446"/>
            <a:ext cx="687278" cy="687278"/>
          </a:xfrm>
          <a:prstGeom prst="rect">
            <a:avLst/>
          </a:prstGeom>
        </p:spPr>
      </p:pic>
      <p:sp>
        <p:nvSpPr>
          <p:cNvPr id="18" name="TextBox 17">
            <a:extLst>
              <a:ext uri="{FF2B5EF4-FFF2-40B4-BE49-F238E27FC236}">
                <a16:creationId xmlns:a16="http://schemas.microsoft.com/office/drawing/2014/main" id="{C8CB9B2A-90F3-A04E-8A6D-C7B47881C1F5}"/>
              </a:ext>
            </a:extLst>
          </p:cNvPr>
          <p:cNvSpPr txBox="1"/>
          <p:nvPr/>
        </p:nvSpPr>
        <p:spPr>
          <a:xfrm>
            <a:off x="1518556" y="1230333"/>
            <a:ext cx="2832749" cy="646331"/>
          </a:xfrm>
          <a:prstGeom prst="rect">
            <a:avLst/>
          </a:prstGeom>
          <a:noFill/>
        </p:spPr>
        <p:txBody>
          <a:bodyPr wrap="square" rtlCol="0">
            <a:spAutoFit/>
          </a:bodyPr>
          <a:lstStyle/>
          <a:p>
            <a:r>
              <a:rPr lang="en-US" sz="1400" dirty="0">
                <a:solidFill>
                  <a:srgbClr val="002060"/>
                </a:solidFill>
              </a:rPr>
              <a:t>Saurav</a:t>
            </a:r>
            <a:r>
              <a:rPr lang="en-US" sz="1200" dirty="0">
                <a:solidFill>
                  <a:srgbClr val="002060"/>
                </a:solidFill>
              </a:rPr>
              <a:t> </a:t>
            </a:r>
          </a:p>
          <a:p>
            <a:r>
              <a:rPr lang="en-US" sz="1100" dirty="0">
                <a:solidFill>
                  <a:srgbClr val="002060"/>
                </a:solidFill>
              </a:rPr>
              <a:t>Last Sync: 10/2/2019</a:t>
            </a:r>
          </a:p>
          <a:p>
            <a:r>
              <a:rPr lang="en-US" sz="1100" dirty="0">
                <a:solidFill>
                  <a:srgbClr val="002060"/>
                </a:solidFill>
              </a:rPr>
              <a:t>Email: </a:t>
            </a:r>
            <a:r>
              <a:rPr lang="en-US" sz="1100" dirty="0" err="1">
                <a:solidFill>
                  <a:srgbClr val="002060"/>
                </a:solidFill>
              </a:rPr>
              <a:t>trip.manager@mail.com</a:t>
            </a:r>
            <a:endParaRPr lang="en-US" sz="1100" dirty="0">
              <a:solidFill>
                <a:srgbClr val="002060"/>
              </a:solidFill>
            </a:endParaRPr>
          </a:p>
        </p:txBody>
      </p:sp>
      <p:cxnSp>
        <p:nvCxnSpPr>
          <p:cNvPr id="68" name="Straight Connector 67">
            <a:extLst>
              <a:ext uri="{FF2B5EF4-FFF2-40B4-BE49-F238E27FC236}">
                <a16:creationId xmlns:a16="http://schemas.microsoft.com/office/drawing/2014/main" id="{4AB3D340-0735-944A-A51B-BDD8CB7FB945}"/>
              </a:ext>
            </a:extLst>
          </p:cNvPr>
          <p:cNvCxnSpPr/>
          <p:nvPr/>
        </p:nvCxnSpPr>
        <p:spPr>
          <a:xfrm>
            <a:off x="789300" y="1907441"/>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770B12C-55CD-3F48-8C96-D5356D8EF417}"/>
              </a:ext>
            </a:extLst>
          </p:cNvPr>
          <p:cNvSpPr txBox="1"/>
          <p:nvPr/>
        </p:nvSpPr>
        <p:spPr>
          <a:xfrm>
            <a:off x="1533779" y="2003714"/>
            <a:ext cx="2832749" cy="276999"/>
          </a:xfrm>
          <a:prstGeom prst="rect">
            <a:avLst/>
          </a:prstGeom>
          <a:noFill/>
        </p:spPr>
        <p:txBody>
          <a:bodyPr wrap="square" rtlCol="0">
            <a:spAutoFit/>
          </a:bodyPr>
          <a:lstStyle/>
          <a:p>
            <a:r>
              <a:rPr lang="en-US" sz="1200" dirty="0">
                <a:solidFill>
                  <a:srgbClr val="002060"/>
                </a:solidFill>
              </a:rPr>
              <a:t>Time-zone</a:t>
            </a:r>
          </a:p>
        </p:txBody>
      </p:sp>
      <p:cxnSp>
        <p:nvCxnSpPr>
          <p:cNvPr id="71" name="Straight Connector 70">
            <a:extLst>
              <a:ext uri="{FF2B5EF4-FFF2-40B4-BE49-F238E27FC236}">
                <a16:creationId xmlns:a16="http://schemas.microsoft.com/office/drawing/2014/main" id="{89CC6F16-EC52-9D45-B26C-82B9541D86C1}"/>
              </a:ext>
            </a:extLst>
          </p:cNvPr>
          <p:cNvCxnSpPr/>
          <p:nvPr/>
        </p:nvCxnSpPr>
        <p:spPr>
          <a:xfrm>
            <a:off x="783386" y="2280713"/>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CDED91E-DC74-0947-B619-931D79C79D0B}"/>
              </a:ext>
            </a:extLst>
          </p:cNvPr>
          <p:cNvSpPr txBox="1"/>
          <p:nvPr/>
        </p:nvSpPr>
        <p:spPr>
          <a:xfrm>
            <a:off x="1546463" y="2358840"/>
            <a:ext cx="2832749" cy="830997"/>
          </a:xfrm>
          <a:prstGeom prst="rect">
            <a:avLst/>
          </a:prstGeom>
          <a:noFill/>
        </p:spPr>
        <p:txBody>
          <a:bodyPr wrap="square" rtlCol="0">
            <a:spAutoFit/>
          </a:bodyPr>
          <a:lstStyle/>
          <a:p>
            <a:r>
              <a:rPr lang="en-US" sz="1200" dirty="0">
                <a:solidFill>
                  <a:srgbClr val="002060"/>
                </a:solidFill>
              </a:rPr>
              <a:t>Export </a:t>
            </a:r>
          </a:p>
          <a:p>
            <a:r>
              <a:rPr lang="en-US" sz="1200" dirty="0">
                <a:solidFill>
                  <a:srgbClr val="002060"/>
                </a:solidFill>
              </a:rPr>
              <a:t>   </a:t>
            </a:r>
            <a:r>
              <a:rPr lang="en-US" sz="1100" dirty="0">
                <a:solidFill>
                  <a:srgbClr val="002060"/>
                </a:solidFill>
              </a:rPr>
              <a:t>List View   </a:t>
            </a:r>
          </a:p>
          <a:p>
            <a:r>
              <a:rPr lang="en-US" sz="1100" dirty="0">
                <a:solidFill>
                  <a:srgbClr val="002060"/>
                </a:solidFill>
              </a:rPr>
              <a:t>   Chart View</a:t>
            </a:r>
          </a:p>
          <a:p>
            <a:r>
              <a:rPr lang="en-US" sz="1100" dirty="0">
                <a:solidFill>
                  <a:srgbClr val="002060"/>
                </a:solidFill>
              </a:rPr>
              <a:t>   Progress Tracking View</a:t>
            </a:r>
            <a:endParaRPr lang="en-US" sz="1050" dirty="0">
              <a:solidFill>
                <a:srgbClr val="002060"/>
              </a:solidFill>
            </a:endParaRPr>
          </a:p>
        </p:txBody>
      </p:sp>
      <p:cxnSp>
        <p:nvCxnSpPr>
          <p:cNvPr id="73" name="Straight Connector 72">
            <a:extLst>
              <a:ext uri="{FF2B5EF4-FFF2-40B4-BE49-F238E27FC236}">
                <a16:creationId xmlns:a16="http://schemas.microsoft.com/office/drawing/2014/main" id="{6FE013CB-8AFA-F141-B634-5D6383C7A179}"/>
              </a:ext>
            </a:extLst>
          </p:cNvPr>
          <p:cNvCxnSpPr/>
          <p:nvPr/>
        </p:nvCxnSpPr>
        <p:spPr>
          <a:xfrm>
            <a:off x="783386" y="324282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ECF15749-196E-4E4C-B653-712323715470}"/>
              </a:ext>
            </a:extLst>
          </p:cNvPr>
          <p:cNvSpPr txBox="1"/>
          <p:nvPr/>
        </p:nvSpPr>
        <p:spPr>
          <a:xfrm>
            <a:off x="1518555" y="3306276"/>
            <a:ext cx="2832749" cy="276999"/>
          </a:xfrm>
          <a:prstGeom prst="rect">
            <a:avLst/>
          </a:prstGeom>
          <a:noFill/>
        </p:spPr>
        <p:txBody>
          <a:bodyPr wrap="square" rtlCol="0">
            <a:spAutoFit/>
          </a:bodyPr>
          <a:lstStyle/>
          <a:p>
            <a:r>
              <a:rPr lang="en-US" sz="1200" dirty="0">
                <a:solidFill>
                  <a:srgbClr val="002060"/>
                </a:solidFill>
              </a:rPr>
              <a:t>Language</a:t>
            </a:r>
          </a:p>
        </p:txBody>
      </p:sp>
      <p:cxnSp>
        <p:nvCxnSpPr>
          <p:cNvPr id="75" name="Straight Connector 74">
            <a:extLst>
              <a:ext uri="{FF2B5EF4-FFF2-40B4-BE49-F238E27FC236}">
                <a16:creationId xmlns:a16="http://schemas.microsoft.com/office/drawing/2014/main" id="{934DD326-8004-4849-B987-D5511E1DE57D}"/>
              </a:ext>
            </a:extLst>
          </p:cNvPr>
          <p:cNvCxnSpPr/>
          <p:nvPr/>
        </p:nvCxnSpPr>
        <p:spPr>
          <a:xfrm>
            <a:off x="778796" y="3647737"/>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5BEAC5B-5FF0-324E-A464-5D883A411BBC}"/>
              </a:ext>
            </a:extLst>
          </p:cNvPr>
          <p:cNvSpPr txBox="1"/>
          <p:nvPr/>
        </p:nvSpPr>
        <p:spPr>
          <a:xfrm>
            <a:off x="1533779" y="3707291"/>
            <a:ext cx="2832749" cy="276999"/>
          </a:xfrm>
          <a:prstGeom prst="rect">
            <a:avLst/>
          </a:prstGeom>
          <a:noFill/>
        </p:spPr>
        <p:txBody>
          <a:bodyPr wrap="square" rtlCol="0">
            <a:spAutoFit/>
          </a:bodyPr>
          <a:lstStyle/>
          <a:p>
            <a:r>
              <a:rPr lang="en-US" sz="1200" dirty="0">
                <a:solidFill>
                  <a:srgbClr val="002060"/>
                </a:solidFill>
              </a:rPr>
              <a:t>About </a:t>
            </a:r>
          </a:p>
        </p:txBody>
      </p:sp>
      <p:sp>
        <p:nvSpPr>
          <p:cNvPr id="80" name="TextBox 79">
            <a:extLst>
              <a:ext uri="{FF2B5EF4-FFF2-40B4-BE49-F238E27FC236}">
                <a16:creationId xmlns:a16="http://schemas.microsoft.com/office/drawing/2014/main" id="{8D808478-7583-7740-B435-7400EA012F52}"/>
              </a:ext>
            </a:extLst>
          </p:cNvPr>
          <p:cNvSpPr txBox="1"/>
          <p:nvPr/>
        </p:nvSpPr>
        <p:spPr>
          <a:xfrm>
            <a:off x="1687736" y="4008742"/>
            <a:ext cx="2832749" cy="261610"/>
          </a:xfrm>
          <a:prstGeom prst="rect">
            <a:avLst/>
          </a:prstGeom>
          <a:noFill/>
        </p:spPr>
        <p:txBody>
          <a:bodyPr wrap="square" rtlCol="0">
            <a:spAutoFit/>
          </a:bodyPr>
          <a:lstStyle/>
          <a:p>
            <a:r>
              <a:rPr lang="en-US" sz="1100" dirty="0">
                <a:solidFill>
                  <a:srgbClr val="002060"/>
                </a:solidFill>
              </a:rPr>
              <a:t>Write Review </a:t>
            </a:r>
          </a:p>
        </p:txBody>
      </p:sp>
      <p:sp>
        <p:nvSpPr>
          <p:cNvPr id="81" name="TextBox 80">
            <a:extLst>
              <a:ext uri="{FF2B5EF4-FFF2-40B4-BE49-F238E27FC236}">
                <a16:creationId xmlns:a16="http://schemas.microsoft.com/office/drawing/2014/main" id="{02C4E489-0E2E-3047-88D9-24307BAF5E2E}"/>
              </a:ext>
            </a:extLst>
          </p:cNvPr>
          <p:cNvSpPr txBox="1"/>
          <p:nvPr/>
        </p:nvSpPr>
        <p:spPr>
          <a:xfrm>
            <a:off x="1697941" y="4237733"/>
            <a:ext cx="2832749" cy="261610"/>
          </a:xfrm>
          <a:prstGeom prst="rect">
            <a:avLst/>
          </a:prstGeom>
          <a:noFill/>
        </p:spPr>
        <p:txBody>
          <a:bodyPr wrap="square" rtlCol="0">
            <a:spAutoFit/>
          </a:bodyPr>
          <a:lstStyle/>
          <a:p>
            <a:r>
              <a:rPr lang="en-US" sz="1100" dirty="0">
                <a:solidFill>
                  <a:srgbClr val="002060"/>
                </a:solidFill>
              </a:rPr>
              <a:t>Send Feedback</a:t>
            </a:r>
          </a:p>
        </p:txBody>
      </p:sp>
      <p:sp>
        <p:nvSpPr>
          <p:cNvPr id="82" name="TextBox 81">
            <a:extLst>
              <a:ext uri="{FF2B5EF4-FFF2-40B4-BE49-F238E27FC236}">
                <a16:creationId xmlns:a16="http://schemas.microsoft.com/office/drawing/2014/main" id="{F07EBA1F-AD2B-D44B-B683-5FD56F98A9AD}"/>
              </a:ext>
            </a:extLst>
          </p:cNvPr>
          <p:cNvSpPr txBox="1"/>
          <p:nvPr/>
        </p:nvSpPr>
        <p:spPr>
          <a:xfrm>
            <a:off x="3247862" y="4013523"/>
            <a:ext cx="2832749" cy="261610"/>
          </a:xfrm>
          <a:prstGeom prst="rect">
            <a:avLst/>
          </a:prstGeom>
          <a:noFill/>
        </p:spPr>
        <p:txBody>
          <a:bodyPr wrap="square" rtlCol="0">
            <a:spAutoFit/>
          </a:bodyPr>
          <a:lstStyle/>
          <a:p>
            <a:r>
              <a:rPr lang="en-US" sz="1100" dirty="0">
                <a:solidFill>
                  <a:srgbClr val="002060"/>
                </a:solidFill>
              </a:rPr>
              <a:t>Privacy</a:t>
            </a:r>
          </a:p>
        </p:txBody>
      </p:sp>
      <p:sp>
        <p:nvSpPr>
          <p:cNvPr id="83" name="TextBox 82">
            <a:extLst>
              <a:ext uri="{FF2B5EF4-FFF2-40B4-BE49-F238E27FC236}">
                <a16:creationId xmlns:a16="http://schemas.microsoft.com/office/drawing/2014/main" id="{8325C4E0-00BE-394B-A3EB-37B9BE964864}"/>
              </a:ext>
            </a:extLst>
          </p:cNvPr>
          <p:cNvSpPr txBox="1"/>
          <p:nvPr/>
        </p:nvSpPr>
        <p:spPr>
          <a:xfrm>
            <a:off x="3258067" y="4242514"/>
            <a:ext cx="2832749" cy="261610"/>
          </a:xfrm>
          <a:prstGeom prst="rect">
            <a:avLst/>
          </a:prstGeom>
          <a:noFill/>
        </p:spPr>
        <p:txBody>
          <a:bodyPr wrap="square" rtlCol="0">
            <a:spAutoFit/>
          </a:bodyPr>
          <a:lstStyle/>
          <a:p>
            <a:r>
              <a:rPr lang="en-US" sz="1100" dirty="0">
                <a:solidFill>
                  <a:srgbClr val="002060"/>
                </a:solidFill>
              </a:rPr>
              <a:t>Help</a:t>
            </a:r>
          </a:p>
        </p:txBody>
      </p:sp>
      <p:cxnSp>
        <p:nvCxnSpPr>
          <p:cNvPr id="84" name="Straight Connector 83">
            <a:extLst>
              <a:ext uri="{FF2B5EF4-FFF2-40B4-BE49-F238E27FC236}">
                <a16:creationId xmlns:a16="http://schemas.microsoft.com/office/drawing/2014/main" id="{83CA74CD-5AB2-DD47-8A72-2540AC0755A1}"/>
              </a:ext>
            </a:extLst>
          </p:cNvPr>
          <p:cNvCxnSpPr/>
          <p:nvPr/>
        </p:nvCxnSpPr>
        <p:spPr>
          <a:xfrm>
            <a:off x="819598" y="4565932"/>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C1CC51B1-7BBB-374E-878F-2D5AFD76FE67}"/>
              </a:ext>
            </a:extLst>
          </p:cNvPr>
          <p:cNvSpPr txBox="1"/>
          <p:nvPr/>
        </p:nvSpPr>
        <p:spPr>
          <a:xfrm>
            <a:off x="1554767" y="4629388"/>
            <a:ext cx="2832749" cy="276999"/>
          </a:xfrm>
          <a:prstGeom prst="rect">
            <a:avLst/>
          </a:prstGeom>
          <a:noFill/>
        </p:spPr>
        <p:txBody>
          <a:bodyPr wrap="square" rtlCol="0">
            <a:spAutoFit/>
          </a:bodyPr>
          <a:lstStyle/>
          <a:p>
            <a:r>
              <a:rPr lang="en-US" sz="1200" dirty="0">
                <a:solidFill>
                  <a:srgbClr val="002060"/>
                </a:solidFill>
              </a:rPr>
              <a:t>Recycle Bin</a:t>
            </a:r>
          </a:p>
        </p:txBody>
      </p:sp>
      <p:cxnSp>
        <p:nvCxnSpPr>
          <p:cNvPr id="86" name="Straight Connector 85">
            <a:extLst>
              <a:ext uri="{FF2B5EF4-FFF2-40B4-BE49-F238E27FC236}">
                <a16:creationId xmlns:a16="http://schemas.microsoft.com/office/drawing/2014/main" id="{CFF67078-5716-394E-B468-A67846BE2881}"/>
              </a:ext>
            </a:extLst>
          </p:cNvPr>
          <p:cNvCxnSpPr/>
          <p:nvPr/>
        </p:nvCxnSpPr>
        <p:spPr>
          <a:xfrm>
            <a:off x="815008" y="497084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178380D-8528-4147-871E-C9C8455AC027}"/>
              </a:ext>
            </a:extLst>
          </p:cNvPr>
          <p:cNvSpPr/>
          <p:nvPr/>
        </p:nvSpPr>
        <p:spPr>
          <a:xfrm>
            <a:off x="1957796" y="5082858"/>
            <a:ext cx="1260000" cy="2471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Sign Out</a:t>
            </a:r>
          </a:p>
        </p:txBody>
      </p:sp>
      <p:pic>
        <p:nvPicPr>
          <p:cNvPr id="21" name="Graphic 20" descr="Gears">
            <a:extLst>
              <a:ext uri="{FF2B5EF4-FFF2-40B4-BE49-F238E27FC236}">
                <a16:creationId xmlns:a16="http://schemas.microsoft.com/office/drawing/2014/main" id="{F6BA834D-A5A1-4D48-8E01-1A4184BA4E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0106" y="1941503"/>
            <a:ext cx="341968" cy="341968"/>
          </a:xfrm>
          <a:prstGeom prst="rect">
            <a:avLst/>
          </a:prstGeom>
        </p:spPr>
      </p:pic>
      <p:pic>
        <p:nvPicPr>
          <p:cNvPr id="24" name="Graphic 23" descr="Cloud Computing">
            <a:extLst>
              <a:ext uri="{FF2B5EF4-FFF2-40B4-BE49-F238E27FC236}">
                <a16:creationId xmlns:a16="http://schemas.microsoft.com/office/drawing/2014/main" id="{EC017D6C-A63C-F44E-B887-34D5DCF5D25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3592" y="2356560"/>
            <a:ext cx="341968" cy="341968"/>
          </a:xfrm>
          <a:prstGeom prst="rect">
            <a:avLst/>
          </a:prstGeom>
        </p:spPr>
      </p:pic>
      <p:pic>
        <p:nvPicPr>
          <p:cNvPr id="27" name="Graphic 26" descr="Flower without stem">
            <a:extLst>
              <a:ext uri="{FF2B5EF4-FFF2-40B4-BE49-F238E27FC236}">
                <a16:creationId xmlns:a16="http://schemas.microsoft.com/office/drawing/2014/main" id="{4C473335-BAFE-BF47-99A5-391C90544DE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0107" y="3272397"/>
            <a:ext cx="341968" cy="341968"/>
          </a:xfrm>
          <a:prstGeom prst="rect">
            <a:avLst/>
          </a:prstGeom>
        </p:spPr>
      </p:pic>
      <p:pic>
        <p:nvPicPr>
          <p:cNvPr id="32" name="Graphic 31" descr="Closed book">
            <a:extLst>
              <a:ext uri="{FF2B5EF4-FFF2-40B4-BE49-F238E27FC236}">
                <a16:creationId xmlns:a16="http://schemas.microsoft.com/office/drawing/2014/main" id="{62F54E2E-AB96-CA44-892D-5263B02B57F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04110" y="4017325"/>
            <a:ext cx="215933" cy="215933"/>
          </a:xfrm>
          <a:prstGeom prst="rect">
            <a:avLst/>
          </a:prstGeom>
        </p:spPr>
      </p:pic>
      <p:pic>
        <p:nvPicPr>
          <p:cNvPr id="34" name="Graphic 33" descr="Send">
            <a:extLst>
              <a:ext uri="{FF2B5EF4-FFF2-40B4-BE49-F238E27FC236}">
                <a16:creationId xmlns:a16="http://schemas.microsoft.com/office/drawing/2014/main" id="{F01A0A0C-AF09-4E46-ACA1-027923B1B84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542191" y="4295492"/>
            <a:ext cx="215933" cy="215933"/>
          </a:xfrm>
          <a:prstGeom prst="rect">
            <a:avLst/>
          </a:prstGeom>
        </p:spPr>
      </p:pic>
      <p:pic>
        <p:nvPicPr>
          <p:cNvPr id="46" name="Graphic 45" descr="Pencil">
            <a:extLst>
              <a:ext uri="{FF2B5EF4-FFF2-40B4-BE49-F238E27FC236}">
                <a16:creationId xmlns:a16="http://schemas.microsoft.com/office/drawing/2014/main" id="{D768C778-3374-4849-B17B-657800754FA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545491" y="4029699"/>
            <a:ext cx="215933" cy="215933"/>
          </a:xfrm>
          <a:prstGeom prst="rect">
            <a:avLst/>
          </a:prstGeom>
        </p:spPr>
      </p:pic>
      <p:pic>
        <p:nvPicPr>
          <p:cNvPr id="89" name="Graphic 88" descr="Information">
            <a:extLst>
              <a:ext uri="{FF2B5EF4-FFF2-40B4-BE49-F238E27FC236}">
                <a16:creationId xmlns:a16="http://schemas.microsoft.com/office/drawing/2014/main" id="{7A54912C-8AC9-AC4B-922A-A36DB263CAC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107977" y="4275985"/>
            <a:ext cx="215933" cy="215933"/>
          </a:xfrm>
          <a:prstGeom prst="rect">
            <a:avLst/>
          </a:prstGeom>
        </p:spPr>
      </p:pic>
      <p:pic>
        <p:nvPicPr>
          <p:cNvPr id="91" name="Graphic 90" descr="Recycle sign">
            <a:extLst>
              <a:ext uri="{FF2B5EF4-FFF2-40B4-BE49-F238E27FC236}">
                <a16:creationId xmlns:a16="http://schemas.microsoft.com/office/drawing/2014/main" id="{47F5FB13-61A5-4049-A7A3-0EC4F56A752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10389" y="4608317"/>
            <a:ext cx="341968" cy="341968"/>
          </a:xfrm>
          <a:prstGeom prst="rect">
            <a:avLst/>
          </a:prstGeom>
        </p:spPr>
      </p:pic>
      <p:pic>
        <p:nvPicPr>
          <p:cNvPr id="93" name="Graphic 92" descr="Question mark RTL">
            <a:extLst>
              <a:ext uri="{FF2B5EF4-FFF2-40B4-BE49-F238E27FC236}">
                <a16:creationId xmlns:a16="http://schemas.microsoft.com/office/drawing/2014/main" id="{54C5381B-8A37-9846-AD8D-AC4266217FE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03917" y="3705779"/>
            <a:ext cx="342000" cy="342000"/>
          </a:xfrm>
          <a:prstGeom prst="rect">
            <a:avLst/>
          </a:prstGeom>
        </p:spPr>
      </p:pic>
      <p:sp>
        <p:nvSpPr>
          <p:cNvPr id="94" name="Rectangle 93">
            <a:extLst>
              <a:ext uri="{FF2B5EF4-FFF2-40B4-BE49-F238E27FC236}">
                <a16:creationId xmlns:a16="http://schemas.microsoft.com/office/drawing/2014/main" id="{1E458687-11A5-8545-B339-E68F63F53BF3}"/>
              </a:ext>
            </a:extLst>
          </p:cNvPr>
          <p:cNvSpPr/>
          <p:nvPr/>
        </p:nvSpPr>
        <p:spPr>
          <a:xfrm>
            <a:off x="3433302" y="332799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English</a:t>
            </a:r>
          </a:p>
        </p:txBody>
      </p:sp>
      <p:sp>
        <p:nvSpPr>
          <p:cNvPr id="95" name="Triangle 94">
            <a:hlinkClick r:id="" action="ppaction://hlinkshowjump?jump=nextslide"/>
            <a:extLst>
              <a:ext uri="{FF2B5EF4-FFF2-40B4-BE49-F238E27FC236}">
                <a16:creationId xmlns:a16="http://schemas.microsoft.com/office/drawing/2014/main" id="{E4047283-6B33-074D-9FE6-EB8B721C68FD}"/>
              </a:ext>
            </a:extLst>
          </p:cNvPr>
          <p:cNvSpPr>
            <a:spLocks noChangeAspect="1"/>
          </p:cNvSpPr>
          <p:nvPr/>
        </p:nvSpPr>
        <p:spPr>
          <a:xfrm rot="10800000">
            <a:off x="4125000" y="3393548"/>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96" name="Graphic 95" descr="Add">
            <a:hlinkClick r:id="rId22" action="ppaction://hlinksldjump"/>
            <a:extLst>
              <a:ext uri="{FF2B5EF4-FFF2-40B4-BE49-F238E27FC236}">
                <a16:creationId xmlns:a16="http://schemas.microsoft.com/office/drawing/2014/main" id="{88E42FC4-9912-E94C-A3D4-B607A37413C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218720" y="5433265"/>
            <a:ext cx="772514" cy="772514"/>
          </a:xfrm>
          <a:prstGeom prst="rect">
            <a:avLst/>
          </a:prstGeom>
        </p:spPr>
      </p:pic>
      <p:pic>
        <p:nvPicPr>
          <p:cNvPr id="97" name="Graphic 96" descr="Bar graph with upward trend">
            <a:hlinkClick r:id="rId25" action="ppaction://hlinksldjump"/>
            <a:extLst>
              <a:ext uri="{FF2B5EF4-FFF2-40B4-BE49-F238E27FC236}">
                <a16:creationId xmlns:a16="http://schemas.microsoft.com/office/drawing/2014/main" id="{3AE66608-E8A1-B347-9DBC-292A16F371EC}"/>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104111" y="5747782"/>
            <a:ext cx="468001" cy="468001"/>
          </a:xfrm>
          <a:prstGeom prst="rect">
            <a:avLst/>
          </a:prstGeom>
        </p:spPr>
      </p:pic>
      <p:pic>
        <p:nvPicPr>
          <p:cNvPr id="98" name="Graphic 97" descr="Workflow">
            <a:hlinkClick r:id="rId28" action="ppaction://hlinksldjump"/>
            <a:extLst>
              <a:ext uri="{FF2B5EF4-FFF2-40B4-BE49-F238E27FC236}">
                <a16:creationId xmlns:a16="http://schemas.microsoft.com/office/drawing/2014/main" id="{B4AB5FC0-1010-F644-9172-637378D77225}"/>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601230" y="5748989"/>
            <a:ext cx="468001" cy="468001"/>
          </a:xfrm>
          <a:prstGeom prst="rect">
            <a:avLst/>
          </a:prstGeom>
        </p:spPr>
      </p:pic>
      <p:pic>
        <p:nvPicPr>
          <p:cNvPr id="99" name="Graphic 98" descr="List">
            <a:hlinkClick r:id="rId31" action="ppaction://hlinksldjump"/>
            <a:extLst>
              <a:ext uri="{FF2B5EF4-FFF2-40B4-BE49-F238E27FC236}">
                <a16:creationId xmlns:a16="http://schemas.microsoft.com/office/drawing/2014/main" id="{0BEA2413-C498-D14F-A049-DAA0EFFC2EC6}"/>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894989" y="5747783"/>
            <a:ext cx="468001" cy="468001"/>
          </a:xfrm>
          <a:prstGeom prst="rect">
            <a:avLst/>
          </a:prstGeom>
        </p:spPr>
      </p:pic>
      <p:pic>
        <p:nvPicPr>
          <p:cNvPr id="100" name="Graphic 99" descr="Single gear">
            <a:hlinkClick r:id="rId34" action="ppaction://hlinksldjump"/>
            <a:extLst>
              <a:ext uri="{FF2B5EF4-FFF2-40B4-BE49-F238E27FC236}">
                <a16:creationId xmlns:a16="http://schemas.microsoft.com/office/drawing/2014/main" id="{85CB4FFD-0A41-E542-827A-6E2DFBBBBDFC}"/>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3898527" y="5729304"/>
            <a:ext cx="468001" cy="468001"/>
          </a:xfrm>
          <a:prstGeom prst="rect">
            <a:avLst/>
          </a:prstGeom>
        </p:spPr>
      </p:pic>
      <p:sp>
        <p:nvSpPr>
          <p:cNvPr id="101" name="Rounded Rectangle 100">
            <a:extLst>
              <a:ext uri="{FF2B5EF4-FFF2-40B4-BE49-F238E27FC236}">
                <a16:creationId xmlns:a16="http://schemas.microsoft.com/office/drawing/2014/main" id="{7E50E05A-839A-5441-A5E7-C76288F2E093}"/>
              </a:ext>
            </a:extLst>
          </p:cNvPr>
          <p:cNvSpPr/>
          <p:nvPr/>
        </p:nvSpPr>
        <p:spPr>
          <a:xfrm>
            <a:off x="4868228" y="1232782"/>
            <a:ext cx="3051810" cy="430212"/>
          </a:xfrm>
          <a:prstGeom prst="round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explore user settings. </a:t>
            </a:r>
          </a:p>
        </p:txBody>
      </p:sp>
    </p:spTree>
    <p:extLst>
      <p:ext uri="{BB962C8B-B14F-4D97-AF65-F5344CB8AC3E}">
        <p14:creationId xmlns:p14="http://schemas.microsoft.com/office/powerpoint/2010/main" val="218848871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afterEffect">
                                  <p:stCondLst>
                                    <p:cond delay="2000"/>
                                  </p:stCondLst>
                                  <p:childTnLst>
                                    <p:animScale>
                                      <p:cBhvr>
                                        <p:cTn id="6" dur="500" fill="hold"/>
                                        <p:tgtEl>
                                          <p:spTgt spid="95"/>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4D578F26-1982-7A4A-AACE-A5B4FDD7D816}"/>
              </a:ext>
            </a:extLst>
          </p:cNvPr>
          <p:cNvSpPr/>
          <p:nvPr/>
        </p:nvSpPr>
        <p:spPr>
          <a:xfrm>
            <a:off x="797442" y="1839446"/>
            <a:ext cx="3615070" cy="350874"/>
          </a:xfrm>
          <a:prstGeom prst="rect">
            <a:avLst/>
          </a:prstGeom>
          <a:pattFill prst="dkUpDiag">
            <a:fgClr>
              <a:schemeClr val="accent4">
                <a:lumMod val="40000"/>
                <a:lumOff val="60000"/>
              </a:schemeClr>
            </a:fgClr>
            <a:bgClr>
              <a:schemeClr val="accent4">
                <a:lumMod val="20000"/>
                <a:lumOff val="80000"/>
              </a:schemeClr>
            </a:bgClr>
          </a:patt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accent4">
                    <a:lumMod val="50000"/>
                  </a:schemeClr>
                </a:solidFill>
              </a:rPr>
              <a:t>   Completed: 1</a:t>
            </a:r>
          </a:p>
        </p:txBody>
      </p:sp>
      <p:sp>
        <p:nvSpPr>
          <p:cNvPr id="6" name="Rectangle 5">
            <a:extLst>
              <a:ext uri="{FF2B5EF4-FFF2-40B4-BE49-F238E27FC236}">
                <a16:creationId xmlns:a16="http://schemas.microsoft.com/office/drawing/2014/main" id="{EAD1B18C-EC00-1244-B363-1948E7185AA1}"/>
              </a:ext>
            </a:extLst>
          </p:cNvPr>
          <p:cNvSpPr/>
          <p:nvPr/>
        </p:nvSpPr>
        <p:spPr>
          <a:xfrm>
            <a:off x="797442" y="2242112"/>
            <a:ext cx="3615070" cy="350874"/>
          </a:xfrm>
          <a:prstGeom prst="rect">
            <a:avLst/>
          </a:prstGeom>
          <a:pattFill prst="dkUpDiag">
            <a:fgClr>
              <a:schemeClr val="accent3">
                <a:lumMod val="40000"/>
                <a:lumOff val="60000"/>
              </a:schemeClr>
            </a:fgClr>
            <a:bgClr>
              <a:schemeClr val="accent3">
                <a:lumMod val="20000"/>
                <a:lumOff val="80000"/>
              </a:schemeClr>
            </a:bgClr>
          </a:patt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accent3">
                    <a:lumMod val="50000"/>
                  </a:schemeClr>
                </a:solidFill>
              </a:rPr>
              <a:t>   In progress: 0</a:t>
            </a:r>
          </a:p>
        </p:txBody>
      </p:sp>
      <p:sp>
        <p:nvSpPr>
          <p:cNvPr id="7" name="Rectangle 6">
            <a:extLst>
              <a:ext uri="{FF2B5EF4-FFF2-40B4-BE49-F238E27FC236}">
                <a16:creationId xmlns:a16="http://schemas.microsoft.com/office/drawing/2014/main" id="{004CE6E5-D905-C84F-ABA5-AA510DDD816C}"/>
              </a:ext>
            </a:extLst>
          </p:cNvPr>
          <p:cNvSpPr/>
          <p:nvPr/>
        </p:nvSpPr>
        <p:spPr>
          <a:xfrm>
            <a:off x="797442" y="2656779"/>
            <a:ext cx="3615070" cy="350874"/>
          </a:xfrm>
          <a:prstGeom prst="rect">
            <a:avLst/>
          </a:prstGeom>
          <a:pattFill prst="dkUpDiag">
            <a:fgClr>
              <a:schemeClr val="accent2">
                <a:lumMod val="40000"/>
                <a:lumOff val="60000"/>
              </a:schemeClr>
            </a:fgClr>
            <a:bgClr>
              <a:schemeClr val="accent2">
                <a:lumMod val="20000"/>
                <a:lumOff val="80000"/>
              </a:schemeClr>
            </a:bgClr>
          </a:patt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solidFill>
                  <a:schemeClr val="accent2">
                    <a:lumMod val="50000"/>
                  </a:schemeClr>
                </a:solidFill>
              </a:rPr>
              <a:t>   To-do: 3</a:t>
            </a:r>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Graphic 10" descr="Back">
            <a:hlinkClick r:id="" action="ppaction://hlinkshowjump?jump=lastslideviewed" highlightClick="1"/>
            <a:extLst>
              <a:ext uri="{FF2B5EF4-FFF2-40B4-BE49-F238E27FC236}">
                <a16:creationId xmlns:a16="http://schemas.microsoft.com/office/drawing/2014/main" id="{A316347F-D9A8-8D4B-AED8-56C3778C18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200" y="660851"/>
            <a:ext cx="360000" cy="360000"/>
          </a:xfrm>
          <a:prstGeom prst="rect">
            <a:avLst/>
          </a:prstGeom>
        </p:spPr>
      </p:pic>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r>
              <a:rPr lang="en-US" dirty="0">
                <a:solidFill>
                  <a:srgbClr val="003A84"/>
                </a:solidFill>
              </a:rPr>
              <a:t>Task Summary</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sp>
        <p:nvSpPr>
          <p:cNvPr id="47" name="Triangle 46">
            <a:hlinkClick r:id="rId6" action="ppaction://hlinksldjump"/>
            <a:extLst>
              <a:ext uri="{FF2B5EF4-FFF2-40B4-BE49-F238E27FC236}">
                <a16:creationId xmlns:a16="http://schemas.microsoft.com/office/drawing/2014/main" id="{BE3671E7-521A-8A4B-AF1A-FCD3BA066F61}"/>
              </a:ext>
            </a:extLst>
          </p:cNvPr>
          <p:cNvSpPr/>
          <p:nvPr/>
        </p:nvSpPr>
        <p:spPr>
          <a:xfrm rot="10800000">
            <a:off x="3938382" y="2320206"/>
            <a:ext cx="324000" cy="216000"/>
          </a:xfrm>
          <a:prstGeom prst="triangle">
            <a:avLst/>
          </a:prstGeom>
          <a:solidFill>
            <a:srgbClr val="F4F2F5"/>
          </a:solidFill>
          <a:ln>
            <a:solidFill>
              <a:srgbClr val="7F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8" name="Triangle 47">
            <a:hlinkClick r:id="rId7" action="ppaction://hlinksldjump"/>
            <a:extLst>
              <a:ext uri="{FF2B5EF4-FFF2-40B4-BE49-F238E27FC236}">
                <a16:creationId xmlns:a16="http://schemas.microsoft.com/office/drawing/2014/main" id="{2FDF3359-C4D6-D24E-9EA9-FC0C94A53E4A}"/>
              </a:ext>
            </a:extLst>
          </p:cNvPr>
          <p:cNvSpPr/>
          <p:nvPr/>
        </p:nvSpPr>
        <p:spPr>
          <a:xfrm rot="10800000">
            <a:off x="3932381" y="2725025"/>
            <a:ext cx="324000" cy="216000"/>
          </a:xfrm>
          <a:prstGeom prst="triangle">
            <a:avLst/>
          </a:prstGeom>
          <a:solidFill>
            <a:srgbClr val="F4F2F5"/>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19" name="Graphic 18" descr="Bar graph with upward trend">
            <a:hlinkClick r:id="rId8" action="ppaction://hlinksldjump"/>
            <a:extLst>
              <a:ext uri="{FF2B5EF4-FFF2-40B4-BE49-F238E27FC236}">
                <a16:creationId xmlns:a16="http://schemas.microsoft.com/office/drawing/2014/main" id="{340C3AF9-6C4E-104A-B1FD-6C783C8A441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04111" y="5747782"/>
            <a:ext cx="468001" cy="468001"/>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894989" y="570555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Workflow">
            <a:hlinkClick r:id="rId11" action="ppaction://hlinksldjump"/>
            <a:extLst>
              <a:ext uri="{FF2B5EF4-FFF2-40B4-BE49-F238E27FC236}">
                <a16:creationId xmlns:a16="http://schemas.microsoft.com/office/drawing/2014/main" id="{B16FA952-2B1C-3448-B8E5-6AA849D8544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601230" y="5748989"/>
            <a:ext cx="468001" cy="468001"/>
          </a:xfrm>
          <a:prstGeom prst="rect">
            <a:avLst/>
          </a:prstGeom>
        </p:spPr>
      </p:pic>
      <p:pic>
        <p:nvPicPr>
          <p:cNvPr id="25" name="Graphic 24" descr="List">
            <a:hlinkClick r:id="rId14" action="ppaction://hlinksldjump"/>
            <a:extLst>
              <a:ext uri="{FF2B5EF4-FFF2-40B4-BE49-F238E27FC236}">
                <a16:creationId xmlns:a16="http://schemas.microsoft.com/office/drawing/2014/main" id="{F47CC763-138A-E24D-8068-B29E71711B5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94989" y="5747783"/>
            <a:ext cx="468001" cy="468001"/>
          </a:xfrm>
          <a:prstGeom prst="rect">
            <a:avLst/>
          </a:prstGeom>
        </p:spPr>
      </p:pic>
      <p:pic>
        <p:nvPicPr>
          <p:cNvPr id="30" name="Graphic 29" descr="Single gear">
            <a:hlinkClick r:id="rId17" action="ppaction://hlinksldjump"/>
            <a:extLst>
              <a:ext uri="{FF2B5EF4-FFF2-40B4-BE49-F238E27FC236}">
                <a16:creationId xmlns:a16="http://schemas.microsoft.com/office/drawing/2014/main" id="{1F620035-F474-B141-B11C-BAC4DFED9569}"/>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List View – all compressed</a:t>
            </a:r>
          </a:p>
        </p:txBody>
      </p:sp>
      <p:pic>
        <p:nvPicPr>
          <p:cNvPr id="9" name="Graphic 8" descr="Checkmark">
            <a:extLst>
              <a:ext uri="{FF2B5EF4-FFF2-40B4-BE49-F238E27FC236}">
                <a16:creationId xmlns:a16="http://schemas.microsoft.com/office/drawing/2014/main" id="{89AA1A7F-AC1B-2546-8DCE-1F7175218DBD}"/>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17789" y="1919901"/>
            <a:ext cx="216000" cy="216000"/>
          </a:xfrm>
          <a:prstGeom prst="rect">
            <a:avLst/>
          </a:prstGeom>
        </p:spPr>
      </p:pic>
      <p:pic>
        <p:nvPicPr>
          <p:cNvPr id="12" name="Graphic 11" descr="Hourglass">
            <a:extLst>
              <a:ext uri="{FF2B5EF4-FFF2-40B4-BE49-F238E27FC236}">
                <a16:creationId xmlns:a16="http://schemas.microsoft.com/office/drawing/2014/main" id="{5F1920DC-6E5F-B545-8410-94B7457DA2A6}"/>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33283" y="2313961"/>
            <a:ext cx="216000" cy="216000"/>
          </a:xfrm>
          <a:prstGeom prst="rect">
            <a:avLst/>
          </a:prstGeom>
        </p:spPr>
      </p:pic>
      <p:pic>
        <p:nvPicPr>
          <p:cNvPr id="16" name="Graphic 15" descr="Play">
            <a:extLst>
              <a:ext uri="{FF2B5EF4-FFF2-40B4-BE49-F238E27FC236}">
                <a16:creationId xmlns:a16="http://schemas.microsoft.com/office/drawing/2014/main" id="{15289CA9-BE49-0349-AAF3-385E88424602}"/>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835310" y="2744217"/>
            <a:ext cx="216000" cy="216000"/>
          </a:xfrm>
          <a:prstGeom prst="rect">
            <a:avLst/>
          </a:prstGeom>
        </p:spPr>
      </p:pic>
      <p:sp>
        <p:nvSpPr>
          <p:cNvPr id="60" name="Triangle 59">
            <a:hlinkClick r:id="rId26" action="ppaction://hlinksldjump"/>
            <a:extLst>
              <a:ext uri="{FF2B5EF4-FFF2-40B4-BE49-F238E27FC236}">
                <a16:creationId xmlns:a16="http://schemas.microsoft.com/office/drawing/2014/main" id="{71C80359-CFE1-ED49-A5C4-C40C2FBB4D46}"/>
              </a:ext>
            </a:extLst>
          </p:cNvPr>
          <p:cNvSpPr/>
          <p:nvPr/>
        </p:nvSpPr>
        <p:spPr>
          <a:xfrm rot="10800000">
            <a:off x="3932381" y="1921140"/>
            <a:ext cx="324000" cy="216000"/>
          </a:xfrm>
          <a:prstGeom prst="triangle">
            <a:avLst/>
          </a:prstGeom>
          <a:solidFill>
            <a:srgbClr val="F4F2F5"/>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64" name="Graphic 63" descr="Filter">
            <a:hlinkClick r:id="rId27" action="ppaction://hlinksldjump"/>
            <a:extLst>
              <a:ext uri="{FF2B5EF4-FFF2-40B4-BE49-F238E27FC236}">
                <a16:creationId xmlns:a16="http://schemas.microsoft.com/office/drawing/2014/main" id="{DFBCB128-EF65-8447-9CEE-93C9B0613A80}"/>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4052512" y="677435"/>
            <a:ext cx="360000" cy="360000"/>
          </a:xfrm>
          <a:prstGeom prst="rect">
            <a:avLst/>
          </a:prstGeom>
        </p:spPr>
      </p:pic>
      <p:pic>
        <p:nvPicPr>
          <p:cNvPr id="69" name="Graphic 68" descr="Radio microphone">
            <a:hlinkClick r:id="rId30" action="ppaction://hlinksldjump"/>
            <a:extLst>
              <a:ext uri="{FF2B5EF4-FFF2-40B4-BE49-F238E27FC236}">
                <a16:creationId xmlns:a16="http://schemas.microsoft.com/office/drawing/2014/main" id="{77889B55-67CD-B041-8A85-9FA3FCE332B6}"/>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184342" y="677435"/>
            <a:ext cx="360000" cy="360000"/>
          </a:xfrm>
          <a:prstGeom prst="rect">
            <a:avLst/>
          </a:prstGeom>
        </p:spPr>
      </p:pic>
      <p:sp>
        <p:nvSpPr>
          <p:cNvPr id="50" name="Rounded Rectangle 49">
            <a:extLst>
              <a:ext uri="{FF2B5EF4-FFF2-40B4-BE49-F238E27FC236}">
                <a16:creationId xmlns:a16="http://schemas.microsoft.com/office/drawing/2014/main" id="{5DB028D1-77B6-BD49-A4C7-75A02A1B1571}"/>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on the triangles beside the grouped tasks to </a:t>
            </a:r>
            <a:r>
              <a:rPr lang="en-US" sz="1100" dirty="0" err="1">
                <a:latin typeface="+mj-lt"/>
              </a:rPr>
              <a:t>maximise</a:t>
            </a:r>
            <a:r>
              <a:rPr lang="en-US" sz="1100" dirty="0">
                <a:latin typeface="+mj-lt"/>
              </a:rPr>
              <a:t>/minimize details</a:t>
            </a:r>
          </a:p>
        </p:txBody>
      </p:sp>
      <p:sp>
        <p:nvSpPr>
          <p:cNvPr id="58" name="Rectangle 57">
            <a:extLst>
              <a:ext uri="{FF2B5EF4-FFF2-40B4-BE49-F238E27FC236}">
                <a16:creationId xmlns:a16="http://schemas.microsoft.com/office/drawing/2014/main" id="{8A311784-E51F-0947-A8BA-44412A74E389}"/>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Graphic 67" descr="Add">
            <a:hlinkClick r:id="rId33" action="ppaction://hlinksldjump"/>
            <a:extLst>
              <a:ext uri="{FF2B5EF4-FFF2-40B4-BE49-F238E27FC236}">
                <a16:creationId xmlns:a16="http://schemas.microsoft.com/office/drawing/2014/main" id="{D93777BE-1065-AD4E-BA21-F08052644D98}"/>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2218720" y="5433265"/>
            <a:ext cx="772514" cy="772514"/>
          </a:xfrm>
          <a:prstGeom prst="rect">
            <a:avLst/>
          </a:prstGeom>
        </p:spPr>
      </p:pic>
      <p:sp>
        <p:nvSpPr>
          <p:cNvPr id="70" name="Rounded Rectangle 69">
            <a:extLst>
              <a:ext uri="{FF2B5EF4-FFF2-40B4-BE49-F238E27FC236}">
                <a16:creationId xmlns:a16="http://schemas.microsoft.com/office/drawing/2014/main" id="{0BEA915A-B11D-C74B-97B6-BD2CC2564DDB}"/>
              </a:ext>
            </a:extLst>
          </p:cNvPr>
          <p:cNvSpPr/>
          <p:nvPr/>
        </p:nvSpPr>
        <p:spPr>
          <a:xfrm>
            <a:off x="4868228" y="627188"/>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List View is the default view</a:t>
            </a:r>
          </a:p>
        </p:txBody>
      </p:sp>
    </p:spTree>
    <p:extLst>
      <p:ext uri="{BB962C8B-B14F-4D97-AF65-F5344CB8AC3E}">
        <p14:creationId xmlns:p14="http://schemas.microsoft.com/office/powerpoint/2010/main" val="1686998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0"/>
                                  </p:stCondLst>
                                  <p:childTnLst>
                                    <p:animScale>
                                      <p:cBhvr>
                                        <p:cTn id="6" dur="500" fill="hold"/>
                                        <p:tgtEl>
                                          <p:spTgt spid="60"/>
                                        </p:tgtEl>
                                      </p:cBhvr>
                                      <p:by x="50000" y="50000"/>
                                    </p:animScale>
                                  </p:childTnLst>
                                </p:cTn>
                              </p:par>
                              <p:par>
                                <p:cTn id="7" presetID="6" presetClass="emph" presetSubtype="0" repeatCount="2000" accel="50000" decel="50000" autoRev="1" fill="remove" grpId="0" nodeType="withEffect">
                                  <p:stCondLst>
                                    <p:cond delay="0"/>
                                  </p:stCondLst>
                                  <p:childTnLst>
                                    <p:animScale>
                                      <p:cBhvr>
                                        <p:cTn id="8" dur="500" fill="hold"/>
                                        <p:tgtEl>
                                          <p:spTgt spid="47"/>
                                        </p:tgtEl>
                                      </p:cBhvr>
                                      <p:by x="50000" y="50000"/>
                                    </p:animScale>
                                  </p:childTnLst>
                                </p:cTn>
                              </p:par>
                              <p:par>
                                <p:cTn id="9" presetID="6" presetClass="emph" presetSubtype="0" repeatCount="2000" accel="50000" decel="50000" autoRev="1" fill="remove" grpId="0" nodeType="withEffect">
                                  <p:stCondLst>
                                    <p:cond delay="0"/>
                                  </p:stCondLst>
                                  <p:childTnLst>
                                    <p:animScale>
                                      <p:cBhvr>
                                        <p:cTn id="10" dur="500" fill="hold"/>
                                        <p:tgtEl>
                                          <p:spTgt spid="48"/>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6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Settings</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18720" y="5433265"/>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04111" y="5747782"/>
            <a:ext cx="468001" cy="468001"/>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3883303" y="571607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3774" y="5746114"/>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883302" y="5747782"/>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Settings</a:t>
            </a:r>
          </a:p>
        </p:txBody>
      </p:sp>
      <p:pic>
        <p:nvPicPr>
          <p:cNvPr id="4" name="Graphic 3" descr="Male profile">
            <a:extLst>
              <a:ext uri="{FF2B5EF4-FFF2-40B4-BE49-F238E27FC236}">
                <a16:creationId xmlns:a16="http://schemas.microsoft.com/office/drawing/2014/main" id="{08C618DE-E048-D74D-A031-01D22BA2BDE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31278" y="1224446"/>
            <a:ext cx="687278" cy="687278"/>
          </a:xfrm>
          <a:prstGeom prst="rect">
            <a:avLst/>
          </a:prstGeom>
        </p:spPr>
      </p:pic>
      <p:sp>
        <p:nvSpPr>
          <p:cNvPr id="18" name="TextBox 17">
            <a:extLst>
              <a:ext uri="{FF2B5EF4-FFF2-40B4-BE49-F238E27FC236}">
                <a16:creationId xmlns:a16="http://schemas.microsoft.com/office/drawing/2014/main" id="{C8CB9B2A-90F3-A04E-8A6D-C7B47881C1F5}"/>
              </a:ext>
            </a:extLst>
          </p:cNvPr>
          <p:cNvSpPr txBox="1"/>
          <p:nvPr/>
        </p:nvSpPr>
        <p:spPr>
          <a:xfrm>
            <a:off x="1518556" y="1230333"/>
            <a:ext cx="2832749" cy="646331"/>
          </a:xfrm>
          <a:prstGeom prst="rect">
            <a:avLst/>
          </a:prstGeom>
          <a:noFill/>
        </p:spPr>
        <p:txBody>
          <a:bodyPr wrap="square" rtlCol="0">
            <a:spAutoFit/>
          </a:bodyPr>
          <a:lstStyle/>
          <a:p>
            <a:r>
              <a:rPr lang="en-US" sz="1400" dirty="0">
                <a:solidFill>
                  <a:srgbClr val="002060"/>
                </a:solidFill>
              </a:rPr>
              <a:t>Saurav</a:t>
            </a:r>
            <a:r>
              <a:rPr lang="en-US" sz="1200" dirty="0">
                <a:solidFill>
                  <a:srgbClr val="002060"/>
                </a:solidFill>
              </a:rPr>
              <a:t> </a:t>
            </a:r>
          </a:p>
          <a:p>
            <a:r>
              <a:rPr lang="en-US" sz="1100" dirty="0">
                <a:solidFill>
                  <a:srgbClr val="002060"/>
                </a:solidFill>
              </a:rPr>
              <a:t>Last Sync: 10/2/2019</a:t>
            </a:r>
          </a:p>
          <a:p>
            <a:r>
              <a:rPr lang="en-US" sz="1100" dirty="0">
                <a:solidFill>
                  <a:srgbClr val="002060"/>
                </a:solidFill>
              </a:rPr>
              <a:t>Email: </a:t>
            </a:r>
            <a:r>
              <a:rPr lang="en-US" sz="1100" dirty="0" err="1">
                <a:solidFill>
                  <a:srgbClr val="002060"/>
                </a:solidFill>
              </a:rPr>
              <a:t>trip.manager@mail.com</a:t>
            </a:r>
            <a:endParaRPr lang="en-US" sz="1100" dirty="0">
              <a:solidFill>
                <a:srgbClr val="002060"/>
              </a:solidFill>
            </a:endParaRPr>
          </a:p>
        </p:txBody>
      </p:sp>
      <p:cxnSp>
        <p:nvCxnSpPr>
          <p:cNvPr id="68" name="Straight Connector 67">
            <a:extLst>
              <a:ext uri="{FF2B5EF4-FFF2-40B4-BE49-F238E27FC236}">
                <a16:creationId xmlns:a16="http://schemas.microsoft.com/office/drawing/2014/main" id="{4AB3D340-0735-944A-A51B-BDD8CB7FB945}"/>
              </a:ext>
            </a:extLst>
          </p:cNvPr>
          <p:cNvCxnSpPr/>
          <p:nvPr/>
        </p:nvCxnSpPr>
        <p:spPr>
          <a:xfrm>
            <a:off x="789300" y="1907441"/>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770B12C-55CD-3F48-8C96-D5356D8EF417}"/>
              </a:ext>
            </a:extLst>
          </p:cNvPr>
          <p:cNvSpPr txBox="1"/>
          <p:nvPr/>
        </p:nvSpPr>
        <p:spPr>
          <a:xfrm>
            <a:off x="1533779" y="2003714"/>
            <a:ext cx="2832749" cy="276999"/>
          </a:xfrm>
          <a:prstGeom prst="rect">
            <a:avLst/>
          </a:prstGeom>
          <a:noFill/>
        </p:spPr>
        <p:txBody>
          <a:bodyPr wrap="square" rtlCol="0">
            <a:spAutoFit/>
          </a:bodyPr>
          <a:lstStyle/>
          <a:p>
            <a:r>
              <a:rPr lang="en-US" sz="1200" dirty="0">
                <a:solidFill>
                  <a:srgbClr val="002060"/>
                </a:solidFill>
              </a:rPr>
              <a:t>Time-zone</a:t>
            </a:r>
          </a:p>
        </p:txBody>
      </p:sp>
      <p:cxnSp>
        <p:nvCxnSpPr>
          <p:cNvPr id="71" name="Straight Connector 70">
            <a:extLst>
              <a:ext uri="{FF2B5EF4-FFF2-40B4-BE49-F238E27FC236}">
                <a16:creationId xmlns:a16="http://schemas.microsoft.com/office/drawing/2014/main" id="{89CC6F16-EC52-9D45-B26C-82B9541D86C1}"/>
              </a:ext>
            </a:extLst>
          </p:cNvPr>
          <p:cNvCxnSpPr/>
          <p:nvPr/>
        </p:nvCxnSpPr>
        <p:spPr>
          <a:xfrm>
            <a:off x="783386" y="2280713"/>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CDED91E-DC74-0947-B619-931D79C79D0B}"/>
              </a:ext>
            </a:extLst>
          </p:cNvPr>
          <p:cNvSpPr txBox="1"/>
          <p:nvPr/>
        </p:nvSpPr>
        <p:spPr>
          <a:xfrm>
            <a:off x="1546463" y="2358840"/>
            <a:ext cx="2832749" cy="830997"/>
          </a:xfrm>
          <a:prstGeom prst="rect">
            <a:avLst/>
          </a:prstGeom>
          <a:noFill/>
        </p:spPr>
        <p:txBody>
          <a:bodyPr wrap="square" rtlCol="0">
            <a:spAutoFit/>
          </a:bodyPr>
          <a:lstStyle/>
          <a:p>
            <a:r>
              <a:rPr lang="en-US" sz="1200" dirty="0">
                <a:solidFill>
                  <a:srgbClr val="002060"/>
                </a:solidFill>
              </a:rPr>
              <a:t>Export </a:t>
            </a:r>
          </a:p>
          <a:p>
            <a:r>
              <a:rPr lang="en-US" sz="1200" dirty="0">
                <a:solidFill>
                  <a:srgbClr val="002060"/>
                </a:solidFill>
              </a:rPr>
              <a:t>   </a:t>
            </a:r>
            <a:r>
              <a:rPr lang="en-US" sz="1100" dirty="0">
                <a:solidFill>
                  <a:srgbClr val="002060"/>
                </a:solidFill>
              </a:rPr>
              <a:t>List View   </a:t>
            </a:r>
          </a:p>
          <a:p>
            <a:r>
              <a:rPr lang="en-US" sz="1100" dirty="0">
                <a:solidFill>
                  <a:srgbClr val="002060"/>
                </a:solidFill>
              </a:rPr>
              <a:t>   Chart View</a:t>
            </a:r>
          </a:p>
          <a:p>
            <a:r>
              <a:rPr lang="en-US" sz="1100" dirty="0">
                <a:solidFill>
                  <a:srgbClr val="002060"/>
                </a:solidFill>
              </a:rPr>
              <a:t>   Progress Tracking View</a:t>
            </a:r>
            <a:endParaRPr lang="en-US" sz="1050" dirty="0">
              <a:solidFill>
                <a:srgbClr val="002060"/>
              </a:solidFill>
            </a:endParaRPr>
          </a:p>
        </p:txBody>
      </p:sp>
      <p:cxnSp>
        <p:nvCxnSpPr>
          <p:cNvPr id="73" name="Straight Connector 72">
            <a:extLst>
              <a:ext uri="{FF2B5EF4-FFF2-40B4-BE49-F238E27FC236}">
                <a16:creationId xmlns:a16="http://schemas.microsoft.com/office/drawing/2014/main" id="{6FE013CB-8AFA-F141-B634-5D6383C7A179}"/>
              </a:ext>
            </a:extLst>
          </p:cNvPr>
          <p:cNvCxnSpPr/>
          <p:nvPr/>
        </p:nvCxnSpPr>
        <p:spPr>
          <a:xfrm>
            <a:off x="783386" y="324282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ECF15749-196E-4E4C-B653-712323715470}"/>
              </a:ext>
            </a:extLst>
          </p:cNvPr>
          <p:cNvSpPr txBox="1"/>
          <p:nvPr/>
        </p:nvSpPr>
        <p:spPr>
          <a:xfrm>
            <a:off x="1518555" y="3306276"/>
            <a:ext cx="2832749" cy="276999"/>
          </a:xfrm>
          <a:prstGeom prst="rect">
            <a:avLst/>
          </a:prstGeom>
          <a:noFill/>
        </p:spPr>
        <p:txBody>
          <a:bodyPr wrap="square" rtlCol="0">
            <a:spAutoFit/>
          </a:bodyPr>
          <a:lstStyle/>
          <a:p>
            <a:r>
              <a:rPr lang="en-US" sz="1200" dirty="0">
                <a:solidFill>
                  <a:srgbClr val="002060"/>
                </a:solidFill>
              </a:rPr>
              <a:t>Language</a:t>
            </a:r>
          </a:p>
        </p:txBody>
      </p:sp>
      <p:cxnSp>
        <p:nvCxnSpPr>
          <p:cNvPr id="75" name="Straight Connector 74">
            <a:extLst>
              <a:ext uri="{FF2B5EF4-FFF2-40B4-BE49-F238E27FC236}">
                <a16:creationId xmlns:a16="http://schemas.microsoft.com/office/drawing/2014/main" id="{934DD326-8004-4849-B987-D5511E1DE57D}"/>
              </a:ext>
            </a:extLst>
          </p:cNvPr>
          <p:cNvCxnSpPr/>
          <p:nvPr/>
        </p:nvCxnSpPr>
        <p:spPr>
          <a:xfrm>
            <a:off x="778796" y="3647737"/>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5BEAC5B-5FF0-324E-A464-5D883A411BBC}"/>
              </a:ext>
            </a:extLst>
          </p:cNvPr>
          <p:cNvSpPr txBox="1"/>
          <p:nvPr/>
        </p:nvSpPr>
        <p:spPr>
          <a:xfrm>
            <a:off x="1533779" y="3707291"/>
            <a:ext cx="2832749" cy="276999"/>
          </a:xfrm>
          <a:prstGeom prst="rect">
            <a:avLst/>
          </a:prstGeom>
          <a:noFill/>
        </p:spPr>
        <p:txBody>
          <a:bodyPr wrap="square" rtlCol="0">
            <a:spAutoFit/>
          </a:bodyPr>
          <a:lstStyle/>
          <a:p>
            <a:r>
              <a:rPr lang="en-US" sz="1200" dirty="0">
                <a:solidFill>
                  <a:srgbClr val="002060"/>
                </a:solidFill>
              </a:rPr>
              <a:t>About </a:t>
            </a:r>
          </a:p>
        </p:txBody>
      </p:sp>
      <p:sp>
        <p:nvSpPr>
          <p:cNvPr id="80" name="TextBox 79">
            <a:extLst>
              <a:ext uri="{FF2B5EF4-FFF2-40B4-BE49-F238E27FC236}">
                <a16:creationId xmlns:a16="http://schemas.microsoft.com/office/drawing/2014/main" id="{8D808478-7583-7740-B435-7400EA012F52}"/>
              </a:ext>
            </a:extLst>
          </p:cNvPr>
          <p:cNvSpPr txBox="1"/>
          <p:nvPr/>
        </p:nvSpPr>
        <p:spPr>
          <a:xfrm>
            <a:off x="1687736" y="4008742"/>
            <a:ext cx="2832749" cy="261610"/>
          </a:xfrm>
          <a:prstGeom prst="rect">
            <a:avLst/>
          </a:prstGeom>
          <a:noFill/>
        </p:spPr>
        <p:txBody>
          <a:bodyPr wrap="square" rtlCol="0">
            <a:spAutoFit/>
          </a:bodyPr>
          <a:lstStyle/>
          <a:p>
            <a:r>
              <a:rPr lang="en-US" sz="1100" dirty="0">
                <a:solidFill>
                  <a:srgbClr val="002060"/>
                </a:solidFill>
              </a:rPr>
              <a:t>Write Review </a:t>
            </a:r>
          </a:p>
        </p:txBody>
      </p:sp>
      <p:sp>
        <p:nvSpPr>
          <p:cNvPr id="81" name="TextBox 80">
            <a:extLst>
              <a:ext uri="{FF2B5EF4-FFF2-40B4-BE49-F238E27FC236}">
                <a16:creationId xmlns:a16="http://schemas.microsoft.com/office/drawing/2014/main" id="{02C4E489-0E2E-3047-88D9-24307BAF5E2E}"/>
              </a:ext>
            </a:extLst>
          </p:cNvPr>
          <p:cNvSpPr txBox="1"/>
          <p:nvPr/>
        </p:nvSpPr>
        <p:spPr>
          <a:xfrm>
            <a:off x="1697941" y="4237733"/>
            <a:ext cx="2832749" cy="261610"/>
          </a:xfrm>
          <a:prstGeom prst="rect">
            <a:avLst/>
          </a:prstGeom>
          <a:noFill/>
        </p:spPr>
        <p:txBody>
          <a:bodyPr wrap="square" rtlCol="0">
            <a:spAutoFit/>
          </a:bodyPr>
          <a:lstStyle/>
          <a:p>
            <a:r>
              <a:rPr lang="en-US" sz="1100" dirty="0">
                <a:solidFill>
                  <a:srgbClr val="002060"/>
                </a:solidFill>
              </a:rPr>
              <a:t>Send Feedback</a:t>
            </a:r>
          </a:p>
        </p:txBody>
      </p:sp>
      <p:sp>
        <p:nvSpPr>
          <p:cNvPr id="82" name="TextBox 81">
            <a:extLst>
              <a:ext uri="{FF2B5EF4-FFF2-40B4-BE49-F238E27FC236}">
                <a16:creationId xmlns:a16="http://schemas.microsoft.com/office/drawing/2014/main" id="{F07EBA1F-AD2B-D44B-B683-5FD56F98A9AD}"/>
              </a:ext>
            </a:extLst>
          </p:cNvPr>
          <p:cNvSpPr txBox="1"/>
          <p:nvPr/>
        </p:nvSpPr>
        <p:spPr>
          <a:xfrm>
            <a:off x="3247862" y="4013523"/>
            <a:ext cx="2832749" cy="261610"/>
          </a:xfrm>
          <a:prstGeom prst="rect">
            <a:avLst/>
          </a:prstGeom>
          <a:noFill/>
        </p:spPr>
        <p:txBody>
          <a:bodyPr wrap="square" rtlCol="0">
            <a:spAutoFit/>
          </a:bodyPr>
          <a:lstStyle/>
          <a:p>
            <a:r>
              <a:rPr lang="en-US" sz="1100" dirty="0">
                <a:solidFill>
                  <a:srgbClr val="002060"/>
                </a:solidFill>
              </a:rPr>
              <a:t>Privacy</a:t>
            </a:r>
          </a:p>
        </p:txBody>
      </p:sp>
      <p:sp>
        <p:nvSpPr>
          <p:cNvPr id="83" name="TextBox 82">
            <a:extLst>
              <a:ext uri="{FF2B5EF4-FFF2-40B4-BE49-F238E27FC236}">
                <a16:creationId xmlns:a16="http://schemas.microsoft.com/office/drawing/2014/main" id="{8325C4E0-00BE-394B-A3EB-37B9BE964864}"/>
              </a:ext>
            </a:extLst>
          </p:cNvPr>
          <p:cNvSpPr txBox="1"/>
          <p:nvPr/>
        </p:nvSpPr>
        <p:spPr>
          <a:xfrm>
            <a:off x="3258067" y="4242514"/>
            <a:ext cx="2832749" cy="261610"/>
          </a:xfrm>
          <a:prstGeom prst="rect">
            <a:avLst/>
          </a:prstGeom>
          <a:noFill/>
        </p:spPr>
        <p:txBody>
          <a:bodyPr wrap="square" rtlCol="0">
            <a:spAutoFit/>
          </a:bodyPr>
          <a:lstStyle/>
          <a:p>
            <a:r>
              <a:rPr lang="en-US" sz="1100" dirty="0">
                <a:solidFill>
                  <a:srgbClr val="002060"/>
                </a:solidFill>
              </a:rPr>
              <a:t>Help</a:t>
            </a:r>
          </a:p>
        </p:txBody>
      </p:sp>
      <p:cxnSp>
        <p:nvCxnSpPr>
          <p:cNvPr id="84" name="Straight Connector 83">
            <a:extLst>
              <a:ext uri="{FF2B5EF4-FFF2-40B4-BE49-F238E27FC236}">
                <a16:creationId xmlns:a16="http://schemas.microsoft.com/office/drawing/2014/main" id="{83CA74CD-5AB2-DD47-8A72-2540AC0755A1}"/>
              </a:ext>
            </a:extLst>
          </p:cNvPr>
          <p:cNvCxnSpPr/>
          <p:nvPr/>
        </p:nvCxnSpPr>
        <p:spPr>
          <a:xfrm>
            <a:off x="819598" y="4565932"/>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C1CC51B1-7BBB-374E-878F-2D5AFD76FE67}"/>
              </a:ext>
            </a:extLst>
          </p:cNvPr>
          <p:cNvSpPr txBox="1"/>
          <p:nvPr/>
        </p:nvSpPr>
        <p:spPr>
          <a:xfrm>
            <a:off x="1554767" y="4629388"/>
            <a:ext cx="2832749" cy="276999"/>
          </a:xfrm>
          <a:prstGeom prst="rect">
            <a:avLst/>
          </a:prstGeom>
          <a:noFill/>
        </p:spPr>
        <p:txBody>
          <a:bodyPr wrap="square" rtlCol="0">
            <a:spAutoFit/>
          </a:bodyPr>
          <a:lstStyle/>
          <a:p>
            <a:r>
              <a:rPr lang="en-US" sz="1200" dirty="0">
                <a:solidFill>
                  <a:srgbClr val="002060"/>
                </a:solidFill>
              </a:rPr>
              <a:t>Recycle Bin</a:t>
            </a:r>
          </a:p>
        </p:txBody>
      </p:sp>
      <p:cxnSp>
        <p:nvCxnSpPr>
          <p:cNvPr id="86" name="Straight Connector 85">
            <a:extLst>
              <a:ext uri="{FF2B5EF4-FFF2-40B4-BE49-F238E27FC236}">
                <a16:creationId xmlns:a16="http://schemas.microsoft.com/office/drawing/2014/main" id="{CFF67078-5716-394E-B468-A67846BE2881}"/>
              </a:ext>
            </a:extLst>
          </p:cNvPr>
          <p:cNvCxnSpPr/>
          <p:nvPr/>
        </p:nvCxnSpPr>
        <p:spPr>
          <a:xfrm>
            <a:off x="815008" y="497084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178380D-8528-4147-871E-C9C8455AC027}"/>
              </a:ext>
            </a:extLst>
          </p:cNvPr>
          <p:cNvSpPr/>
          <p:nvPr/>
        </p:nvSpPr>
        <p:spPr>
          <a:xfrm>
            <a:off x="1957796" y="5082858"/>
            <a:ext cx="1260000" cy="2471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Sign Out</a:t>
            </a:r>
          </a:p>
        </p:txBody>
      </p:sp>
      <p:pic>
        <p:nvPicPr>
          <p:cNvPr id="21" name="Graphic 20" descr="Gears">
            <a:extLst>
              <a:ext uri="{FF2B5EF4-FFF2-40B4-BE49-F238E27FC236}">
                <a16:creationId xmlns:a16="http://schemas.microsoft.com/office/drawing/2014/main" id="{F6BA834D-A5A1-4D48-8E01-1A4184BA4EF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10106" y="1941503"/>
            <a:ext cx="341968" cy="341968"/>
          </a:xfrm>
          <a:prstGeom prst="rect">
            <a:avLst/>
          </a:prstGeom>
        </p:spPr>
      </p:pic>
      <p:pic>
        <p:nvPicPr>
          <p:cNvPr id="24" name="Graphic 23" descr="Cloud Computing">
            <a:extLst>
              <a:ext uri="{FF2B5EF4-FFF2-40B4-BE49-F238E27FC236}">
                <a16:creationId xmlns:a16="http://schemas.microsoft.com/office/drawing/2014/main" id="{EC017D6C-A63C-F44E-B887-34D5DCF5D25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13592" y="2356560"/>
            <a:ext cx="341968" cy="341968"/>
          </a:xfrm>
          <a:prstGeom prst="rect">
            <a:avLst/>
          </a:prstGeom>
        </p:spPr>
      </p:pic>
      <p:pic>
        <p:nvPicPr>
          <p:cNvPr id="27" name="Graphic 26" descr="Flower without stem">
            <a:extLst>
              <a:ext uri="{FF2B5EF4-FFF2-40B4-BE49-F238E27FC236}">
                <a16:creationId xmlns:a16="http://schemas.microsoft.com/office/drawing/2014/main" id="{4C473335-BAFE-BF47-99A5-391C90544DE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10107" y="3272397"/>
            <a:ext cx="341968" cy="341968"/>
          </a:xfrm>
          <a:prstGeom prst="rect">
            <a:avLst/>
          </a:prstGeom>
        </p:spPr>
      </p:pic>
      <p:pic>
        <p:nvPicPr>
          <p:cNvPr id="32" name="Graphic 31" descr="Closed book">
            <a:extLst>
              <a:ext uri="{FF2B5EF4-FFF2-40B4-BE49-F238E27FC236}">
                <a16:creationId xmlns:a16="http://schemas.microsoft.com/office/drawing/2014/main" id="{62F54E2E-AB96-CA44-892D-5263B02B57F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104110" y="4017325"/>
            <a:ext cx="215933" cy="215933"/>
          </a:xfrm>
          <a:prstGeom prst="rect">
            <a:avLst/>
          </a:prstGeom>
        </p:spPr>
      </p:pic>
      <p:pic>
        <p:nvPicPr>
          <p:cNvPr id="34" name="Graphic 33" descr="Send">
            <a:extLst>
              <a:ext uri="{FF2B5EF4-FFF2-40B4-BE49-F238E27FC236}">
                <a16:creationId xmlns:a16="http://schemas.microsoft.com/office/drawing/2014/main" id="{F01A0A0C-AF09-4E46-ACA1-027923B1B84E}"/>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542191" y="4295492"/>
            <a:ext cx="215933" cy="215933"/>
          </a:xfrm>
          <a:prstGeom prst="rect">
            <a:avLst/>
          </a:prstGeom>
        </p:spPr>
      </p:pic>
      <p:pic>
        <p:nvPicPr>
          <p:cNvPr id="46" name="Graphic 45" descr="Pencil">
            <a:extLst>
              <a:ext uri="{FF2B5EF4-FFF2-40B4-BE49-F238E27FC236}">
                <a16:creationId xmlns:a16="http://schemas.microsoft.com/office/drawing/2014/main" id="{D768C778-3374-4849-B17B-657800754FA9}"/>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545491" y="4029699"/>
            <a:ext cx="215933" cy="215933"/>
          </a:xfrm>
          <a:prstGeom prst="rect">
            <a:avLst/>
          </a:prstGeom>
        </p:spPr>
      </p:pic>
      <p:pic>
        <p:nvPicPr>
          <p:cNvPr id="89" name="Graphic 88" descr="Information">
            <a:extLst>
              <a:ext uri="{FF2B5EF4-FFF2-40B4-BE49-F238E27FC236}">
                <a16:creationId xmlns:a16="http://schemas.microsoft.com/office/drawing/2014/main" id="{7A54912C-8AC9-AC4B-922A-A36DB263CAC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107977" y="4275985"/>
            <a:ext cx="215933" cy="215933"/>
          </a:xfrm>
          <a:prstGeom prst="rect">
            <a:avLst/>
          </a:prstGeom>
        </p:spPr>
      </p:pic>
      <p:pic>
        <p:nvPicPr>
          <p:cNvPr id="91" name="Graphic 90" descr="Recycle sign">
            <a:extLst>
              <a:ext uri="{FF2B5EF4-FFF2-40B4-BE49-F238E27FC236}">
                <a16:creationId xmlns:a16="http://schemas.microsoft.com/office/drawing/2014/main" id="{47F5FB13-61A5-4049-A7A3-0EC4F56A7527}"/>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010389" y="4608317"/>
            <a:ext cx="341968" cy="341968"/>
          </a:xfrm>
          <a:prstGeom prst="rect">
            <a:avLst/>
          </a:prstGeom>
        </p:spPr>
      </p:pic>
      <p:pic>
        <p:nvPicPr>
          <p:cNvPr id="93" name="Graphic 92" descr="Question mark RTL">
            <a:extLst>
              <a:ext uri="{FF2B5EF4-FFF2-40B4-BE49-F238E27FC236}">
                <a16:creationId xmlns:a16="http://schemas.microsoft.com/office/drawing/2014/main" id="{54C5381B-8A37-9846-AD8D-AC4266217FEB}"/>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003917" y="3705779"/>
            <a:ext cx="342000" cy="342000"/>
          </a:xfrm>
          <a:prstGeom prst="rect">
            <a:avLst/>
          </a:prstGeom>
        </p:spPr>
      </p:pic>
      <p:sp>
        <p:nvSpPr>
          <p:cNvPr id="60" name="Rectangle 59">
            <a:extLst>
              <a:ext uri="{FF2B5EF4-FFF2-40B4-BE49-F238E27FC236}">
                <a16:creationId xmlns:a16="http://schemas.microsoft.com/office/drawing/2014/main" id="{7B4D1A4A-E3E1-AE4A-9CAD-11BCB8F56BBA}"/>
              </a:ext>
            </a:extLst>
          </p:cNvPr>
          <p:cNvSpPr/>
          <p:nvPr/>
        </p:nvSpPr>
        <p:spPr>
          <a:xfrm>
            <a:off x="374216" y="1145959"/>
            <a:ext cx="4346640" cy="5694962"/>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D17D9692-F938-1843-98B8-C67802223124}"/>
              </a:ext>
            </a:extLst>
          </p:cNvPr>
          <p:cNvSpPr/>
          <p:nvPr/>
        </p:nvSpPr>
        <p:spPr>
          <a:xfrm>
            <a:off x="3415300" y="3324401"/>
            <a:ext cx="915109" cy="148968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rgbClr val="002060"/>
              </a:solidFill>
            </a:endParaRPr>
          </a:p>
        </p:txBody>
      </p:sp>
      <p:sp>
        <p:nvSpPr>
          <p:cNvPr id="94" name="Rectangle 93">
            <a:extLst>
              <a:ext uri="{FF2B5EF4-FFF2-40B4-BE49-F238E27FC236}">
                <a16:creationId xmlns:a16="http://schemas.microsoft.com/office/drawing/2014/main" id="{1E458687-11A5-8545-B339-E68F63F53BF3}"/>
              </a:ext>
            </a:extLst>
          </p:cNvPr>
          <p:cNvSpPr/>
          <p:nvPr/>
        </p:nvSpPr>
        <p:spPr>
          <a:xfrm>
            <a:off x="3433302" y="332799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n-IN" sz="900" dirty="0">
                <a:solidFill>
                  <a:srgbClr val="002060"/>
                </a:solidFill>
              </a:rPr>
              <a:t>বাংলা</a:t>
            </a:r>
            <a:endParaRPr lang="en-US" sz="900" dirty="0">
              <a:solidFill>
                <a:srgbClr val="002060"/>
              </a:solidFill>
            </a:endParaRPr>
          </a:p>
        </p:txBody>
      </p:sp>
      <p:sp>
        <p:nvSpPr>
          <p:cNvPr id="95" name="Triangle 94">
            <a:extLst>
              <a:ext uri="{FF2B5EF4-FFF2-40B4-BE49-F238E27FC236}">
                <a16:creationId xmlns:a16="http://schemas.microsoft.com/office/drawing/2014/main" id="{E4047283-6B33-074D-9FE6-EB8B721C68FD}"/>
              </a:ext>
            </a:extLst>
          </p:cNvPr>
          <p:cNvSpPr>
            <a:spLocks noChangeAspect="1"/>
          </p:cNvSpPr>
          <p:nvPr/>
        </p:nvSpPr>
        <p:spPr>
          <a:xfrm>
            <a:off x="4125000" y="3393548"/>
            <a:ext cx="180000" cy="120000"/>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Rectangle 64">
            <a:extLst>
              <a:ext uri="{FF2B5EF4-FFF2-40B4-BE49-F238E27FC236}">
                <a16:creationId xmlns:a16="http://schemas.microsoft.com/office/drawing/2014/main" id="{7C2490BF-AEBF-4641-900E-68193CD27AB7}"/>
              </a:ext>
            </a:extLst>
          </p:cNvPr>
          <p:cNvSpPr/>
          <p:nvPr/>
        </p:nvSpPr>
        <p:spPr>
          <a:xfrm>
            <a:off x="3433302" y="3577458"/>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solidFill>
                  <a:srgbClr val="002060"/>
                </a:solidFill>
              </a:rPr>
              <a:t>中文</a:t>
            </a:r>
            <a:endParaRPr lang="en-US" sz="900" dirty="0">
              <a:solidFill>
                <a:srgbClr val="002060"/>
              </a:solidFill>
            </a:endParaRPr>
          </a:p>
        </p:txBody>
      </p:sp>
      <p:sp>
        <p:nvSpPr>
          <p:cNvPr id="66" name="Rectangle 65">
            <a:hlinkClick r:id="" action="ppaction://hlinkshowjump?jump=nextslide"/>
            <a:extLst>
              <a:ext uri="{FF2B5EF4-FFF2-40B4-BE49-F238E27FC236}">
                <a16:creationId xmlns:a16="http://schemas.microsoft.com/office/drawing/2014/main" id="{D550066C-483F-6142-B2C8-D65F4FCDF8C1}"/>
              </a:ext>
            </a:extLst>
          </p:cNvPr>
          <p:cNvSpPr/>
          <p:nvPr/>
        </p:nvSpPr>
        <p:spPr>
          <a:xfrm>
            <a:off x="3433302" y="3826669"/>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2060"/>
                </a:solidFill>
              </a:rPr>
              <a:t>English</a:t>
            </a:r>
          </a:p>
        </p:txBody>
      </p:sp>
      <p:sp>
        <p:nvSpPr>
          <p:cNvPr id="77" name="Rectangle 76">
            <a:extLst>
              <a:ext uri="{FF2B5EF4-FFF2-40B4-BE49-F238E27FC236}">
                <a16:creationId xmlns:a16="http://schemas.microsoft.com/office/drawing/2014/main" id="{80A282DC-DBAE-C940-8D32-CAB51630C2EF}"/>
              </a:ext>
            </a:extLst>
          </p:cNvPr>
          <p:cNvSpPr/>
          <p:nvPr/>
        </p:nvSpPr>
        <p:spPr>
          <a:xfrm>
            <a:off x="3430409" y="4065213"/>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900" dirty="0">
                <a:solidFill>
                  <a:srgbClr val="002060"/>
                </a:solidFill>
              </a:rPr>
              <a:t>Español</a:t>
            </a:r>
            <a:endParaRPr lang="en-US" sz="900" dirty="0">
              <a:solidFill>
                <a:srgbClr val="002060"/>
              </a:solidFill>
            </a:endParaRPr>
          </a:p>
        </p:txBody>
      </p:sp>
      <p:sp>
        <p:nvSpPr>
          <p:cNvPr id="79" name="Rectangle 78">
            <a:extLst>
              <a:ext uri="{FF2B5EF4-FFF2-40B4-BE49-F238E27FC236}">
                <a16:creationId xmlns:a16="http://schemas.microsoft.com/office/drawing/2014/main" id="{09E7A1AD-20E5-4341-9405-485AC86EBCC6}"/>
              </a:ext>
            </a:extLst>
          </p:cNvPr>
          <p:cNvSpPr/>
          <p:nvPr/>
        </p:nvSpPr>
        <p:spPr>
          <a:xfrm>
            <a:off x="3438416" y="4558631"/>
            <a:ext cx="864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sz="900" dirty="0">
                <a:solidFill>
                  <a:srgbClr val="002060"/>
                </a:solidFill>
              </a:rPr>
              <a:t>हिंदी</a:t>
            </a:r>
            <a:endParaRPr lang="en-US" sz="900" dirty="0">
              <a:solidFill>
                <a:srgbClr val="002060"/>
              </a:solidFill>
            </a:endParaRPr>
          </a:p>
        </p:txBody>
      </p:sp>
      <p:sp>
        <p:nvSpPr>
          <p:cNvPr id="88" name="Rectangle 87">
            <a:extLst>
              <a:ext uri="{FF2B5EF4-FFF2-40B4-BE49-F238E27FC236}">
                <a16:creationId xmlns:a16="http://schemas.microsoft.com/office/drawing/2014/main" id="{4A282576-2026-184E-8C41-BD526D12CB9D}"/>
              </a:ext>
            </a:extLst>
          </p:cNvPr>
          <p:cNvSpPr/>
          <p:nvPr/>
        </p:nvSpPr>
        <p:spPr>
          <a:xfrm>
            <a:off x="3430409" y="4310231"/>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rgbClr val="002060"/>
                </a:solidFill>
              </a:rPr>
              <a:t>français</a:t>
            </a:r>
            <a:endParaRPr lang="en-US" sz="900" dirty="0">
              <a:solidFill>
                <a:srgbClr val="002060"/>
              </a:solidFill>
            </a:endParaRPr>
          </a:p>
        </p:txBody>
      </p:sp>
      <p:sp>
        <p:nvSpPr>
          <p:cNvPr id="61" name="Rounded Rectangle 60">
            <a:extLst>
              <a:ext uri="{FF2B5EF4-FFF2-40B4-BE49-F238E27FC236}">
                <a16:creationId xmlns:a16="http://schemas.microsoft.com/office/drawing/2014/main" id="{7A62106F-11CB-854A-811B-EB51771A2717}"/>
              </a:ext>
            </a:extLst>
          </p:cNvPr>
          <p:cNvSpPr/>
          <p:nvPr/>
        </p:nvSpPr>
        <p:spPr>
          <a:xfrm>
            <a:off x="4868228" y="1232782"/>
            <a:ext cx="3051810" cy="430212"/>
          </a:xfrm>
          <a:prstGeom prst="round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explore user settings. </a:t>
            </a:r>
          </a:p>
        </p:txBody>
      </p:sp>
    </p:spTree>
    <p:extLst>
      <p:ext uri="{BB962C8B-B14F-4D97-AF65-F5344CB8AC3E}">
        <p14:creationId xmlns:p14="http://schemas.microsoft.com/office/powerpoint/2010/main" val="244628690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0"/>
                                  </p:stCondLst>
                                  <p:childTnLst>
                                    <p:animScale>
                                      <p:cBhvr>
                                        <p:cTn id="6" dur="500" fill="hold"/>
                                        <p:tgtEl>
                                          <p:spTgt spid="66"/>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Settings</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F9311E6-AFD5-914C-B9F1-155F4A977746}"/>
              </a:ext>
            </a:extLst>
          </p:cNvPr>
          <p:cNvSpPr/>
          <p:nvPr/>
        </p:nvSpPr>
        <p:spPr>
          <a:xfrm>
            <a:off x="3883303" y="571607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Settings</a:t>
            </a:r>
          </a:p>
        </p:txBody>
      </p:sp>
      <p:pic>
        <p:nvPicPr>
          <p:cNvPr id="4" name="Graphic 3" descr="Male profile">
            <a:extLst>
              <a:ext uri="{FF2B5EF4-FFF2-40B4-BE49-F238E27FC236}">
                <a16:creationId xmlns:a16="http://schemas.microsoft.com/office/drawing/2014/main" id="{08C618DE-E048-D74D-A031-01D22BA2BD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1278" y="1224446"/>
            <a:ext cx="687278" cy="687278"/>
          </a:xfrm>
          <a:prstGeom prst="rect">
            <a:avLst/>
          </a:prstGeom>
        </p:spPr>
      </p:pic>
      <p:sp>
        <p:nvSpPr>
          <p:cNvPr id="18" name="TextBox 17">
            <a:extLst>
              <a:ext uri="{FF2B5EF4-FFF2-40B4-BE49-F238E27FC236}">
                <a16:creationId xmlns:a16="http://schemas.microsoft.com/office/drawing/2014/main" id="{C8CB9B2A-90F3-A04E-8A6D-C7B47881C1F5}"/>
              </a:ext>
            </a:extLst>
          </p:cNvPr>
          <p:cNvSpPr txBox="1"/>
          <p:nvPr/>
        </p:nvSpPr>
        <p:spPr>
          <a:xfrm>
            <a:off x="1518556" y="1230333"/>
            <a:ext cx="2832749" cy="646331"/>
          </a:xfrm>
          <a:prstGeom prst="rect">
            <a:avLst/>
          </a:prstGeom>
          <a:noFill/>
        </p:spPr>
        <p:txBody>
          <a:bodyPr wrap="square" rtlCol="0">
            <a:spAutoFit/>
          </a:bodyPr>
          <a:lstStyle/>
          <a:p>
            <a:r>
              <a:rPr lang="en-US" sz="1400" dirty="0">
                <a:solidFill>
                  <a:srgbClr val="002060"/>
                </a:solidFill>
              </a:rPr>
              <a:t>Saurav</a:t>
            </a:r>
            <a:r>
              <a:rPr lang="en-US" sz="1200" dirty="0">
                <a:solidFill>
                  <a:srgbClr val="002060"/>
                </a:solidFill>
              </a:rPr>
              <a:t> </a:t>
            </a:r>
          </a:p>
          <a:p>
            <a:r>
              <a:rPr lang="en-US" sz="1100" dirty="0">
                <a:solidFill>
                  <a:srgbClr val="002060"/>
                </a:solidFill>
              </a:rPr>
              <a:t>Last Sync: 10/2/2019</a:t>
            </a:r>
          </a:p>
          <a:p>
            <a:r>
              <a:rPr lang="en-US" sz="1100" dirty="0">
                <a:solidFill>
                  <a:srgbClr val="002060"/>
                </a:solidFill>
              </a:rPr>
              <a:t>Email: </a:t>
            </a:r>
            <a:r>
              <a:rPr lang="en-US" sz="1100" dirty="0" err="1">
                <a:solidFill>
                  <a:srgbClr val="002060"/>
                </a:solidFill>
              </a:rPr>
              <a:t>trip.manager@mail.com</a:t>
            </a:r>
            <a:endParaRPr lang="en-US" sz="1100" dirty="0">
              <a:solidFill>
                <a:srgbClr val="002060"/>
              </a:solidFill>
            </a:endParaRPr>
          </a:p>
        </p:txBody>
      </p:sp>
      <p:cxnSp>
        <p:nvCxnSpPr>
          <p:cNvPr id="68" name="Straight Connector 67">
            <a:extLst>
              <a:ext uri="{FF2B5EF4-FFF2-40B4-BE49-F238E27FC236}">
                <a16:creationId xmlns:a16="http://schemas.microsoft.com/office/drawing/2014/main" id="{4AB3D340-0735-944A-A51B-BDD8CB7FB945}"/>
              </a:ext>
            </a:extLst>
          </p:cNvPr>
          <p:cNvCxnSpPr/>
          <p:nvPr/>
        </p:nvCxnSpPr>
        <p:spPr>
          <a:xfrm>
            <a:off x="789300" y="1907441"/>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770B12C-55CD-3F48-8C96-D5356D8EF417}"/>
              </a:ext>
            </a:extLst>
          </p:cNvPr>
          <p:cNvSpPr txBox="1"/>
          <p:nvPr/>
        </p:nvSpPr>
        <p:spPr>
          <a:xfrm>
            <a:off x="1533779" y="2003714"/>
            <a:ext cx="2832749" cy="276999"/>
          </a:xfrm>
          <a:prstGeom prst="rect">
            <a:avLst/>
          </a:prstGeom>
          <a:noFill/>
        </p:spPr>
        <p:txBody>
          <a:bodyPr wrap="square" rtlCol="0">
            <a:spAutoFit/>
          </a:bodyPr>
          <a:lstStyle/>
          <a:p>
            <a:r>
              <a:rPr lang="en-US" sz="1200" dirty="0">
                <a:solidFill>
                  <a:srgbClr val="002060"/>
                </a:solidFill>
              </a:rPr>
              <a:t>Time-zone</a:t>
            </a:r>
          </a:p>
        </p:txBody>
      </p:sp>
      <p:cxnSp>
        <p:nvCxnSpPr>
          <p:cNvPr id="71" name="Straight Connector 70">
            <a:extLst>
              <a:ext uri="{FF2B5EF4-FFF2-40B4-BE49-F238E27FC236}">
                <a16:creationId xmlns:a16="http://schemas.microsoft.com/office/drawing/2014/main" id="{89CC6F16-EC52-9D45-B26C-82B9541D86C1}"/>
              </a:ext>
            </a:extLst>
          </p:cNvPr>
          <p:cNvCxnSpPr/>
          <p:nvPr/>
        </p:nvCxnSpPr>
        <p:spPr>
          <a:xfrm>
            <a:off x="783386" y="2280713"/>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CDED91E-DC74-0947-B619-931D79C79D0B}"/>
              </a:ext>
            </a:extLst>
          </p:cNvPr>
          <p:cNvSpPr txBox="1"/>
          <p:nvPr/>
        </p:nvSpPr>
        <p:spPr>
          <a:xfrm>
            <a:off x="1546463" y="2358840"/>
            <a:ext cx="2832749" cy="830997"/>
          </a:xfrm>
          <a:prstGeom prst="rect">
            <a:avLst/>
          </a:prstGeom>
          <a:noFill/>
        </p:spPr>
        <p:txBody>
          <a:bodyPr wrap="square" rtlCol="0">
            <a:spAutoFit/>
          </a:bodyPr>
          <a:lstStyle/>
          <a:p>
            <a:r>
              <a:rPr lang="en-US" sz="1200" dirty="0">
                <a:solidFill>
                  <a:srgbClr val="002060"/>
                </a:solidFill>
              </a:rPr>
              <a:t>Export </a:t>
            </a:r>
          </a:p>
          <a:p>
            <a:r>
              <a:rPr lang="en-US" sz="1200" dirty="0">
                <a:solidFill>
                  <a:srgbClr val="002060"/>
                </a:solidFill>
              </a:rPr>
              <a:t>   </a:t>
            </a:r>
            <a:r>
              <a:rPr lang="en-US" sz="1100" dirty="0">
                <a:solidFill>
                  <a:srgbClr val="002060"/>
                </a:solidFill>
              </a:rPr>
              <a:t>List View   </a:t>
            </a:r>
          </a:p>
          <a:p>
            <a:r>
              <a:rPr lang="en-US" sz="1100" dirty="0">
                <a:solidFill>
                  <a:srgbClr val="002060"/>
                </a:solidFill>
              </a:rPr>
              <a:t>   Chart View</a:t>
            </a:r>
          </a:p>
          <a:p>
            <a:r>
              <a:rPr lang="en-US" sz="1100" dirty="0">
                <a:solidFill>
                  <a:srgbClr val="002060"/>
                </a:solidFill>
              </a:rPr>
              <a:t>   Progress Tracking View</a:t>
            </a:r>
            <a:endParaRPr lang="en-US" sz="1050" dirty="0">
              <a:solidFill>
                <a:srgbClr val="002060"/>
              </a:solidFill>
            </a:endParaRPr>
          </a:p>
        </p:txBody>
      </p:sp>
      <p:cxnSp>
        <p:nvCxnSpPr>
          <p:cNvPr id="73" name="Straight Connector 72">
            <a:extLst>
              <a:ext uri="{FF2B5EF4-FFF2-40B4-BE49-F238E27FC236}">
                <a16:creationId xmlns:a16="http://schemas.microsoft.com/office/drawing/2014/main" id="{6FE013CB-8AFA-F141-B634-5D6383C7A179}"/>
              </a:ext>
            </a:extLst>
          </p:cNvPr>
          <p:cNvCxnSpPr/>
          <p:nvPr/>
        </p:nvCxnSpPr>
        <p:spPr>
          <a:xfrm>
            <a:off x="783386" y="324282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ECF15749-196E-4E4C-B653-712323715470}"/>
              </a:ext>
            </a:extLst>
          </p:cNvPr>
          <p:cNvSpPr txBox="1"/>
          <p:nvPr/>
        </p:nvSpPr>
        <p:spPr>
          <a:xfrm>
            <a:off x="1518555" y="3306276"/>
            <a:ext cx="2832749" cy="276999"/>
          </a:xfrm>
          <a:prstGeom prst="rect">
            <a:avLst/>
          </a:prstGeom>
          <a:noFill/>
        </p:spPr>
        <p:txBody>
          <a:bodyPr wrap="square" rtlCol="0">
            <a:spAutoFit/>
          </a:bodyPr>
          <a:lstStyle/>
          <a:p>
            <a:r>
              <a:rPr lang="en-US" sz="1200" dirty="0">
                <a:solidFill>
                  <a:srgbClr val="002060"/>
                </a:solidFill>
              </a:rPr>
              <a:t>Language</a:t>
            </a:r>
          </a:p>
        </p:txBody>
      </p:sp>
      <p:cxnSp>
        <p:nvCxnSpPr>
          <p:cNvPr id="75" name="Straight Connector 74">
            <a:extLst>
              <a:ext uri="{FF2B5EF4-FFF2-40B4-BE49-F238E27FC236}">
                <a16:creationId xmlns:a16="http://schemas.microsoft.com/office/drawing/2014/main" id="{934DD326-8004-4849-B987-D5511E1DE57D}"/>
              </a:ext>
            </a:extLst>
          </p:cNvPr>
          <p:cNvCxnSpPr/>
          <p:nvPr/>
        </p:nvCxnSpPr>
        <p:spPr>
          <a:xfrm>
            <a:off x="778796" y="3647737"/>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5BEAC5B-5FF0-324E-A464-5D883A411BBC}"/>
              </a:ext>
            </a:extLst>
          </p:cNvPr>
          <p:cNvSpPr txBox="1"/>
          <p:nvPr/>
        </p:nvSpPr>
        <p:spPr>
          <a:xfrm>
            <a:off x="1533779" y="3707291"/>
            <a:ext cx="2832749" cy="276999"/>
          </a:xfrm>
          <a:prstGeom prst="rect">
            <a:avLst/>
          </a:prstGeom>
          <a:noFill/>
        </p:spPr>
        <p:txBody>
          <a:bodyPr wrap="square" rtlCol="0">
            <a:spAutoFit/>
          </a:bodyPr>
          <a:lstStyle/>
          <a:p>
            <a:r>
              <a:rPr lang="en-US" sz="1200" dirty="0">
                <a:solidFill>
                  <a:srgbClr val="002060"/>
                </a:solidFill>
              </a:rPr>
              <a:t>About </a:t>
            </a:r>
          </a:p>
        </p:txBody>
      </p:sp>
      <p:sp>
        <p:nvSpPr>
          <p:cNvPr id="80" name="TextBox 79">
            <a:extLst>
              <a:ext uri="{FF2B5EF4-FFF2-40B4-BE49-F238E27FC236}">
                <a16:creationId xmlns:a16="http://schemas.microsoft.com/office/drawing/2014/main" id="{8D808478-7583-7740-B435-7400EA012F52}"/>
              </a:ext>
            </a:extLst>
          </p:cNvPr>
          <p:cNvSpPr txBox="1"/>
          <p:nvPr/>
        </p:nvSpPr>
        <p:spPr>
          <a:xfrm>
            <a:off x="1687736" y="4008742"/>
            <a:ext cx="2832749" cy="261610"/>
          </a:xfrm>
          <a:prstGeom prst="rect">
            <a:avLst/>
          </a:prstGeom>
          <a:noFill/>
        </p:spPr>
        <p:txBody>
          <a:bodyPr wrap="square" rtlCol="0">
            <a:spAutoFit/>
          </a:bodyPr>
          <a:lstStyle/>
          <a:p>
            <a:r>
              <a:rPr lang="en-US" sz="1100" dirty="0">
                <a:solidFill>
                  <a:srgbClr val="002060"/>
                </a:solidFill>
              </a:rPr>
              <a:t>Write Review </a:t>
            </a:r>
          </a:p>
        </p:txBody>
      </p:sp>
      <p:sp>
        <p:nvSpPr>
          <p:cNvPr id="81" name="TextBox 80">
            <a:extLst>
              <a:ext uri="{FF2B5EF4-FFF2-40B4-BE49-F238E27FC236}">
                <a16:creationId xmlns:a16="http://schemas.microsoft.com/office/drawing/2014/main" id="{02C4E489-0E2E-3047-88D9-24307BAF5E2E}"/>
              </a:ext>
            </a:extLst>
          </p:cNvPr>
          <p:cNvSpPr txBox="1"/>
          <p:nvPr/>
        </p:nvSpPr>
        <p:spPr>
          <a:xfrm>
            <a:off x="1697941" y="4237733"/>
            <a:ext cx="2832749" cy="261610"/>
          </a:xfrm>
          <a:prstGeom prst="rect">
            <a:avLst/>
          </a:prstGeom>
          <a:noFill/>
        </p:spPr>
        <p:txBody>
          <a:bodyPr wrap="square" rtlCol="0">
            <a:spAutoFit/>
          </a:bodyPr>
          <a:lstStyle/>
          <a:p>
            <a:r>
              <a:rPr lang="en-US" sz="1100" dirty="0">
                <a:solidFill>
                  <a:srgbClr val="002060"/>
                </a:solidFill>
              </a:rPr>
              <a:t>Send Feedback</a:t>
            </a:r>
          </a:p>
        </p:txBody>
      </p:sp>
      <p:sp>
        <p:nvSpPr>
          <p:cNvPr id="82" name="TextBox 81">
            <a:extLst>
              <a:ext uri="{FF2B5EF4-FFF2-40B4-BE49-F238E27FC236}">
                <a16:creationId xmlns:a16="http://schemas.microsoft.com/office/drawing/2014/main" id="{F07EBA1F-AD2B-D44B-B683-5FD56F98A9AD}"/>
              </a:ext>
            </a:extLst>
          </p:cNvPr>
          <p:cNvSpPr txBox="1"/>
          <p:nvPr/>
        </p:nvSpPr>
        <p:spPr>
          <a:xfrm>
            <a:off x="3247862" y="4013523"/>
            <a:ext cx="2832749" cy="261610"/>
          </a:xfrm>
          <a:prstGeom prst="rect">
            <a:avLst/>
          </a:prstGeom>
          <a:noFill/>
        </p:spPr>
        <p:txBody>
          <a:bodyPr wrap="square" rtlCol="0">
            <a:spAutoFit/>
          </a:bodyPr>
          <a:lstStyle/>
          <a:p>
            <a:r>
              <a:rPr lang="en-US" sz="1100" dirty="0">
                <a:solidFill>
                  <a:srgbClr val="002060"/>
                </a:solidFill>
              </a:rPr>
              <a:t>Privacy</a:t>
            </a:r>
          </a:p>
        </p:txBody>
      </p:sp>
      <p:sp>
        <p:nvSpPr>
          <p:cNvPr id="83" name="TextBox 82">
            <a:extLst>
              <a:ext uri="{FF2B5EF4-FFF2-40B4-BE49-F238E27FC236}">
                <a16:creationId xmlns:a16="http://schemas.microsoft.com/office/drawing/2014/main" id="{8325C4E0-00BE-394B-A3EB-37B9BE964864}"/>
              </a:ext>
            </a:extLst>
          </p:cNvPr>
          <p:cNvSpPr txBox="1"/>
          <p:nvPr/>
        </p:nvSpPr>
        <p:spPr>
          <a:xfrm>
            <a:off x="3258067" y="4242514"/>
            <a:ext cx="2832749" cy="261610"/>
          </a:xfrm>
          <a:prstGeom prst="rect">
            <a:avLst/>
          </a:prstGeom>
          <a:noFill/>
        </p:spPr>
        <p:txBody>
          <a:bodyPr wrap="square" rtlCol="0">
            <a:spAutoFit/>
          </a:bodyPr>
          <a:lstStyle/>
          <a:p>
            <a:r>
              <a:rPr lang="en-US" sz="1100" dirty="0">
                <a:solidFill>
                  <a:srgbClr val="002060"/>
                </a:solidFill>
              </a:rPr>
              <a:t>Help</a:t>
            </a:r>
          </a:p>
        </p:txBody>
      </p:sp>
      <p:cxnSp>
        <p:nvCxnSpPr>
          <p:cNvPr id="84" name="Straight Connector 83">
            <a:extLst>
              <a:ext uri="{FF2B5EF4-FFF2-40B4-BE49-F238E27FC236}">
                <a16:creationId xmlns:a16="http://schemas.microsoft.com/office/drawing/2014/main" id="{83CA74CD-5AB2-DD47-8A72-2540AC0755A1}"/>
              </a:ext>
            </a:extLst>
          </p:cNvPr>
          <p:cNvCxnSpPr/>
          <p:nvPr/>
        </p:nvCxnSpPr>
        <p:spPr>
          <a:xfrm>
            <a:off x="819598" y="4565932"/>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C1CC51B1-7BBB-374E-878F-2D5AFD76FE67}"/>
              </a:ext>
            </a:extLst>
          </p:cNvPr>
          <p:cNvSpPr txBox="1"/>
          <p:nvPr/>
        </p:nvSpPr>
        <p:spPr>
          <a:xfrm>
            <a:off x="1554767" y="4629388"/>
            <a:ext cx="2832749" cy="276999"/>
          </a:xfrm>
          <a:prstGeom prst="rect">
            <a:avLst/>
          </a:prstGeom>
          <a:noFill/>
        </p:spPr>
        <p:txBody>
          <a:bodyPr wrap="square" rtlCol="0">
            <a:spAutoFit/>
          </a:bodyPr>
          <a:lstStyle/>
          <a:p>
            <a:r>
              <a:rPr lang="en-US" sz="1200" dirty="0">
                <a:solidFill>
                  <a:srgbClr val="002060"/>
                </a:solidFill>
              </a:rPr>
              <a:t>Recycle Bin</a:t>
            </a:r>
          </a:p>
        </p:txBody>
      </p:sp>
      <p:cxnSp>
        <p:nvCxnSpPr>
          <p:cNvPr id="86" name="Straight Connector 85">
            <a:extLst>
              <a:ext uri="{FF2B5EF4-FFF2-40B4-BE49-F238E27FC236}">
                <a16:creationId xmlns:a16="http://schemas.microsoft.com/office/drawing/2014/main" id="{CFF67078-5716-394E-B468-A67846BE2881}"/>
              </a:ext>
            </a:extLst>
          </p:cNvPr>
          <p:cNvCxnSpPr/>
          <p:nvPr/>
        </p:nvCxnSpPr>
        <p:spPr>
          <a:xfrm>
            <a:off x="815008" y="497084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178380D-8528-4147-871E-C9C8455AC027}"/>
              </a:ext>
            </a:extLst>
          </p:cNvPr>
          <p:cNvSpPr/>
          <p:nvPr/>
        </p:nvSpPr>
        <p:spPr>
          <a:xfrm>
            <a:off x="1957796" y="5082858"/>
            <a:ext cx="1260000" cy="2471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Sign Out</a:t>
            </a:r>
          </a:p>
        </p:txBody>
      </p:sp>
      <p:pic>
        <p:nvPicPr>
          <p:cNvPr id="21" name="Graphic 20" descr="Gears">
            <a:extLst>
              <a:ext uri="{FF2B5EF4-FFF2-40B4-BE49-F238E27FC236}">
                <a16:creationId xmlns:a16="http://schemas.microsoft.com/office/drawing/2014/main" id="{F6BA834D-A5A1-4D48-8E01-1A4184BA4E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0106" y="1941503"/>
            <a:ext cx="341968" cy="341968"/>
          </a:xfrm>
          <a:prstGeom prst="rect">
            <a:avLst/>
          </a:prstGeom>
        </p:spPr>
      </p:pic>
      <p:pic>
        <p:nvPicPr>
          <p:cNvPr id="24" name="Graphic 23" descr="Cloud Computing">
            <a:extLst>
              <a:ext uri="{FF2B5EF4-FFF2-40B4-BE49-F238E27FC236}">
                <a16:creationId xmlns:a16="http://schemas.microsoft.com/office/drawing/2014/main" id="{EC017D6C-A63C-F44E-B887-34D5DCF5D25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3592" y="2356560"/>
            <a:ext cx="341968" cy="341968"/>
          </a:xfrm>
          <a:prstGeom prst="rect">
            <a:avLst/>
          </a:prstGeom>
        </p:spPr>
      </p:pic>
      <p:pic>
        <p:nvPicPr>
          <p:cNvPr id="27" name="Graphic 26" descr="Flower without stem">
            <a:extLst>
              <a:ext uri="{FF2B5EF4-FFF2-40B4-BE49-F238E27FC236}">
                <a16:creationId xmlns:a16="http://schemas.microsoft.com/office/drawing/2014/main" id="{4C473335-BAFE-BF47-99A5-391C90544DE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0107" y="3272397"/>
            <a:ext cx="341968" cy="341968"/>
          </a:xfrm>
          <a:prstGeom prst="rect">
            <a:avLst/>
          </a:prstGeom>
        </p:spPr>
      </p:pic>
      <p:pic>
        <p:nvPicPr>
          <p:cNvPr id="32" name="Graphic 31" descr="Closed book">
            <a:extLst>
              <a:ext uri="{FF2B5EF4-FFF2-40B4-BE49-F238E27FC236}">
                <a16:creationId xmlns:a16="http://schemas.microsoft.com/office/drawing/2014/main" id="{62F54E2E-AB96-CA44-892D-5263B02B57F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04110" y="4017325"/>
            <a:ext cx="215933" cy="215933"/>
          </a:xfrm>
          <a:prstGeom prst="rect">
            <a:avLst/>
          </a:prstGeom>
        </p:spPr>
      </p:pic>
      <p:pic>
        <p:nvPicPr>
          <p:cNvPr id="34" name="Graphic 33" descr="Send">
            <a:extLst>
              <a:ext uri="{FF2B5EF4-FFF2-40B4-BE49-F238E27FC236}">
                <a16:creationId xmlns:a16="http://schemas.microsoft.com/office/drawing/2014/main" id="{F01A0A0C-AF09-4E46-ACA1-027923B1B84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542191" y="4295492"/>
            <a:ext cx="215933" cy="215933"/>
          </a:xfrm>
          <a:prstGeom prst="rect">
            <a:avLst/>
          </a:prstGeom>
        </p:spPr>
      </p:pic>
      <p:pic>
        <p:nvPicPr>
          <p:cNvPr id="46" name="Graphic 45" descr="Pencil">
            <a:extLst>
              <a:ext uri="{FF2B5EF4-FFF2-40B4-BE49-F238E27FC236}">
                <a16:creationId xmlns:a16="http://schemas.microsoft.com/office/drawing/2014/main" id="{D768C778-3374-4849-B17B-657800754FA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545491" y="4029699"/>
            <a:ext cx="215933" cy="215933"/>
          </a:xfrm>
          <a:prstGeom prst="rect">
            <a:avLst/>
          </a:prstGeom>
        </p:spPr>
      </p:pic>
      <p:pic>
        <p:nvPicPr>
          <p:cNvPr id="89" name="Graphic 88" descr="Information">
            <a:hlinkClick r:id="" action="ppaction://hlinkshowjump?jump=nextslide"/>
            <a:extLst>
              <a:ext uri="{FF2B5EF4-FFF2-40B4-BE49-F238E27FC236}">
                <a16:creationId xmlns:a16="http://schemas.microsoft.com/office/drawing/2014/main" id="{7A54912C-8AC9-AC4B-922A-A36DB263CAC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107977" y="4275985"/>
            <a:ext cx="215933" cy="215933"/>
          </a:xfrm>
          <a:prstGeom prst="rect">
            <a:avLst/>
          </a:prstGeom>
        </p:spPr>
      </p:pic>
      <p:pic>
        <p:nvPicPr>
          <p:cNvPr id="91" name="Graphic 90" descr="Recycle sign">
            <a:extLst>
              <a:ext uri="{FF2B5EF4-FFF2-40B4-BE49-F238E27FC236}">
                <a16:creationId xmlns:a16="http://schemas.microsoft.com/office/drawing/2014/main" id="{47F5FB13-61A5-4049-A7A3-0EC4F56A752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10389" y="4608317"/>
            <a:ext cx="341968" cy="341968"/>
          </a:xfrm>
          <a:prstGeom prst="rect">
            <a:avLst/>
          </a:prstGeom>
        </p:spPr>
      </p:pic>
      <p:pic>
        <p:nvPicPr>
          <p:cNvPr id="93" name="Graphic 92" descr="Question mark RTL">
            <a:extLst>
              <a:ext uri="{FF2B5EF4-FFF2-40B4-BE49-F238E27FC236}">
                <a16:creationId xmlns:a16="http://schemas.microsoft.com/office/drawing/2014/main" id="{54C5381B-8A37-9846-AD8D-AC4266217FE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03917" y="3705779"/>
            <a:ext cx="342000" cy="342000"/>
          </a:xfrm>
          <a:prstGeom prst="rect">
            <a:avLst/>
          </a:prstGeom>
        </p:spPr>
      </p:pic>
      <p:sp>
        <p:nvSpPr>
          <p:cNvPr id="94" name="Rectangle 93">
            <a:extLst>
              <a:ext uri="{FF2B5EF4-FFF2-40B4-BE49-F238E27FC236}">
                <a16:creationId xmlns:a16="http://schemas.microsoft.com/office/drawing/2014/main" id="{1E458687-11A5-8545-B339-E68F63F53BF3}"/>
              </a:ext>
            </a:extLst>
          </p:cNvPr>
          <p:cNvSpPr/>
          <p:nvPr/>
        </p:nvSpPr>
        <p:spPr>
          <a:xfrm>
            <a:off x="3433302" y="332799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English</a:t>
            </a:r>
          </a:p>
        </p:txBody>
      </p:sp>
      <p:sp>
        <p:nvSpPr>
          <p:cNvPr id="95" name="Triangle 94">
            <a:hlinkClick r:id="" action="ppaction://hlinkshowjump?jump=nextslide"/>
            <a:extLst>
              <a:ext uri="{FF2B5EF4-FFF2-40B4-BE49-F238E27FC236}">
                <a16:creationId xmlns:a16="http://schemas.microsoft.com/office/drawing/2014/main" id="{E4047283-6B33-074D-9FE6-EB8B721C68FD}"/>
              </a:ext>
            </a:extLst>
          </p:cNvPr>
          <p:cNvSpPr>
            <a:spLocks noChangeAspect="1"/>
          </p:cNvSpPr>
          <p:nvPr/>
        </p:nvSpPr>
        <p:spPr>
          <a:xfrm rot="10800000">
            <a:off x="4125000" y="3393548"/>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60" name="Graphic 59" descr="Add">
            <a:hlinkClick r:id="rId22" action="ppaction://hlinksldjump"/>
            <a:extLst>
              <a:ext uri="{FF2B5EF4-FFF2-40B4-BE49-F238E27FC236}">
                <a16:creationId xmlns:a16="http://schemas.microsoft.com/office/drawing/2014/main" id="{AEF83BC5-DBA0-D248-853E-5C953B7A62FB}"/>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218720" y="5433265"/>
            <a:ext cx="772514" cy="772514"/>
          </a:xfrm>
          <a:prstGeom prst="rect">
            <a:avLst/>
          </a:prstGeom>
        </p:spPr>
      </p:pic>
      <p:pic>
        <p:nvPicPr>
          <p:cNvPr id="61" name="Graphic 60" descr="Bar graph with upward trend">
            <a:hlinkClick r:id="rId25" action="ppaction://hlinksldjump"/>
            <a:extLst>
              <a:ext uri="{FF2B5EF4-FFF2-40B4-BE49-F238E27FC236}">
                <a16:creationId xmlns:a16="http://schemas.microsoft.com/office/drawing/2014/main" id="{ABB2F014-C602-CC40-8B8A-0655F2C1DB64}"/>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104111" y="5747782"/>
            <a:ext cx="468001" cy="468001"/>
          </a:xfrm>
          <a:prstGeom prst="rect">
            <a:avLst/>
          </a:prstGeom>
        </p:spPr>
      </p:pic>
      <p:pic>
        <p:nvPicPr>
          <p:cNvPr id="63" name="Graphic 62" descr="Workflow">
            <a:hlinkClick r:id="rId28" action="ppaction://hlinksldjump"/>
            <a:extLst>
              <a:ext uri="{FF2B5EF4-FFF2-40B4-BE49-F238E27FC236}">
                <a16:creationId xmlns:a16="http://schemas.microsoft.com/office/drawing/2014/main" id="{0D38C6AE-2E63-AD41-8201-39486BD189E4}"/>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601230" y="5748989"/>
            <a:ext cx="468001" cy="468001"/>
          </a:xfrm>
          <a:prstGeom prst="rect">
            <a:avLst/>
          </a:prstGeom>
        </p:spPr>
      </p:pic>
      <p:pic>
        <p:nvPicPr>
          <p:cNvPr id="64" name="Graphic 63" descr="List">
            <a:hlinkClick r:id="rId31" action="ppaction://hlinksldjump"/>
            <a:extLst>
              <a:ext uri="{FF2B5EF4-FFF2-40B4-BE49-F238E27FC236}">
                <a16:creationId xmlns:a16="http://schemas.microsoft.com/office/drawing/2014/main" id="{6237366E-E24D-1D48-A60C-C77BB9F91804}"/>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894989" y="5747783"/>
            <a:ext cx="468001" cy="468001"/>
          </a:xfrm>
          <a:prstGeom prst="rect">
            <a:avLst/>
          </a:prstGeom>
        </p:spPr>
      </p:pic>
      <p:pic>
        <p:nvPicPr>
          <p:cNvPr id="65" name="Graphic 64" descr="Single gear">
            <a:hlinkClick r:id="rId34" action="ppaction://hlinksldjump"/>
            <a:extLst>
              <a:ext uri="{FF2B5EF4-FFF2-40B4-BE49-F238E27FC236}">
                <a16:creationId xmlns:a16="http://schemas.microsoft.com/office/drawing/2014/main" id="{51459573-DDF1-1547-BB3B-8BBDA8FC1600}"/>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3898527" y="5729304"/>
            <a:ext cx="468001" cy="468001"/>
          </a:xfrm>
          <a:prstGeom prst="rect">
            <a:avLst/>
          </a:prstGeom>
        </p:spPr>
      </p:pic>
      <p:sp>
        <p:nvSpPr>
          <p:cNvPr id="66" name="Rounded Rectangle 65">
            <a:extLst>
              <a:ext uri="{FF2B5EF4-FFF2-40B4-BE49-F238E27FC236}">
                <a16:creationId xmlns:a16="http://schemas.microsoft.com/office/drawing/2014/main" id="{FB48526B-3F49-8C4F-8F73-983708F54F8D}"/>
              </a:ext>
            </a:extLst>
          </p:cNvPr>
          <p:cNvSpPr/>
          <p:nvPr/>
        </p:nvSpPr>
        <p:spPr>
          <a:xfrm>
            <a:off x="4868228" y="1232782"/>
            <a:ext cx="3051810" cy="430212"/>
          </a:xfrm>
          <a:prstGeom prst="round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explore user settings. </a:t>
            </a:r>
          </a:p>
        </p:txBody>
      </p:sp>
    </p:spTree>
    <p:extLst>
      <p:ext uri="{BB962C8B-B14F-4D97-AF65-F5344CB8AC3E}">
        <p14:creationId xmlns:p14="http://schemas.microsoft.com/office/powerpoint/2010/main" val="477403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nodeType="withEffect">
                                  <p:stCondLst>
                                    <p:cond delay="0"/>
                                  </p:stCondLst>
                                  <p:childTnLst>
                                    <p:animScale>
                                      <p:cBhvr>
                                        <p:cTn id="6" dur="500" fill="hold"/>
                                        <p:tgtEl>
                                          <p:spTgt spid="89"/>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Settings</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18720" y="5433265"/>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04111" y="5747782"/>
            <a:ext cx="468001" cy="468001"/>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3883303" y="571607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3774" y="5746114"/>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883302" y="5747782"/>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Settings</a:t>
            </a:r>
          </a:p>
        </p:txBody>
      </p:sp>
      <p:pic>
        <p:nvPicPr>
          <p:cNvPr id="4" name="Graphic 3" descr="Male profile">
            <a:extLst>
              <a:ext uri="{FF2B5EF4-FFF2-40B4-BE49-F238E27FC236}">
                <a16:creationId xmlns:a16="http://schemas.microsoft.com/office/drawing/2014/main" id="{08C618DE-E048-D74D-A031-01D22BA2BDE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31278" y="1224446"/>
            <a:ext cx="687278" cy="687278"/>
          </a:xfrm>
          <a:prstGeom prst="rect">
            <a:avLst/>
          </a:prstGeom>
        </p:spPr>
      </p:pic>
      <p:sp>
        <p:nvSpPr>
          <p:cNvPr id="18" name="TextBox 17">
            <a:extLst>
              <a:ext uri="{FF2B5EF4-FFF2-40B4-BE49-F238E27FC236}">
                <a16:creationId xmlns:a16="http://schemas.microsoft.com/office/drawing/2014/main" id="{C8CB9B2A-90F3-A04E-8A6D-C7B47881C1F5}"/>
              </a:ext>
            </a:extLst>
          </p:cNvPr>
          <p:cNvSpPr txBox="1"/>
          <p:nvPr/>
        </p:nvSpPr>
        <p:spPr>
          <a:xfrm>
            <a:off x="1518556" y="1230333"/>
            <a:ext cx="2832749" cy="646331"/>
          </a:xfrm>
          <a:prstGeom prst="rect">
            <a:avLst/>
          </a:prstGeom>
          <a:noFill/>
        </p:spPr>
        <p:txBody>
          <a:bodyPr wrap="square" rtlCol="0">
            <a:spAutoFit/>
          </a:bodyPr>
          <a:lstStyle/>
          <a:p>
            <a:r>
              <a:rPr lang="en-US" sz="1400" dirty="0">
                <a:solidFill>
                  <a:srgbClr val="002060"/>
                </a:solidFill>
              </a:rPr>
              <a:t>Saurav</a:t>
            </a:r>
            <a:r>
              <a:rPr lang="en-US" sz="1200" dirty="0">
                <a:solidFill>
                  <a:srgbClr val="002060"/>
                </a:solidFill>
              </a:rPr>
              <a:t> </a:t>
            </a:r>
          </a:p>
          <a:p>
            <a:r>
              <a:rPr lang="en-US" sz="1100" dirty="0">
                <a:solidFill>
                  <a:srgbClr val="002060"/>
                </a:solidFill>
              </a:rPr>
              <a:t>Last Sync: 10/2/2019</a:t>
            </a:r>
          </a:p>
          <a:p>
            <a:r>
              <a:rPr lang="en-US" sz="1100" dirty="0">
                <a:solidFill>
                  <a:srgbClr val="002060"/>
                </a:solidFill>
              </a:rPr>
              <a:t>Email: </a:t>
            </a:r>
            <a:r>
              <a:rPr lang="en-US" sz="1100" dirty="0" err="1">
                <a:solidFill>
                  <a:srgbClr val="002060"/>
                </a:solidFill>
              </a:rPr>
              <a:t>trip.manager@mail.com</a:t>
            </a:r>
            <a:endParaRPr lang="en-US" sz="1100" dirty="0">
              <a:solidFill>
                <a:srgbClr val="002060"/>
              </a:solidFill>
            </a:endParaRPr>
          </a:p>
        </p:txBody>
      </p:sp>
      <p:cxnSp>
        <p:nvCxnSpPr>
          <p:cNvPr id="68" name="Straight Connector 67">
            <a:extLst>
              <a:ext uri="{FF2B5EF4-FFF2-40B4-BE49-F238E27FC236}">
                <a16:creationId xmlns:a16="http://schemas.microsoft.com/office/drawing/2014/main" id="{4AB3D340-0735-944A-A51B-BDD8CB7FB945}"/>
              </a:ext>
            </a:extLst>
          </p:cNvPr>
          <p:cNvCxnSpPr/>
          <p:nvPr/>
        </p:nvCxnSpPr>
        <p:spPr>
          <a:xfrm>
            <a:off x="789300" y="1907441"/>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770B12C-55CD-3F48-8C96-D5356D8EF417}"/>
              </a:ext>
            </a:extLst>
          </p:cNvPr>
          <p:cNvSpPr txBox="1"/>
          <p:nvPr/>
        </p:nvSpPr>
        <p:spPr>
          <a:xfrm>
            <a:off x="1533779" y="2003714"/>
            <a:ext cx="2832749" cy="276999"/>
          </a:xfrm>
          <a:prstGeom prst="rect">
            <a:avLst/>
          </a:prstGeom>
          <a:noFill/>
        </p:spPr>
        <p:txBody>
          <a:bodyPr wrap="square" rtlCol="0">
            <a:spAutoFit/>
          </a:bodyPr>
          <a:lstStyle/>
          <a:p>
            <a:r>
              <a:rPr lang="en-US" sz="1200" dirty="0">
                <a:solidFill>
                  <a:srgbClr val="002060"/>
                </a:solidFill>
              </a:rPr>
              <a:t>Time-zone</a:t>
            </a:r>
          </a:p>
        </p:txBody>
      </p:sp>
      <p:cxnSp>
        <p:nvCxnSpPr>
          <p:cNvPr id="71" name="Straight Connector 70">
            <a:extLst>
              <a:ext uri="{FF2B5EF4-FFF2-40B4-BE49-F238E27FC236}">
                <a16:creationId xmlns:a16="http://schemas.microsoft.com/office/drawing/2014/main" id="{89CC6F16-EC52-9D45-B26C-82B9541D86C1}"/>
              </a:ext>
            </a:extLst>
          </p:cNvPr>
          <p:cNvCxnSpPr/>
          <p:nvPr/>
        </p:nvCxnSpPr>
        <p:spPr>
          <a:xfrm>
            <a:off x="783386" y="2280713"/>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CDED91E-DC74-0947-B619-931D79C79D0B}"/>
              </a:ext>
            </a:extLst>
          </p:cNvPr>
          <p:cNvSpPr txBox="1"/>
          <p:nvPr/>
        </p:nvSpPr>
        <p:spPr>
          <a:xfrm>
            <a:off x="1546463" y="2358840"/>
            <a:ext cx="2832749" cy="830997"/>
          </a:xfrm>
          <a:prstGeom prst="rect">
            <a:avLst/>
          </a:prstGeom>
          <a:noFill/>
        </p:spPr>
        <p:txBody>
          <a:bodyPr wrap="square" rtlCol="0">
            <a:spAutoFit/>
          </a:bodyPr>
          <a:lstStyle/>
          <a:p>
            <a:r>
              <a:rPr lang="en-US" sz="1200" dirty="0">
                <a:solidFill>
                  <a:srgbClr val="002060"/>
                </a:solidFill>
              </a:rPr>
              <a:t>Export </a:t>
            </a:r>
          </a:p>
          <a:p>
            <a:r>
              <a:rPr lang="en-US" sz="1200" dirty="0">
                <a:solidFill>
                  <a:srgbClr val="002060"/>
                </a:solidFill>
              </a:rPr>
              <a:t>   </a:t>
            </a:r>
            <a:r>
              <a:rPr lang="en-US" sz="1100" dirty="0">
                <a:solidFill>
                  <a:srgbClr val="002060"/>
                </a:solidFill>
              </a:rPr>
              <a:t>List View   </a:t>
            </a:r>
          </a:p>
          <a:p>
            <a:r>
              <a:rPr lang="en-US" sz="1100" dirty="0">
                <a:solidFill>
                  <a:srgbClr val="002060"/>
                </a:solidFill>
              </a:rPr>
              <a:t>   Chart View</a:t>
            </a:r>
          </a:p>
          <a:p>
            <a:r>
              <a:rPr lang="en-US" sz="1100" dirty="0">
                <a:solidFill>
                  <a:srgbClr val="002060"/>
                </a:solidFill>
              </a:rPr>
              <a:t>   Progress Tracking View</a:t>
            </a:r>
            <a:endParaRPr lang="en-US" sz="1050" dirty="0">
              <a:solidFill>
                <a:srgbClr val="002060"/>
              </a:solidFill>
            </a:endParaRPr>
          </a:p>
        </p:txBody>
      </p:sp>
      <p:cxnSp>
        <p:nvCxnSpPr>
          <p:cNvPr id="73" name="Straight Connector 72">
            <a:extLst>
              <a:ext uri="{FF2B5EF4-FFF2-40B4-BE49-F238E27FC236}">
                <a16:creationId xmlns:a16="http://schemas.microsoft.com/office/drawing/2014/main" id="{6FE013CB-8AFA-F141-B634-5D6383C7A179}"/>
              </a:ext>
            </a:extLst>
          </p:cNvPr>
          <p:cNvCxnSpPr/>
          <p:nvPr/>
        </p:nvCxnSpPr>
        <p:spPr>
          <a:xfrm>
            <a:off x="783386" y="324282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ECF15749-196E-4E4C-B653-712323715470}"/>
              </a:ext>
            </a:extLst>
          </p:cNvPr>
          <p:cNvSpPr txBox="1"/>
          <p:nvPr/>
        </p:nvSpPr>
        <p:spPr>
          <a:xfrm>
            <a:off x="1518555" y="3306276"/>
            <a:ext cx="2832749" cy="276999"/>
          </a:xfrm>
          <a:prstGeom prst="rect">
            <a:avLst/>
          </a:prstGeom>
          <a:noFill/>
        </p:spPr>
        <p:txBody>
          <a:bodyPr wrap="square" rtlCol="0">
            <a:spAutoFit/>
          </a:bodyPr>
          <a:lstStyle/>
          <a:p>
            <a:r>
              <a:rPr lang="en-US" sz="1200" dirty="0">
                <a:solidFill>
                  <a:srgbClr val="002060"/>
                </a:solidFill>
              </a:rPr>
              <a:t>Language</a:t>
            </a:r>
          </a:p>
        </p:txBody>
      </p:sp>
      <p:cxnSp>
        <p:nvCxnSpPr>
          <p:cNvPr id="75" name="Straight Connector 74">
            <a:extLst>
              <a:ext uri="{FF2B5EF4-FFF2-40B4-BE49-F238E27FC236}">
                <a16:creationId xmlns:a16="http://schemas.microsoft.com/office/drawing/2014/main" id="{934DD326-8004-4849-B987-D5511E1DE57D}"/>
              </a:ext>
            </a:extLst>
          </p:cNvPr>
          <p:cNvCxnSpPr/>
          <p:nvPr/>
        </p:nvCxnSpPr>
        <p:spPr>
          <a:xfrm>
            <a:off x="778796" y="3647737"/>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5BEAC5B-5FF0-324E-A464-5D883A411BBC}"/>
              </a:ext>
            </a:extLst>
          </p:cNvPr>
          <p:cNvSpPr txBox="1"/>
          <p:nvPr/>
        </p:nvSpPr>
        <p:spPr>
          <a:xfrm>
            <a:off x="1533779" y="3707291"/>
            <a:ext cx="2832749" cy="276999"/>
          </a:xfrm>
          <a:prstGeom prst="rect">
            <a:avLst/>
          </a:prstGeom>
          <a:noFill/>
        </p:spPr>
        <p:txBody>
          <a:bodyPr wrap="square" rtlCol="0">
            <a:spAutoFit/>
          </a:bodyPr>
          <a:lstStyle/>
          <a:p>
            <a:r>
              <a:rPr lang="en-US" sz="1200" dirty="0">
                <a:solidFill>
                  <a:srgbClr val="002060"/>
                </a:solidFill>
              </a:rPr>
              <a:t>About </a:t>
            </a:r>
          </a:p>
        </p:txBody>
      </p:sp>
      <p:sp>
        <p:nvSpPr>
          <p:cNvPr id="80" name="TextBox 79">
            <a:extLst>
              <a:ext uri="{FF2B5EF4-FFF2-40B4-BE49-F238E27FC236}">
                <a16:creationId xmlns:a16="http://schemas.microsoft.com/office/drawing/2014/main" id="{8D808478-7583-7740-B435-7400EA012F52}"/>
              </a:ext>
            </a:extLst>
          </p:cNvPr>
          <p:cNvSpPr txBox="1"/>
          <p:nvPr/>
        </p:nvSpPr>
        <p:spPr>
          <a:xfrm>
            <a:off x="1687736" y="4008742"/>
            <a:ext cx="2832749" cy="261610"/>
          </a:xfrm>
          <a:prstGeom prst="rect">
            <a:avLst/>
          </a:prstGeom>
          <a:noFill/>
        </p:spPr>
        <p:txBody>
          <a:bodyPr wrap="square" rtlCol="0">
            <a:spAutoFit/>
          </a:bodyPr>
          <a:lstStyle/>
          <a:p>
            <a:r>
              <a:rPr lang="en-US" sz="1100" dirty="0">
                <a:solidFill>
                  <a:srgbClr val="002060"/>
                </a:solidFill>
              </a:rPr>
              <a:t>Write Review </a:t>
            </a:r>
          </a:p>
        </p:txBody>
      </p:sp>
      <p:sp>
        <p:nvSpPr>
          <p:cNvPr id="81" name="TextBox 80">
            <a:extLst>
              <a:ext uri="{FF2B5EF4-FFF2-40B4-BE49-F238E27FC236}">
                <a16:creationId xmlns:a16="http://schemas.microsoft.com/office/drawing/2014/main" id="{02C4E489-0E2E-3047-88D9-24307BAF5E2E}"/>
              </a:ext>
            </a:extLst>
          </p:cNvPr>
          <p:cNvSpPr txBox="1"/>
          <p:nvPr/>
        </p:nvSpPr>
        <p:spPr>
          <a:xfrm>
            <a:off x="1697941" y="4237733"/>
            <a:ext cx="2832749" cy="261610"/>
          </a:xfrm>
          <a:prstGeom prst="rect">
            <a:avLst/>
          </a:prstGeom>
          <a:noFill/>
        </p:spPr>
        <p:txBody>
          <a:bodyPr wrap="square" rtlCol="0">
            <a:spAutoFit/>
          </a:bodyPr>
          <a:lstStyle/>
          <a:p>
            <a:r>
              <a:rPr lang="en-US" sz="1100" dirty="0">
                <a:solidFill>
                  <a:srgbClr val="002060"/>
                </a:solidFill>
              </a:rPr>
              <a:t>Send Feedback</a:t>
            </a:r>
          </a:p>
        </p:txBody>
      </p:sp>
      <p:sp>
        <p:nvSpPr>
          <p:cNvPr id="82" name="TextBox 81">
            <a:extLst>
              <a:ext uri="{FF2B5EF4-FFF2-40B4-BE49-F238E27FC236}">
                <a16:creationId xmlns:a16="http://schemas.microsoft.com/office/drawing/2014/main" id="{F07EBA1F-AD2B-D44B-B683-5FD56F98A9AD}"/>
              </a:ext>
            </a:extLst>
          </p:cNvPr>
          <p:cNvSpPr txBox="1"/>
          <p:nvPr/>
        </p:nvSpPr>
        <p:spPr>
          <a:xfrm>
            <a:off x="3247862" y="4013523"/>
            <a:ext cx="2832749" cy="261610"/>
          </a:xfrm>
          <a:prstGeom prst="rect">
            <a:avLst/>
          </a:prstGeom>
          <a:noFill/>
        </p:spPr>
        <p:txBody>
          <a:bodyPr wrap="square" rtlCol="0">
            <a:spAutoFit/>
          </a:bodyPr>
          <a:lstStyle/>
          <a:p>
            <a:r>
              <a:rPr lang="en-US" sz="1100" dirty="0">
                <a:solidFill>
                  <a:srgbClr val="002060"/>
                </a:solidFill>
              </a:rPr>
              <a:t>Privacy</a:t>
            </a:r>
          </a:p>
        </p:txBody>
      </p:sp>
      <p:sp>
        <p:nvSpPr>
          <p:cNvPr id="83" name="TextBox 82">
            <a:extLst>
              <a:ext uri="{FF2B5EF4-FFF2-40B4-BE49-F238E27FC236}">
                <a16:creationId xmlns:a16="http://schemas.microsoft.com/office/drawing/2014/main" id="{8325C4E0-00BE-394B-A3EB-37B9BE964864}"/>
              </a:ext>
            </a:extLst>
          </p:cNvPr>
          <p:cNvSpPr txBox="1"/>
          <p:nvPr/>
        </p:nvSpPr>
        <p:spPr>
          <a:xfrm>
            <a:off x="3258067" y="4242514"/>
            <a:ext cx="2832749" cy="261610"/>
          </a:xfrm>
          <a:prstGeom prst="rect">
            <a:avLst/>
          </a:prstGeom>
          <a:noFill/>
        </p:spPr>
        <p:txBody>
          <a:bodyPr wrap="square" rtlCol="0">
            <a:spAutoFit/>
          </a:bodyPr>
          <a:lstStyle/>
          <a:p>
            <a:r>
              <a:rPr lang="en-US" sz="1100" dirty="0">
                <a:solidFill>
                  <a:srgbClr val="002060"/>
                </a:solidFill>
              </a:rPr>
              <a:t>Help</a:t>
            </a:r>
          </a:p>
        </p:txBody>
      </p:sp>
      <p:cxnSp>
        <p:nvCxnSpPr>
          <p:cNvPr id="84" name="Straight Connector 83">
            <a:extLst>
              <a:ext uri="{FF2B5EF4-FFF2-40B4-BE49-F238E27FC236}">
                <a16:creationId xmlns:a16="http://schemas.microsoft.com/office/drawing/2014/main" id="{83CA74CD-5AB2-DD47-8A72-2540AC0755A1}"/>
              </a:ext>
            </a:extLst>
          </p:cNvPr>
          <p:cNvCxnSpPr/>
          <p:nvPr/>
        </p:nvCxnSpPr>
        <p:spPr>
          <a:xfrm>
            <a:off x="819598" y="4565932"/>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C1CC51B1-7BBB-374E-878F-2D5AFD76FE67}"/>
              </a:ext>
            </a:extLst>
          </p:cNvPr>
          <p:cNvSpPr txBox="1"/>
          <p:nvPr/>
        </p:nvSpPr>
        <p:spPr>
          <a:xfrm>
            <a:off x="1554767" y="4629388"/>
            <a:ext cx="2832749" cy="276999"/>
          </a:xfrm>
          <a:prstGeom prst="rect">
            <a:avLst/>
          </a:prstGeom>
          <a:noFill/>
        </p:spPr>
        <p:txBody>
          <a:bodyPr wrap="square" rtlCol="0">
            <a:spAutoFit/>
          </a:bodyPr>
          <a:lstStyle/>
          <a:p>
            <a:r>
              <a:rPr lang="en-US" sz="1200" dirty="0">
                <a:solidFill>
                  <a:srgbClr val="002060"/>
                </a:solidFill>
              </a:rPr>
              <a:t>Recycle Bin</a:t>
            </a:r>
          </a:p>
        </p:txBody>
      </p:sp>
      <p:cxnSp>
        <p:nvCxnSpPr>
          <p:cNvPr id="86" name="Straight Connector 85">
            <a:extLst>
              <a:ext uri="{FF2B5EF4-FFF2-40B4-BE49-F238E27FC236}">
                <a16:creationId xmlns:a16="http://schemas.microsoft.com/office/drawing/2014/main" id="{CFF67078-5716-394E-B468-A67846BE2881}"/>
              </a:ext>
            </a:extLst>
          </p:cNvPr>
          <p:cNvCxnSpPr/>
          <p:nvPr/>
        </p:nvCxnSpPr>
        <p:spPr>
          <a:xfrm>
            <a:off x="815008" y="497084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178380D-8528-4147-871E-C9C8455AC027}"/>
              </a:ext>
            </a:extLst>
          </p:cNvPr>
          <p:cNvSpPr/>
          <p:nvPr/>
        </p:nvSpPr>
        <p:spPr>
          <a:xfrm>
            <a:off x="1957796" y="5082858"/>
            <a:ext cx="1260000" cy="2471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Sign Out</a:t>
            </a:r>
          </a:p>
        </p:txBody>
      </p:sp>
      <p:pic>
        <p:nvPicPr>
          <p:cNvPr id="21" name="Graphic 20" descr="Gears">
            <a:extLst>
              <a:ext uri="{FF2B5EF4-FFF2-40B4-BE49-F238E27FC236}">
                <a16:creationId xmlns:a16="http://schemas.microsoft.com/office/drawing/2014/main" id="{F6BA834D-A5A1-4D48-8E01-1A4184BA4EF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10106" y="1941503"/>
            <a:ext cx="341968" cy="341968"/>
          </a:xfrm>
          <a:prstGeom prst="rect">
            <a:avLst/>
          </a:prstGeom>
        </p:spPr>
      </p:pic>
      <p:pic>
        <p:nvPicPr>
          <p:cNvPr id="24" name="Graphic 23" descr="Cloud Computing">
            <a:extLst>
              <a:ext uri="{FF2B5EF4-FFF2-40B4-BE49-F238E27FC236}">
                <a16:creationId xmlns:a16="http://schemas.microsoft.com/office/drawing/2014/main" id="{EC017D6C-A63C-F44E-B887-34D5DCF5D25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13592" y="2356560"/>
            <a:ext cx="341968" cy="341968"/>
          </a:xfrm>
          <a:prstGeom prst="rect">
            <a:avLst/>
          </a:prstGeom>
        </p:spPr>
      </p:pic>
      <p:pic>
        <p:nvPicPr>
          <p:cNvPr id="27" name="Graphic 26" descr="Flower without stem">
            <a:extLst>
              <a:ext uri="{FF2B5EF4-FFF2-40B4-BE49-F238E27FC236}">
                <a16:creationId xmlns:a16="http://schemas.microsoft.com/office/drawing/2014/main" id="{4C473335-BAFE-BF47-99A5-391C90544DE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10107" y="3272397"/>
            <a:ext cx="341968" cy="341968"/>
          </a:xfrm>
          <a:prstGeom prst="rect">
            <a:avLst/>
          </a:prstGeom>
        </p:spPr>
      </p:pic>
      <p:pic>
        <p:nvPicPr>
          <p:cNvPr id="32" name="Graphic 31" descr="Closed book">
            <a:extLst>
              <a:ext uri="{FF2B5EF4-FFF2-40B4-BE49-F238E27FC236}">
                <a16:creationId xmlns:a16="http://schemas.microsoft.com/office/drawing/2014/main" id="{62F54E2E-AB96-CA44-892D-5263B02B57F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104110" y="4017325"/>
            <a:ext cx="215933" cy="215933"/>
          </a:xfrm>
          <a:prstGeom prst="rect">
            <a:avLst/>
          </a:prstGeom>
        </p:spPr>
      </p:pic>
      <p:pic>
        <p:nvPicPr>
          <p:cNvPr id="34" name="Graphic 33" descr="Send">
            <a:extLst>
              <a:ext uri="{FF2B5EF4-FFF2-40B4-BE49-F238E27FC236}">
                <a16:creationId xmlns:a16="http://schemas.microsoft.com/office/drawing/2014/main" id="{F01A0A0C-AF09-4E46-ACA1-027923B1B84E}"/>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542191" y="4295492"/>
            <a:ext cx="215933" cy="215933"/>
          </a:xfrm>
          <a:prstGeom prst="rect">
            <a:avLst/>
          </a:prstGeom>
        </p:spPr>
      </p:pic>
      <p:pic>
        <p:nvPicPr>
          <p:cNvPr id="46" name="Graphic 45" descr="Pencil">
            <a:extLst>
              <a:ext uri="{FF2B5EF4-FFF2-40B4-BE49-F238E27FC236}">
                <a16:creationId xmlns:a16="http://schemas.microsoft.com/office/drawing/2014/main" id="{D768C778-3374-4849-B17B-657800754FA9}"/>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545491" y="4029699"/>
            <a:ext cx="215933" cy="215933"/>
          </a:xfrm>
          <a:prstGeom prst="rect">
            <a:avLst/>
          </a:prstGeom>
        </p:spPr>
      </p:pic>
      <p:pic>
        <p:nvPicPr>
          <p:cNvPr id="89" name="Graphic 88" descr="Information">
            <a:hlinkClick r:id="" action="ppaction://hlinkshowjump?jump=nextslide"/>
            <a:extLst>
              <a:ext uri="{FF2B5EF4-FFF2-40B4-BE49-F238E27FC236}">
                <a16:creationId xmlns:a16="http://schemas.microsoft.com/office/drawing/2014/main" id="{7A54912C-8AC9-AC4B-922A-A36DB263CAC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107977" y="4275985"/>
            <a:ext cx="215933" cy="215933"/>
          </a:xfrm>
          <a:prstGeom prst="rect">
            <a:avLst/>
          </a:prstGeom>
        </p:spPr>
      </p:pic>
      <p:pic>
        <p:nvPicPr>
          <p:cNvPr id="91" name="Graphic 90" descr="Recycle sign">
            <a:extLst>
              <a:ext uri="{FF2B5EF4-FFF2-40B4-BE49-F238E27FC236}">
                <a16:creationId xmlns:a16="http://schemas.microsoft.com/office/drawing/2014/main" id="{47F5FB13-61A5-4049-A7A3-0EC4F56A7527}"/>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010389" y="4608317"/>
            <a:ext cx="341968" cy="341968"/>
          </a:xfrm>
          <a:prstGeom prst="rect">
            <a:avLst/>
          </a:prstGeom>
        </p:spPr>
      </p:pic>
      <p:pic>
        <p:nvPicPr>
          <p:cNvPr id="93" name="Graphic 92" descr="Question mark RTL">
            <a:extLst>
              <a:ext uri="{FF2B5EF4-FFF2-40B4-BE49-F238E27FC236}">
                <a16:creationId xmlns:a16="http://schemas.microsoft.com/office/drawing/2014/main" id="{54C5381B-8A37-9846-AD8D-AC4266217FEB}"/>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003917" y="3705779"/>
            <a:ext cx="342000" cy="342000"/>
          </a:xfrm>
          <a:prstGeom prst="rect">
            <a:avLst/>
          </a:prstGeom>
        </p:spPr>
      </p:pic>
      <p:sp>
        <p:nvSpPr>
          <p:cNvPr id="94" name="Rectangle 93">
            <a:extLst>
              <a:ext uri="{FF2B5EF4-FFF2-40B4-BE49-F238E27FC236}">
                <a16:creationId xmlns:a16="http://schemas.microsoft.com/office/drawing/2014/main" id="{1E458687-11A5-8545-B339-E68F63F53BF3}"/>
              </a:ext>
            </a:extLst>
          </p:cNvPr>
          <p:cNvSpPr/>
          <p:nvPr/>
        </p:nvSpPr>
        <p:spPr>
          <a:xfrm>
            <a:off x="3433302" y="332799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English</a:t>
            </a:r>
          </a:p>
        </p:txBody>
      </p:sp>
      <p:sp>
        <p:nvSpPr>
          <p:cNvPr id="95" name="Triangle 94">
            <a:hlinkClick r:id="" action="ppaction://hlinkshowjump?jump=nextslide"/>
            <a:extLst>
              <a:ext uri="{FF2B5EF4-FFF2-40B4-BE49-F238E27FC236}">
                <a16:creationId xmlns:a16="http://schemas.microsoft.com/office/drawing/2014/main" id="{E4047283-6B33-074D-9FE6-EB8B721C68FD}"/>
              </a:ext>
            </a:extLst>
          </p:cNvPr>
          <p:cNvSpPr>
            <a:spLocks noChangeAspect="1"/>
          </p:cNvSpPr>
          <p:nvPr/>
        </p:nvSpPr>
        <p:spPr>
          <a:xfrm rot="10800000">
            <a:off x="4125000" y="3393548"/>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Rectangle 59">
            <a:extLst>
              <a:ext uri="{FF2B5EF4-FFF2-40B4-BE49-F238E27FC236}">
                <a16:creationId xmlns:a16="http://schemas.microsoft.com/office/drawing/2014/main" id="{982A3F85-3F2F-844F-BADF-22D6F56962F9}"/>
              </a:ext>
            </a:extLst>
          </p:cNvPr>
          <p:cNvSpPr/>
          <p:nvPr/>
        </p:nvSpPr>
        <p:spPr>
          <a:xfrm>
            <a:off x="294479" y="1124743"/>
            <a:ext cx="4346640" cy="5694962"/>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 Same-side Corner of Rectangle 63">
            <a:extLst>
              <a:ext uri="{FF2B5EF4-FFF2-40B4-BE49-F238E27FC236}">
                <a16:creationId xmlns:a16="http://schemas.microsoft.com/office/drawing/2014/main" id="{DB63A753-0463-0843-AE24-86B7E18FE63C}"/>
              </a:ext>
            </a:extLst>
          </p:cNvPr>
          <p:cNvSpPr/>
          <p:nvPr/>
        </p:nvSpPr>
        <p:spPr>
          <a:xfrm>
            <a:off x="929858" y="2258625"/>
            <a:ext cx="3393014" cy="2033275"/>
          </a:xfrm>
          <a:prstGeom prst="round2Same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endParaRPr lang="en-US" sz="1100" dirty="0">
              <a:solidFill>
                <a:srgbClr val="002060"/>
              </a:solidFill>
            </a:endParaRPr>
          </a:p>
          <a:p>
            <a:pPr>
              <a:spcAft>
                <a:spcPts val="600"/>
              </a:spcAft>
            </a:pPr>
            <a:r>
              <a:rPr lang="en-US" sz="1400" dirty="0">
                <a:solidFill>
                  <a:srgbClr val="002060"/>
                </a:solidFill>
              </a:rPr>
              <a:t>What would you like help with?</a:t>
            </a:r>
          </a:p>
          <a:p>
            <a:pPr>
              <a:spcAft>
                <a:spcPts val="600"/>
              </a:spcAft>
            </a:pPr>
            <a:endParaRPr lang="en-US" sz="1200" dirty="0">
              <a:solidFill>
                <a:schemeClr val="bg1"/>
              </a:solidFill>
            </a:endParaRPr>
          </a:p>
          <a:p>
            <a:pPr marL="228600" indent="-228600">
              <a:spcAft>
                <a:spcPts val="600"/>
              </a:spcAft>
              <a:buFont typeface="+mj-lt"/>
              <a:buAutoNum type="arabicPeriod"/>
            </a:pPr>
            <a:r>
              <a:rPr lang="en-US" sz="1050" dirty="0">
                <a:solidFill>
                  <a:srgbClr val="002060"/>
                </a:solidFill>
                <a:hlinkClick r:id="" action="ppaction://hlinkshowjump?jump=nextslide">
                  <a:extLst>
                    <a:ext uri="{A12FA001-AC4F-418D-AE19-62706E023703}">
                      <ahyp:hlinkClr xmlns:ahyp="http://schemas.microsoft.com/office/drawing/2018/hyperlinkcolor" val="tx"/>
                    </a:ext>
                  </a:extLst>
                </a:hlinkClick>
              </a:rPr>
              <a:t>How to use this app?</a:t>
            </a:r>
            <a:endParaRPr lang="en-US" sz="1050" dirty="0">
              <a:solidFill>
                <a:srgbClr val="002060"/>
              </a:solidFill>
            </a:endParaRPr>
          </a:p>
          <a:p>
            <a:pPr marL="228600" indent="-228600">
              <a:spcAft>
                <a:spcPts val="600"/>
              </a:spcAft>
              <a:buFont typeface="+mj-lt"/>
              <a:buAutoNum type="arabicPeriod"/>
            </a:pPr>
            <a:r>
              <a:rPr lang="en-US" sz="1050" dirty="0">
                <a:solidFill>
                  <a:srgbClr val="002060"/>
                </a:solidFill>
                <a:hlinkClick r:id="rId32" action="ppaction://hlinksldjump">
                  <a:extLst>
                    <a:ext uri="{A12FA001-AC4F-418D-AE19-62706E023703}">
                      <ahyp:hlinkClr xmlns:ahyp="http://schemas.microsoft.com/office/drawing/2018/hyperlinkcolor" val="tx"/>
                    </a:ext>
                  </a:extLst>
                </a:hlinkClick>
              </a:rPr>
              <a:t>What are dependencies?</a:t>
            </a:r>
            <a:endParaRPr lang="en-US" sz="1050" dirty="0">
              <a:solidFill>
                <a:srgbClr val="002060"/>
              </a:solidFill>
            </a:endParaRPr>
          </a:p>
          <a:p>
            <a:pPr marL="228600" indent="-228600">
              <a:spcAft>
                <a:spcPts val="600"/>
              </a:spcAft>
              <a:buFont typeface="+mj-lt"/>
              <a:buAutoNum type="arabicPeriod"/>
            </a:pPr>
            <a:r>
              <a:rPr lang="en-US" sz="1050" dirty="0">
                <a:solidFill>
                  <a:srgbClr val="002060"/>
                </a:solidFill>
                <a:hlinkClick r:id="rId33" action="ppaction://hlinksldjump">
                  <a:extLst>
                    <a:ext uri="{A12FA001-AC4F-418D-AE19-62706E023703}">
                      <ahyp:hlinkClr xmlns:ahyp="http://schemas.microsoft.com/office/drawing/2018/hyperlinkcolor" val="tx"/>
                    </a:ext>
                  </a:extLst>
                </a:hlinkClick>
              </a:rPr>
              <a:t>What is effort?</a:t>
            </a:r>
            <a:endParaRPr lang="en-US" sz="1050" dirty="0">
              <a:solidFill>
                <a:srgbClr val="002060"/>
              </a:solidFill>
            </a:endParaRPr>
          </a:p>
          <a:p>
            <a:pPr>
              <a:spcAft>
                <a:spcPts val="600"/>
              </a:spcAft>
            </a:pPr>
            <a:r>
              <a:rPr lang="en-US" sz="1050" dirty="0">
                <a:solidFill>
                  <a:schemeClr val="bg1"/>
                </a:solidFill>
              </a:rPr>
              <a:t>	</a:t>
            </a:r>
          </a:p>
        </p:txBody>
      </p:sp>
      <p:sp>
        <p:nvSpPr>
          <p:cNvPr id="65" name="Round Same-side Corner of Rectangle 64">
            <a:extLst>
              <a:ext uri="{FF2B5EF4-FFF2-40B4-BE49-F238E27FC236}">
                <a16:creationId xmlns:a16="http://schemas.microsoft.com/office/drawing/2014/main" id="{1D2AE3B0-3BFA-B749-9B6D-F26198E15E28}"/>
              </a:ext>
            </a:extLst>
          </p:cNvPr>
          <p:cNvSpPr/>
          <p:nvPr/>
        </p:nvSpPr>
        <p:spPr>
          <a:xfrm>
            <a:off x="938080" y="1962359"/>
            <a:ext cx="3384791" cy="656259"/>
          </a:xfrm>
          <a:prstGeom prst="round2Same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Help</a:t>
            </a:r>
          </a:p>
        </p:txBody>
      </p:sp>
      <p:pic>
        <p:nvPicPr>
          <p:cNvPr id="63" name="Graphic 62" descr="Information">
            <a:extLst>
              <a:ext uri="{FF2B5EF4-FFF2-40B4-BE49-F238E27FC236}">
                <a16:creationId xmlns:a16="http://schemas.microsoft.com/office/drawing/2014/main" id="{EE7257D4-E319-0240-896B-7C35047B7049}"/>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021316" y="2152731"/>
            <a:ext cx="341510" cy="341510"/>
          </a:xfrm>
          <a:prstGeom prst="rect">
            <a:avLst/>
          </a:prstGeom>
        </p:spPr>
      </p:pic>
      <p:sp>
        <p:nvSpPr>
          <p:cNvPr id="61" name="Rounded Rectangle 60">
            <a:extLst>
              <a:ext uri="{FF2B5EF4-FFF2-40B4-BE49-F238E27FC236}">
                <a16:creationId xmlns:a16="http://schemas.microsoft.com/office/drawing/2014/main" id="{1A4760B8-E057-C043-88E2-24E860D43509}"/>
              </a:ext>
            </a:extLst>
          </p:cNvPr>
          <p:cNvSpPr/>
          <p:nvPr/>
        </p:nvSpPr>
        <p:spPr>
          <a:xfrm>
            <a:off x="4868228" y="2757096"/>
            <a:ext cx="3051810" cy="430212"/>
          </a:xfrm>
          <a:prstGeom prst="round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Click on the questions to find out the FAQs</a:t>
            </a:r>
          </a:p>
        </p:txBody>
      </p:sp>
      <p:sp>
        <p:nvSpPr>
          <p:cNvPr id="58" name="Rounded Rectangle 57">
            <a:extLst>
              <a:ext uri="{FF2B5EF4-FFF2-40B4-BE49-F238E27FC236}">
                <a16:creationId xmlns:a16="http://schemas.microsoft.com/office/drawing/2014/main" id="{E1109B5D-D383-4945-AF99-5EA25DC945C3}"/>
              </a:ext>
            </a:extLst>
          </p:cNvPr>
          <p:cNvSpPr/>
          <p:nvPr/>
        </p:nvSpPr>
        <p:spPr>
          <a:xfrm>
            <a:off x="4868228" y="1232782"/>
            <a:ext cx="3051810" cy="430212"/>
          </a:xfrm>
          <a:prstGeom prst="round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explore user settings. </a:t>
            </a:r>
          </a:p>
        </p:txBody>
      </p:sp>
    </p:spTree>
    <p:extLst>
      <p:ext uri="{BB962C8B-B14F-4D97-AF65-F5344CB8AC3E}">
        <p14:creationId xmlns:p14="http://schemas.microsoft.com/office/powerpoint/2010/main" val="1657661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Settings</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18720" y="5433265"/>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04111" y="5747782"/>
            <a:ext cx="468001" cy="468001"/>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3883303" y="571607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3774" y="5746114"/>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883302" y="5747782"/>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Help Q1</a:t>
            </a:r>
          </a:p>
        </p:txBody>
      </p:sp>
      <p:pic>
        <p:nvPicPr>
          <p:cNvPr id="4" name="Graphic 3" descr="Male profile">
            <a:extLst>
              <a:ext uri="{FF2B5EF4-FFF2-40B4-BE49-F238E27FC236}">
                <a16:creationId xmlns:a16="http://schemas.microsoft.com/office/drawing/2014/main" id="{08C618DE-E048-D74D-A031-01D22BA2BDE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31278" y="1224446"/>
            <a:ext cx="687278" cy="687278"/>
          </a:xfrm>
          <a:prstGeom prst="rect">
            <a:avLst/>
          </a:prstGeom>
        </p:spPr>
      </p:pic>
      <p:sp>
        <p:nvSpPr>
          <p:cNvPr id="18" name="TextBox 17">
            <a:extLst>
              <a:ext uri="{FF2B5EF4-FFF2-40B4-BE49-F238E27FC236}">
                <a16:creationId xmlns:a16="http://schemas.microsoft.com/office/drawing/2014/main" id="{C8CB9B2A-90F3-A04E-8A6D-C7B47881C1F5}"/>
              </a:ext>
            </a:extLst>
          </p:cNvPr>
          <p:cNvSpPr txBox="1"/>
          <p:nvPr/>
        </p:nvSpPr>
        <p:spPr>
          <a:xfrm>
            <a:off x="1518556" y="1230333"/>
            <a:ext cx="2832749" cy="646331"/>
          </a:xfrm>
          <a:prstGeom prst="rect">
            <a:avLst/>
          </a:prstGeom>
          <a:noFill/>
        </p:spPr>
        <p:txBody>
          <a:bodyPr wrap="square" rtlCol="0">
            <a:spAutoFit/>
          </a:bodyPr>
          <a:lstStyle/>
          <a:p>
            <a:r>
              <a:rPr lang="en-US" sz="1400" dirty="0">
                <a:solidFill>
                  <a:srgbClr val="002060"/>
                </a:solidFill>
              </a:rPr>
              <a:t>Saurav</a:t>
            </a:r>
            <a:r>
              <a:rPr lang="en-US" sz="1200" dirty="0">
                <a:solidFill>
                  <a:srgbClr val="002060"/>
                </a:solidFill>
              </a:rPr>
              <a:t> </a:t>
            </a:r>
          </a:p>
          <a:p>
            <a:r>
              <a:rPr lang="en-US" sz="1100" dirty="0">
                <a:solidFill>
                  <a:srgbClr val="002060"/>
                </a:solidFill>
              </a:rPr>
              <a:t>Last Sync: 10/2/2019</a:t>
            </a:r>
          </a:p>
          <a:p>
            <a:r>
              <a:rPr lang="en-US" sz="1100" dirty="0">
                <a:solidFill>
                  <a:srgbClr val="002060"/>
                </a:solidFill>
              </a:rPr>
              <a:t>Email: </a:t>
            </a:r>
            <a:r>
              <a:rPr lang="en-US" sz="1100" dirty="0" err="1">
                <a:solidFill>
                  <a:srgbClr val="002060"/>
                </a:solidFill>
              </a:rPr>
              <a:t>trip.manager@mail.com</a:t>
            </a:r>
            <a:endParaRPr lang="en-US" sz="1100" dirty="0">
              <a:solidFill>
                <a:srgbClr val="002060"/>
              </a:solidFill>
            </a:endParaRPr>
          </a:p>
        </p:txBody>
      </p:sp>
      <p:cxnSp>
        <p:nvCxnSpPr>
          <p:cNvPr id="68" name="Straight Connector 67">
            <a:extLst>
              <a:ext uri="{FF2B5EF4-FFF2-40B4-BE49-F238E27FC236}">
                <a16:creationId xmlns:a16="http://schemas.microsoft.com/office/drawing/2014/main" id="{4AB3D340-0735-944A-A51B-BDD8CB7FB945}"/>
              </a:ext>
            </a:extLst>
          </p:cNvPr>
          <p:cNvCxnSpPr/>
          <p:nvPr/>
        </p:nvCxnSpPr>
        <p:spPr>
          <a:xfrm>
            <a:off x="789300" y="1907441"/>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770B12C-55CD-3F48-8C96-D5356D8EF417}"/>
              </a:ext>
            </a:extLst>
          </p:cNvPr>
          <p:cNvSpPr txBox="1"/>
          <p:nvPr/>
        </p:nvSpPr>
        <p:spPr>
          <a:xfrm>
            <a:off x="1533779" y="2003714"/>
            <a:ext cx="2832749" cy="276999"/>
          </a:xfrm>
          <a:prstGeom prst="rect">
            <a:avLst/>
          </a:prstGeom>
          <a:noFill/>
        </p:spPr>
        <p:txBody>
          <a:bodyPr wrap="square" rtlCol="0">
            <a:spAutoFit/>
          </a:bodyPr>
          <a:lstStyle/>
          <a:p>
            <a:r>
              <a:rPr lang="en-US" sz="1200" dirty="0">
                <a:solidFill>
                  <a:srgbClr val="002060"/>
                </a:solidFill>
              </a:rPr>
              <a:t>Time-zone</a:t>
            </a:r>
          </a:p>
        </p:txBody>
      </p:sp>
      <p:cxnSp>
        <p:nvCxnSpPr>
          <p:cNvPr id="71" name="Straight Connector 70">
            <a:extLst>
              <a:ext uri="{FF2B5EF4-FFF2-40B4-BE49-F238E27FC236}">
                <a16:creationId xmlns:a16="http://schemas.microsoft.com/office/drawing/2014/main" id="{89CC6F16-EC52-9D45-B26C-82B9541D86C1}"/>
              </a:ext>
            </a:extLst>
          </p:cNvPr>
          <p:cNvCxnSpPr/>
          <p:nvPr/>
        </p:nvCxnSpPr>
        <p:spPr>
          <a:xfrm>
            <a:off x="783386" y="2280713"/>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CDED91E-DC74-0947-B619-931D79C79D0B}"/>
              </a:ext>
            </a:extLst>
          </p:cNvPr>
          <p:cNvSpPr txBox="1"/>
          <p:nvPr/>
        </p:nvSpPr>
        <p:spPr>
          <a:xfrm>
            <a:off x="1546463" y="2358840"/>
            <a:ext cx="2832749" cy="830997"/>
          </a:xfrm>
          <a:prstGeom prst="rect">
            <a:avLst/>
          </a:prstGeom>
          <a:noFill/>
        </p:spPr>
        <p:txBody>
          <a:bodyPr wrap="square" rtlCol="0">
            <a:spAutoFit/>
          </a:bodyPr>
          <a:lstStyle/>
          <a:p>
            <a:r>
              <a:rPr lang="en-US" sz="1200" dirty="0">
                <a:solidFill>
                  <a:srgbClr val="002060"/>
                </a:solidFill>
              </a:rPr>
              <a:t>Export </a:t>
            </a:r>
          </a:p>
          <a:p>
            <a:r>
              <a:rPr lang="en-US" sz="1200" dirty="0">
                <a:solidFill>
                  <a:srgbClr val="002060"/>
                </a:solidFill>
              </a:rPr>
              <a:t>   </a:t>
            </a:r>
            <a:r>
              <a:rPr lang="en-US" sz="1100" dirty="0">
                <a:solidFill>
                  <a:srgbClr val="002060"/>
                </a:solidFill>
              </a:rPr>
              <a:t>List View   </a:t>
            </a:r>
          </a:p>
          <a:p>
            <a:r>
              <a:rPr lang="en-US" sz="1100" dirty="0">
                <a:solidFill>
                  <a:srgbClr val="002060"/>
                </a:solidFill>
              </a:rPr>
              <a:t>   Chart View</a:t>
            </a:r>
          </a:p>
          <a:p>
            <a:r>
              <a:rPr lang="en-US" sz="1100" dirty="0">
                <a:solidFill>
                  <a:srgbClr val="002060"/>
                </a:solidFill>
              </a:rPr>
              <a:t>   Progress Tracking View</a:t>
            </a:r>
            <a:endParaRPr lang="en-US" sz="1050" dirty="0">
              <a:solidFill>
                <a:srgbClr val="002060"/>
              </a:solidFill>
            </a:endParaRPr>
          </a:p>
        </p:txBody>
      </p:sp>
      <p:cxnSp>
        <p:nvCxnSpPr>
          <p:cNvPr id="73" name="Straight Connector 72">
            <a:extLst>
              <a:ext uri="{FF2B5EF4-FFF2-40B4-BE49-F238E27FC236}">
                <a16:creationId xmlns:a16="http://schemas.microsoft.com/office/drawing/2014/main" id="{6FE013CB-8AFA-F141-B634-5D6383C7A179}"/>
              </a:ext>
            </a:extLst>
          </p:cNvPr>
          <p:cNvCxnSpPr/>
          <p:nvPr/>
        </p:nvCxnSpPr>
        <p:spPr>
          <a:xfrm>
            <a:off x="783386" y="324282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ECF15749-196E-4E4C-B653-712323715470}"/>
              </a:ext>
            </a:extLst>
          </p:cNvPr>
          <p:cNvSpPr txBox="1"/>
          <p:nvPr/>
        </p:nvSpPr>
        <p:spPr>
          <a:xfrm>
            <a:off x="1518555" y="3306276"/>
            <a:ext cx="2832749" cy="276999"/>
          </a:xfrm>
          <a:prstGeom prst="rect">
            <a:avLst/>
          </a:prstGeom>
          <a:noFill/>
        </p:spPr>
        <p:txBody>
          <a:bodyPr wrap="square" rtlCol="0">
            <a:spAutoFit/>
          </a:bodyPr>
          <a:lstStyle/>
          <a:p>
            <a:r>
              <a:rPr lang="en-US" sz="1200" dirty="0">
                <a:solidFill>
                  <a:srgbClr val="002060"/>
                </a:solidFill>
              </a:rPr>
              <a:t>Language</a:t>
            </a:r>
          </a:p>
        </p:txBody>
      </p:sp>
      <p:cxnSp>
        <p:nvCxnSpPr>
          <p:cNvPr id="75" name="Straight Connector 74">
            <a:extLst>
              <a:ext uri="{FF2B5EF4-FFF2-40B4-BE49-F238E27FC236}">
                <a16:creationId xmlns:a16="http://schemas.microsoft.com/office/drawing/2014/main" id="{934DD326-8004-4849-B987-D5511E1DE57D}"/>
              </a:ext>
            </a:extLst>
          </p:cNvPr>
          <p:cNvCxnSpPr/>
          <p:nvPr/>
        </p:nvCxnSpPr>
        <p:spPr>
          <a:xfrm>
            <a:off x="778796" y="3647737"/>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5BEAC5B-5FF0-324E-A464-5D883A411BBC}"/>
              </a:ext>
            </a:extLst>
          </p:cNvPr>
          <p:cNvSpPr txBox="1"/>
          <p:nvPr/>
        </p:nvSpPr>
        <p:spPr>
          <a:xfrm>
            <a:off x="1533779" y="3707291"/>
            <a:ext cx="2832749" cy="276999"/>
          </a:xfrm>
          <a:prstGeom prst="rect">
            <a:avLst/>
          </a:prstGeom>
          <a:noFill/>
        </p:spPr>
        <p:txBody>
          <a:bodyPr wrap="square" rtlCol="0">
            <a:spAutoFit/>
          </a:bodyPr>
          <a:lstStyle/>
          <a:p>
            <a:r>
              <a:rPr lang="en-US" sz="1200" dirty="0">
                <a:solidFill>
                  <a:srgbClr val="002060"/>
                </a:solidFill>
              </a:rPr>
              <a:t>About </a:t>
            </a:r>
          </a:p>
        </p:txBody>
      </p:sp>
      <p:sp>
        <p:nvSpPr>
          <p:cNvPr id="80" name="TextBox 79">
            <a:extLst>
              <a:ext uri="{FF2B5EF4-FFF2-40B4-BE49-F238E27FC236}">
                <a16:creationId xmlns:a16="http://schemas.microsoft.com/office/drawing/2014/main" id="{8D808478-7583-7740-B435-7400EA012F52}"/>
              </a:ext>
            </a:extLst>
          </p:cNvPr>
          <p:cNvSpPr txBox="1"/>
          <p:nvPr/>
        </p:nvSpPr>
        <p:spPr>
          <a:xfrm>
            <a:off x="1687736" y="4008742"/>
            <a:ext cx="2832749" cy="261610"/>
          </a:xfrm>
          <a:prstGeom prst="rect">
            <a:avLst/>
          </a:prstGeom>
          <a:noFill/>
        </p:spPr>
        <p:txBody>
          <a:bodyPr wrap="square" rtlCol="0">
            <a:spAutoFit/>
          </a:bodyPr>
          <a:lstStyle/>
          <a:p>
            <a:r>
              <a:rPr lang="en-US" sz="1100" dirty="0">
                <a:solidFill>
                  <a:srgbClr val="002060"/>
                </a:solidFill>
              </a:rPr>
              <a:t>Write Review </a:t>
            </a:r>
          </a:p>
        </p:txBody>
      </p:sp>
      <p:sp>
        <p:nvSpPr>
          <p:cNvPr id="81" name="TextBox 80">
            <a:extLst>
              <a:ext uri="{FF2B5EF4-FFF2-40B4-BE49-F238E27FC236}">
                <a16:creationId xmlns:a16="http://schemas.microsoft.com/office/drawing/2014/main" id="{02C4E489-0E2E-3047-88D9-24307BAF5E2E}"/>
              </a:ext>
            </a:extLst>
          </p:cNvPr>
          <p:cNvSpPr txBox="1"/>
          <p:nvPr/>
        </p:nvSpPr>
        <p:spPr>
          <a:xfrm>
            <a:off x="1697941" y="4237733"/>
            <a:ext cx="2832749" cy="261610"/>
          </a:xfrm>
          <a:prstGeom prst="rect">
            <a:avLst/>
          </a:prstGeom>
          <a:noFill/>
        </p:spPr>
        <p:txBody>
          <a:bodyPr wrap="square" rtlCol="0">
            <a:spAutoFit/>
          </a:bodyPr>
          <a:lstStyle/>
          <a:p>
            <a:r>
              <a:rPr lang="en-US" sz="1100" dirty="0">
                <a:solidFill>
                  <a:srgbClr val="002060"/>
                </a:solidFill>
              </a:rPr>
              <a:t>Send Feedback</a:t>
            </a:r>
          </a:p>
        </p:txBody>
      </p:sp>
      <p:sp>
        <p:nvSpPr>
          <p:cNvPr id="82" name="TextBox 81">
            <a:extLst>
              <a:ext uri="{FF2B5EF4-FFF2-40B4-BE49-F238E27FC236}">
                <a16:creationId xmlns:a16="http://schemas.microsoft.com/office/drawing/2014/main" id="{F07EBA1F-AD2B-D44B-B683-5FD56F98A9AD}"/>
              </a:ext>
            </a:extLst>
          </p:cNvPr>
          <p:cNvSpPr txBox="1"/>
          <p:nvPr/>
        </p:nvSpPr>
        <p:spPr>
          <a:xfrm>
            <a:off x="3247862" y="4013523"/>
            <a:ext cx="2832749" cy="261610"/>
          </a:xfrm>
          <a:prstGeom prst="rect">
            <a:avLst/>
          </a:prstGeom>
          <a:noFill/>
        </p:spPr>
        <p:txBody>
          <a:bodyPr wrap="square" rtlCol="0">
            <a:spAutoFit/>
          </a:bodyPr>
          <a:lstStyle/>
          <a:p>
            <a:r>
              <a:rPr lang="en-US" sz="1100" dirty="0">
                <a:solidFill>
                  <a:srgbClr val="002060"/>
                </a:solidFill>
              </a:rPr>
              <a:t>Privacy</a:t>
            </a:r>
          </a:p>
        </p:txBody>
      </p:sp>
      <p:sp>
        <p:nvSpPr>
          <p:cNvPr id="83" name="TextBox 82">
            <a:extLst>
              <a:ext uri="{FF2B5EF4-FFF2-40B4-BE49-F238E27FC236}">
                <a16:creationId xmlns:a16="http://schemas.microsoft.com/office/drawing/2014/main" id="{8325C4E0-00BE-394B-A3EB-37B9BE964864}"/>
              </a:ext>
            </a:extLst>
          </p:cNvPr>
          <p:cNvSpPr txBox="1"/>
          <p:nvPr/>
        </p:nvSpPr>
        <p:spPr>
          <a:xfrm>
            <a:off x="3258067" y="4242514"/>
            <a:ext cx="2832749" cy="261610"/>
          </a:xfrm>
          <a:prstGeom prst="rect">
            <a:avLst/>
          </a:prstGeom>
          <a:noFill/>
        </p:spPr>
        <p:txBody>
          <a:bodyPr wrap="square" rtlCol="0">
            <a:spAutoFit/>
          </a:bodyPr>
          <a:lstStyle/>
          <a:p>
            <a:r>
              <a:rPr lang="en-US" sz="1100" dirty="0">
                <a:solidFill>
                  <a:srgbClr val="002060"/>
                </a:solidFill>
              </a:rPr>
              <a:t>Help</a:t>
            </a:r>
          </a:p>
        </p:txBody>
      </p:sp>
      <p:cxnSp>
        <p:nvCxnSpPr>
          <p:cNvPr id="84" name="Straight Connector 83">
            <a:extLst>
              <a:ext uri="{FF2B5EF4-FFF2-40B4-BE49-F238E27FC236}">
                <a16:creationId xmlns:a16="http://schemas.microsoft.com/office/drawing/2014/main" id="{83CA74CD-5AB2-DD47-8A72-2540AC0755A1}"/>
              </a:ext>
            </a:extLst>
          </p:cNvPr>
          <p:cNvCxnSpPr/>
          <p:nvPr/>
        </p:nvCxnSpPr>
        <p:spPr>
          <a:xfrm>
            <a:off x="819598" y="4565932"/>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C1CC51B1-7BBB-374E-878F-2D5AFD76FE67}"/>
              </a:ext>
            </a:extLst>
          </p:cNvPr>
          <p:cNvSpPr txBox="1"/>
          <p:nvPr/>
        </p:nvSpPr>
        <p:spPr>
          <a:xfrm>
            <a:off x="1554767" y="4629388"/>
            <a:ext cx="2832749" cy="276999"/>
          </a:xfrm>
          <a:prstGeom prst="rect">
            <a:avLst/>
          </a:prstGeom>
          <a:noFill/>
        </p:spPr>
        <p:txBody>
          <a:bodyPr wrap="square" rtlCol="0">
            <a:spAutoFit/>
          </a:bodyPr>
          <a:lstStyle/>
          <a:p>
            <a:r>
              <a:rPr lang="en-US" sz="1200" dirty="0">
                <a:solidFill>
                  <a:srgbClr val="002060"/>
                </a:solidFill>
              </a:rPr>
              <a:t>Recycle Bin</a:t>
            </a:r>
          </a:p>
        </p:txBody>
      </p:sp>
      <p:cxnSp>
        <p:nvCxnSpPr>
          <p:cNvPr id="86" name="Straight Connector 85">
            <a:extLst>
              <a:ext uri="{FF2B5EF4-FFF2-40B4-BE49-F238E27FC236}">
                <a16:creationId xmlns:a16="http://schemas.microsoft.com/office/drawing/2014/main" id="{CFF67078-5716-394E-B468-A67846BE2881}"/>
              </a:ext>
            </a:extLst>
          </p:cNvPr>
          <p:cNvCxnSpPr/>
          <p:nvPr/>
        </p:nvCxnSpPr>
        <p:spPr>
          <a:xfrm>
            <a:off x="815008" y="497084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178380D-8528-4147-871E-C9C8455AC027}"/>
              </a:ext>
            </a:extLst>
          </p:cNvPr>
          <p:cNvSpPr/>
          <p:nvPr/>
        </p:nvSpPr>
        <p:spPr>
          <a:xfrm>
            <a:off x="1957796" y="5082858"/>
            <a:ext cx="1260000" cy="2471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Sign Out</a:t>
            </a:r>
          </a:p>
        </p:txBody>
      </p:sp>
      <p:pic>
        <p:nvPicPr>
          <p:cNvPr id="21" name="Graphic 20" descr="Gears">
            <a:extLst>
              <a:ext uri="{FF2B5EF4-FFF2-40B4-BE49-F238E27FC236}">
                <a16:creationId xmlns:a16="http://schemas.microsoft.com/office/drawing/2014/main" id="{F6BA834D-A5A1-4D48-8E01-1A4184BA4EF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10106" y="1941503"/>
            <a:ext cx="341968" cy="341968"/>
          </a:xfrm>
          <a:prstGeom prst="rect">
            <a:avLst/>
          </a:prstGeom>
        </p:spPr>
      </p:pic>
      <p:pic>
        <p:nvPicPr>
          <p:cNvPr id="24" name="Graphic 23" descr="Cloud Computing">
            <a:extLst>
              <a:ext uri="{FF2B5EF4-FFF2-40B4-BE49-F238E27FC236}">
                <a16:creationId xmlns:a16="http://schemas.microsoft.com/office/drawing/2014/main" id="{EC017D6C-A63C-F44E-B887-34D5DCF5D25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13592" y="2356560"/>
            <a:ext cx="341968" cy="341968"/>
          </a:xfrm>
          <a:prstGeom prst="rect">
            <a:avLst/>
          </a:prstGeom>
        </p:spPr>
      </p:pic>
      <p:pic>
        <p:nvPicPr>
          <p:cNvPr id="27" name="Graphic 26" descr="Flower without stem">
            <a:extLst>
              <a:ext uri="{FF2B5EF4-FFF2-40B4-BE49-F238E27FC236}">
                <a16:creationId xmlns:a16="http://schemas.microsoft.com/office/drawing/2014/main" id="{4C473335-BAFE-BF47-99A5-391C90544DE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10107" y="3272397"/>
            <a:ext cx="341968" cy="341968"/>
          </a:xfrm>
          <a:prstGeom prst="rect">
            <a:avLst/>
          </a:prstGeom>
        </p:spPr>
      </p:pic>
      <p:pic>
        <p:nvPicPr>
          <p:cNvPr id="32" name="Graphic 31" descr="Closed book">
            <a:extLst>
              <a:ext uri="{FF2B5EF4-FFF2-40B4-BE49-F238E27FC236}">
                <a16:creationId xmlns:a16="http://schemas.microsoft.com/office/drawing/2014/main" id="{62F54E2E-AB96-CA44-892D-5263B02B57F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104110" y="4017325"/>
            <a:ext cx="215933" cy="215933"/>
          </a:xfrm>
          <a:prstGeom prst="rect">
            <a:avLst/>
          </a:prstGeom>
        </p:spPr>
      </p:pic>
      <p:pic>
        <p:nvPicPr>
          <p:cNvPr id="34" name="Graphic 33" descr="Send">
            <a:extLst>
              <a:ext uri="{FF2B5EF4-FFF2-40B4-BE49-F238E27FC236}">
                <a16:creationId xmlns:a16="http://schemas.microsoft.com/office/drawing/2014/main" id="{F01A0A0C-AF09-4E46-ACA1-027923B1B84E}"/>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542191" y="4295492"/>
            <a:ext cx="215933" cy="215933"/>
          </a:xfrm>
          <a:prstGeom prst="rect">
            <a:avLst/>
          </a:prstGeom>
        </p:spPr>
      </p:pic>
      <p:pic>
        <p:nvPicPr>
          <p:cNvPr id="46" name="Graphic 45" descr="Pencil">
            <a:extLst>
              <a:ext uri="{FF2B5EF4-FFF2-40B4-BE49-F238E27FC236}">
                <a16:creationId xmlns:a16="http://schemas.microsoft.com/office/drawing/2014/main" id="{D768C778-3374-4849-B17B-657800754FA9}"/>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545491" y="4029699"/>
            <a:ext cx="215933" cy="215933"/>
          </a:xfrm>
          <a:prstGeom prst="rect">
            <a:avLst/>
          </a:prstGeom>
        </p:spPr>
      </p:pic>
      <p:pic>
        <p:nvPicPr>
          <p:cNvPr id="89" name="Graphic 88" descr="Information">
            <a:hlinkClick r:id="" action="ppaction://hlinkshowjump?jump=nextslide"/>
            <a:extLst>
              <a:ext uri="{FF2B5EF4-FFF2-40B4-BE49-F238E27FC236}">
                <a16:creationId xmlns:a16="http://schemas.microsoft.com/office/drawing/2014/main" id="{7A54912C-8AC9-AC4B-922A-A36DB263CAC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107977" y="4275985"/>
            <a:ext cx="215933" cy="215933"/>
          </a:xfrm>
          <a:prstGeom prst="rect">
            <a:avLst/>
          </a:prstGeom>
        </p:spPr>
      </p:pic>
      <p:pic>
        <p:nvPicPr>
          <p:cNvPr id="91" name="Graphic 90" descr="Recycle sign">
            <a:extLst>
              <a:ext uri="{FF2B5EF4-FFF2-40B4-BE49-F238E27FC236}">
                <a16:creationId xmlns:a16="http://schemas.microsoft.com/office/drawing/2014/main" id="{47F5FB13-61A5-4049-A7A3-0EC4F56A7527}"/>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010389" y="4608317"/>
            <a:ext cx="341968" cy="341968"/>
          </a:xfrm>
          <a:prstGeom prst="rect">
            <a:avLst/>
          </a:prstGeom>
        </p:spPr>
      </p:pic>
      <p:pic>
        <p:nvPicPr>
          <p:cNvPr id="93" name="Graphic 92" descr="Question mark RTL">
            <a:extLst>
              <a:ext uri="{FF2B5EF4-FFF2-40B4-BE49-F238E27FC236}">
                <a16:creationId xmlns:a16="http://schemas.microsoft.com/office/drawing/2014/main" id="{54C5381B-8A37-9846-AD8D-AC4266217FEB}"/>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003917" y="3705779"/>
            <a:ext cx="342000" cy="342000"/>
          </a:xfrm>
          <a:prstGeom prst="rect">
            <a:avLst/>
          </a:prstGeom>
        </p:spPr>
      </p:pic>
      <p:sp>
        <p:nvSpPr>
          <p:cNvPr id="94" name="Rectangle 93">
            <a:extLst>
              <a:ext uri="{FF2B5EF4-FFF2-40B4-BE49-F238E27FC236}">
                <a16:creationId xmlns:a16="http://schemas.microsoft.com/office/drawing/2014/main" id="{1E458687-11A5-8545-B339-E68F63F53BF3}"/>
              </a:ext>
            </a:extLst>
          </p:cNvPr>
          <p:cNvSpPr/>
          <p:nvPr/>
        </p:nvSpPr>
        <p:spPr>
          <a:xfrm>
            <a:off x="3433302" y="332799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English</a:t>
            </a:r>
          </a:p>
        </p:txBody>
      </p:sp>
      <p:sp>
        <p:nvSpPr>
          <p:cNvPr id="95" name="Triangle 94">
            <a:hlinkClick r:id="" action="ppaction://hlinkshowjump?jump=nextslide"/>
            <a:extLst>
              <a:ext uri="{FF2B5EF4-FFF2-40B4-BE49-F238E27FC236}">
                <a16:creationId xmlns:a16="http://schemas.microsoft.com/office/drawing/2014/main" id="{E4047283-6B33-074D-9FE6-EB8B721C68FD}"/>
              </a:ext>
            </a:extLst>
          </p:cNvPr>
          <p:cNvSpPr>
            <a:spLocks noChangeAspect="1"/>
          </p:cNvSpPr>
          <p:nvPr/>
        </p:nvSpPr>
        <p:spPr>
          <a:xfrm rot="10800000">
            <a:off x="4125000" y="3393548"/>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Rectangle 59">
            <a:hlinkClick r:id="rId32" action="ppaction://hlinksldjump"/>
            <a:extLst>
              <a:ext uri="{FF2B5EF4-FFF2-40B4-BE49-F238E27FC236}">
                <a16:creationId xmlns:a16="http://schemas.microsoft.com/office/drawing/2014/main" id="{982A3F85-3F2F-844F-BADF-22D6F56962F9}"/>
              </a:ext>
            </a:extLst>
          </p:cNvPr>
          <p:cNvSpPr/>
          <p:nvPr/>
        </p:nvSpPr>
        <p:spPr>
          <a:xfrm>
            <a:off x="294479" y="1124743"/>
            <a:ext cx="4346640" cy="5694962"/>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 Same-side Corner of Rectangle 60">
            <a:hlinkClick r:id="rId32" action="ppaction://hlinksldjump"/>
            <a:extLst>
              <a:ext uri="{FF2B5EF4-FFF2-40B4-BE49-F238E27FC236}">
                <a16:creationId xmlns:a16="http://schemas.microsoft.com/office/drawing/2014/main" id="{A500AB1B-835B-FA46-B119-54AF46F835A8}"/>
              </a:ext>
            </a:extLst>
          </p:cNvPr>
          <p:cNvSpPr/>
          <p:nvPr/>
        </p:nvSpPr>
        <p:spPr>
          <a:xfrm>
            <a:off x="929857" y="2332194"/>
            <a:ext cx="3393014" cy="2033275"/>
          </a:xfrm>
          <a:prstGeom prst="round2Same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rgbClr val="002060"/>
              </a:solidFill>
            </a:endParaRPr>
          </a:p>
          <a:p>
            <a:r>
              <a:rPr lang="en-US" sz="1400" dirty="0">
                <a:solidFill>
                  <a:srgbClr val="002060"/>
                </a:solidFill>
              </a:rPr>
              <a:t>What would you like help with?</a:t>
            </a:r>
          </a:p>
          <a:p>
            <a:endParaRPr lang="en-US" sz="1200" dirty="0">
              <a:solidFill>
                <a:schemeClr val="bg1"/>
              </a:solidFill>
            </a:endParaRPr>
          </a:p>
          <a:p>
            <a:pPr marL="228600" indent="-228600">
              <a:lnSpc>
                <a:spcPct val="150000"/>
              </a:lnSpc>
              <a:buFont typeface="+mj-lt"/>
              <a:buAutoNum type="arabicPeriod"/>
            </a:pPr>
            <a:r>
              <a:rPr lang="en-US" sz="1050" dirty="0">
                <a:solidFill>
                  <a:srgbClr val="002060"/>
                </a:solidFill>
                <a:hlinkClick r:id="" action="ppaction://hlinkshowjump?jump=nextslide">
                  <a:extLst>
                    <a:ext uri="{A12FA001-AC4F-418D-AE19-62706E023703}">
                      <ahyp:hlinkClr xmlns:ahyp="http://schemas.microsoft.com/office/drawing/2018/hyperlinkcolor" val="tx"/>
                    </a:ext>
                  </a:extLst>
                </a:hlinkClick>
              </a:rPr>
              <a:t>How to use this app?</a:t>
            </a:r>
            <a:endParaRPr lang="en-US" sz="1050" dirty="0">
              <a:solidFill>
                <a:srgbClr val="002060"/>
              </a:solidFill>
            </a:endParaRPr>
          </a:p>
          <a:p>
            <a:pPr lvl="1">
              <a:spcAft>
                <a:spcPts val="600"/>
              </a:spcAft>
            </a:pPr>
            <a:r>
              <a:rPr lang="en-US" sz="1050" dirty="0">
                <a:solidFill>
                  <a:srgbClr val="055C9F"/>
                </a:solidFill>
              </a:rPr>
              <a:t>Click </a:t>
            </a:r>
            <a:r>
              <a:rPr lang="en-US" sz="1050" dirty="0">
                <a:solidFill>
                  <a:srgbClr val="055C9F"/>
                </a:solidFill>
                <a:hlinkClick r:id="rId33" action="ppaction://hlinksldjump">
                  <a:extLst>
                    <a:ext uri="{A12FA001-AC4F-418D-AE19-62706E023703}">
                      <ahyp:hlinkClr xmlns:ahyp="http://schemas.microsoft.com/office/drawing/2018/hyperlinkcolor" val="tx"/>
                    </a:ext>
                  </a:extLst>
                </a:hlinkClick>
              </a:rPr>
              <a:t>here</a:t>
            </a:r>
            <a:r>
              <a:rPr lang="en-US" sz="1050" dirty="0">
                <a:solidFill>
                  <a:srgbClr val="055C9F"/>
                </a:solidFill>
              </a:rPr>
              <a:t> to go to slide 1 and rediscover this adventure</a:t>
            </a:r>
          </a:p>
          <a:p>
            <a:pPr marL="228600" indent="-228600">
              <a:lnSpc>
                <a:spcPct val="150000"/>
              </a:lnSpc>
              <a:buFont typeface="+mj-lt"/>
              <a:buAutoNum type="arabicPeriod"/>
            </a:pPr>
            <a:r>
              <a:rPr lang="en-US" sz="1050" dirty="0">
                <a:solidFill>
                  <a:srgbClr val="002060"/>
                </a:solidFill>
                <a:hlinkClick r:id="rId34" action="ppaction://hlinksldjump">
                  <a:extLst>
                    <a:ext uri="{A12FA001-AC4F-418D-AE19-62706E023703}">
                      <ahyp:hlinkClr xmlns:ahyp="http://schemas.microsoft.com/office/drawing/2018/hyperlinkcolor" val="tx"/>
                    </a:ext>
                  </a:extLst>
                </a:hlinkClick>
              </a:rPr>
              <a:t>What are dependencies?</a:t>
            </a:r>
            <a:endParaRPr lang="en-US" sz="1050" dirty="0">
              <a:solidFill>
                <a:srgbClr val="002060"/>
              </a:solidFill>
            </a:endParaRPr>
          </a:p>
          <a:p>
            <a:pPr marL="228600" indent="-228600">
              <a:lnSpc>
                <a:spcPct val="150000"/>
              </a:lnSpc>
              <a:buFont typeface="+mj-lt"/>
              <a:buAutoNum type="arabicPeriod"/>
            </a:pPr>
            <a:r>
              <a:rPr lang="en-US" sz="1050" dirty="0">
                <a:solidFill>
                  <a:srgbClr val="002060"/>
                </a:solidFill>
                <a:hlinkClick r:id="rId35" action="ppaction://hlinksldjump">
                  <a:extLst>
                    <a:ext uri="{A12FA001-AC4F-418D-AE19-62706E023703}">
                      <ahyp:hlinkClr xmlns:ahyp="http://schemas.microsoft.com/office/drawing/2018/hyperlinkcolor" val="tx"/>
                    </a:ext>
                  </a:extLst>
                </a:hlinkClick>
              </a:rPr>
              <a:t>What is effort?</a:t>
            </a:r>
            <a:endParaRPr lang="en-US" sz="1050" dirty="0">
              <a:solidFill>
                <a:srgbClr val="002060"/>
              </a:solidFill>
            </a:endParaRPr>
          </a:p>
          <a:p>
            <a:r>
              <a:rPr lang="en-US" sz="1050" dirty="0">
                <a:solidFill>
                  <a:schemeClr val="bg1"/>
                </a:solidFill>
              </a:rPr>
              <a:t>	</a:t>
            </a:r>
          </a:p>
        </p:txBody>
      </p:sp>
      <p:sp>
        <p:nvSpPr>
          <p:cNvPr id="65" name="Round Same-side Corner of Rectangle 64">
            <a:hlinkClick r:id="rId32" action="ppaction://hlinksldjump"/>
            <a:extLst>
              <a:ext uri="{FF2B5EF4-FFF2-40B4-BE49-F238E27FC236}">
                <a16:creationId xmlns:a16="http://schemas.microsoft.com/office/drawing/2014/main" id="{1D2AE3B0-3BFA-B749-9B6D-F26198E15E28}"/>
              </a:ext>
            </a:extLst>
          </p:cNvPr>
          <p:cNvSpPr/>
          <p:nvPr/>
        </p:nvSpPr>
        <p:spPr>
          <a:xfrm>
            <a:off x="938080" y="1962359"/>
            <a:ext cx="3384791" cy="656259"/>
          </a:xfrm>
          <a:prstGeom prst="round2Same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Help</a:t>
            </a:r>
          </a:p>
        </p:txBody>
      </p:sp>
      <p:pic>
        <p:nvPicPr>
          <p:cNvPr id="63" name="Graphic 62" descr="Information">
            <a:extLst>
              <a:ext uri="{FF2B5EF4-FFF2-40B4-BE49-F238E27FC236}">
                <a16:creationId xmlns:a16="http://schemas.microsoft.com/office/drawing/2014/main" id="{EE7257D4-E319-0240-896B-7C35047B7049}"/>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021316" y="2152731"/>
            <a:ext cx="341510" cy="341510"/>
          </a:xfrm>
          <a:prstGeom prst="rect">
            <a:avLst/>
          </a:prstGeom>
        </p:spPr>
      </p:pic>
      <p:sp>
        <p:nvSpPr>
          <p:cNvPr id="69" name="Rounded Rectangle 68">
            <a:extLst>
              <a:ext uri="{FF2B5EF4-FFF2-40B4-BE49-F238E27FC236}">
                <a16:creationId xmlns:a16="http://schemas.microsoft.com/office/drawing/2014/main" id="{33B824AC-7981-4749-B3D2-F8E4D2981AC1}"/>
              </a:ext>
            </a:extLst>
          </p:cNvPr>
          <p:cNvSpPr/>
          <p:nvPr/>
        </p:nvSpPr>
        <p:spPr>
          <a:xfrm>
            <a:off x="4879509" y="2093302"/>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Else, click anywhere to exit help and continue</a:t>
            </a:r>
          </a:p>
        </p:txBody>
      </p:sp>
      <p:sp>
        <p:nvSpPr>
          <p:cNvPr id="58" name="Rounded Rectangle 57">
            <a:extLst>
              <a:ext uri="{FF2B5EF4-FFF2-40B4-BE49-F238E27FC236}">
                <a16:creationId xmlns:a16="http://schemas.microsoft.com/office/drawing/2014/main" id="{AD939109-87FC-3C4B-AF55-63ED5CB09779}"/>
              </a:ext>
            </a:extLst>
          </p:cNvPr>
          <p:cNvSpPr/>
          <p:nvPr/>
        </p:nvSpPr>
        <p:spPr>
          <a:xfrm>
            <a:off x="4868228" y="1232782"/>
            <a:ext cx="3051810" cy="430212"/>
          </a:xfrm>
          <a:prstGeom prst="round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explore user settings. </a:t>
            </a:r>
          </a:p>
        </p:txBody>
      </p:sp>
    </p:spTree>
    <p:extLst>
      <p:ext uri="{BB962C8B-B14F-4D97-AF65-F5344CB8AC3E}">
        <p14:creationId xmlns:p14="http://schemas.microsoft.com/office/powerpoint/2010/main" val="386747259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Settings</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18720" y="5433265"/>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04111" y="5747782"/>
            <a:ext cx="468001" cy="468001"/>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3883303" y="571607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3774" y="5746114"/>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883302" y="5747782"/>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Help Q2</a:t>
            </a:r>
          </a:p>
        </p:txBody>
      </p:sp>
      <p:pic>
        <p:nvPicPr>
          <p:cNvPr id="4" name="Graphic 3" descr="Male profile">
            <a:extLst>
              <a:ext uri="{FF2B5EF4-FFF2-40B4-BE49-F238E27FC236}">
                <a16:creationId xmlns:a16="http://schemas.microsoft.com/office/drawing/2014/main" id="{08C618DE-E048-D74D-A031-01D22BA2BDE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31278" y="1224446"/>
            <a:ext cx="687278" cy="687278"/>
          </a:xfrm>
          <a:prstGeom prst="rect">
            <a:avLst/>
          </a:prstGeom>
        </p:spPr>
      </p:pic>
      <p:sp>
        <p:nvSpPr>
          <p:cNvPr id="18" name="TextBox 17">
            <a:extLst>
              <a:ext uri="{FF2B5EF4-FFF2-40B4-BE49-F238E27FC236}">
                <a16:creationId xmlns:a16="http://schemas.microsoft.com/office/drawing/2014/main" id="{C8CB9B2A-90F3-A04E-8A6D-C7B47881C1F5}"/>
              </a:ext>
            </a:extLst>
          </p:cNvPr>
          <p:cNvSpPr txBox="1"/>
          <p:nvPr/>
        </p:nvSpPr>
        <p:spPr>
          <a:xfrm>
            <a:off x="1518556" y="1230333"/>
            <a:ext cx="2832749" cy="646331"/>
          </a:xfrm>
          <a:prstGeom prst="rect">
            <a:avLst/>
          </a:prstGeom>
          <a:noFill/>
        </p:spPr>
        <p:txBody>
          <a:bodyPr wrap="square" rtlCol="0">
            <a:spAutoFit/>
          </a:bodyPr>
          <a:lstStyle/>
          <a:p>
            <a:r>
              <a:rPr lang="en-US" sz="1400" dirty="0">
                <a:solidFill>
                  <a:srgbClr val="002060"/>
                </a:solidFill>
              </a:rPr>
              <a:t>Saurav</a:t>
            </a:r>
            <a:r>
              <a:rPr lang="en-US" sz="1200" dirty="0">
                <a:solidFill>
                  <a:srgbClr val="002060"/>
                </a:solidFill>
              </a:rPr>
              <a:t> </a:t>
            </a:r>
          </a:p>
          <a:p>
            <a:r>
              <a:rPr lang="en-US" sz="1100" dirty="0">
                <a:solidFill>
                  <a:srgbClr val="002060"/>
                </a:solidFill>
              </a:rPr>
              <a:t>Last Sync: 10/2/2019</a:t>
            </a:r>
          </a:p>
          <a:p>
            <a:r>
              <a:rPr lang="en-US" sz="1100" dirty="0">
                <a:solidFill>
                  <a:srgbClr val="002060"/>
                </a:solidFill>
              </a:rPr>
              <a:t>Email: </a:t>
            </a:r>
            <a:r>
              <a:rPr lang="en-US" sz="1100" dirty="0" err="1">
                <a:solidFill>
                  <a:srgbClr val="002060"/>
                </a:solidFill>
              </a:rPr>
              <a:t>trip.manager@mail.com</a:t>
            </a:r>
            <a:endParaRPr lang="en-US" sz="1100" dirty="0">
              <a:solidFill>
                <a:srgbClr val="002060"/>
              </a:solidFill>
            </a:endParaRPr>
          </a:p>
        </p:txBody>
      </p:sp>
      <p:cxnSp>
        <p:nvCxnSpPr>
          <p:cNvPr id="68" name="Straight Connector 67">
            <a:extLst>
              <a:ext uri="{FF2B5EF4-FFF2-40B4-BE49-F238E27FC236}">
                <a16:creationId xmlns:a16="http://schemas.microsoft.com/office/drawing/2014/main" id="{4AB3D340-0735-944A-A51B-BDD8CB7FB945}"/>
              </a:ext>
            </a:extLst>
          </p:cNvPr>
          <p:cNvCxnSpPr/>
          <p:nvPr/>
        </p:nvCxnSpPr>
        <p:spPr>
          <a:xfrm>
            <a:off x="789300" y="1907441"/>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770B12C-55CD-3F48-8C96-D5356D8EF417}"/>
              </a:ext>
            </a:extLst>
          </p:cNvPr>
          <p:cNvSpPr txBox="1"/>
          <p:nvPr/>
        </p:nvSpPr>
        <p:spPr>
          <a:xfrm>
            <a:off x="1533779" y="2003714"/>
            <a:ext cx="2832749" cy="276999"/>
          </a:xfrm>
          <a:prstGeom prst="rect">
            <a:avLst/>
          </a:prstGeom>
          <a:noFill/>
        </p:spPr>
        <p:txBody>
          <a:bodyPr wrap="square" rtlCol="0">
            <a:spAutoFit/>
          </a:bodyPr>
          <a:lstStyle/>
          <a:p>
            <a:r>
              <a:rPr lang="en-US" sz="1200" dirty="0">
                <a:solidFill>
                  <a:srgbClr val="002060"/>
                </a:solidFill>
              </a:rPr>
              <a:t>Time-zone</a:t>
            </a:r>
          </a:p>
        </p:txBody>
      </p:sp>
      <p:cxnSp>
        <p:nvCxnSpPr>
          <p:cNvPr id="71" name="Straight Connector 70">
            <a:extLst>
              <a:ext uri="{FF2B5EF4-FFF2-40B4-BE49-F238E27FC236}">
                <a16:creationId xmlns:a16="http://schemas.microsoft.com/office/drawing/2014/main" id="{89CC6F16-EC52-9D45-B26C-82B9541D86C1}"/>
              </a:ext>
            </a:extLst>
          </p:cNvPr>
          <p:cNvCxnSpPr/>
          <p:nvPr/>
        </p:nvCxnSpPr>
        <p:spPr>
          <a:xfrm>
            <a:off x="783386" y="2280713"/>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CDED91E-DC74-0947-B619-931D79C79D0B}"/>
              </a:ext>
            </a:extLst>
          </p:cNvPr>
          <p:cNvSpPr txBox="1"/>
          <p:nvPr/>
        </p:nvSpPr>
        <p:spPr>
          <a:xfrm>
            <a:off x="1546463" y="2358840"/>
            <a:ext cx="2832749" cy="830997"/>
          </a:xfrm>
          <a:prstGeom prst="rect">
            <a:avLst/>
          </a:prstGeom>
          <a:noFill/>
        </p:spPr>
        <p:txBody>
          <a:bodyPr wrap="square" rtlCol="0">
            <a:spAutoFit/>
          </a:bodyPr>
          <a:lstStyle/>
          <a:p>
            <a:r>
              <a:rPr lang="en-US" sz="1200" dirty="0">
                <a:solidFill>
                  <a:srgbClr val="002060"/>
                </a:solidFill>
              </a:rPr>
              <a:t>Export </a:t>
            </a:r>
          </a:p>
          <a:p>
            <a:r>
              <a:rPr lang="en-US" sz="1200" dirty="0">
                <a:solidFill>
                  <a:srgbClr val="002060"/>
                </a:solidFill>
              </a:rPr>
              <a:t>   </a:t>
            </a:r>
            <a:r>
              <a:rPr lang="en-US" sz="1100" dirty="0">
                <a:solidFill>
                  <a:srgbClr val="002060"/>
                </a:solidFill>
              </a:rPr>
              <a:t>List View   </a:t>
            </a:r>
          </a:p>
          <a:p>
            <a:r>
              <a:rPr lang="en-US" sz="1100" dirty="0">
                <a:solidFill>
                  <a:srgbClr val="002060"/>
                </a:solidFill>
              </a:rPr>
              <a:t>   Chart View</a:t>
            </a:r>
          </a:p>
          <a:p>
            <a:r>
              <a:rPr lang="en-US" sz="1100" dirty="0">
                <a:solidFill>
                  <a:srgbClr val="002060"/>
                </a:solidFill>
              </a:rPr>
              <a:t>   Progress Tracking View</a:t>
            </a:r>
            <a:endParaRPr lang="en-US" sz="1050" dirty="0">
              <a:solidFill>
                <a:srgbClr val="002060"/>
              </a:solidFill>
            </a:endParaRPr>
          </a:p>
        </p:txBody>
      </p:sp>
      <p:cxnSp>
        <p:nvCxnSpPr>
          <p:cNvPr id="73" name="Straight Connector 72">
            <a:extLst>
              <a:ext uri="{FF2B5EF4-FFF2-40B4-BE49-F238E27FC236}">
                <a16:creationId xmlns:a16="http://schemas.microsoft.com/office/drawing/2014/main" id="{6FE013CB-8AFA-F141-B634-5D6383C7A179}"/>
              </a:ext>
            </a:extLst>
          </p:cNvPr>
          <p:cNvCxnSpPr/>
          <p:nvPr/>
        </p:nvCxnSpPr>
        <p:spPr>
          <a:xfrm>
            <a:off x="783386" y="324282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ECF15749-196E-4E4C-B653-712323715470}"/>
              </a:ext>
            </a:extLst>
          </p:cNvPr>
          <p:cNvSpPr txBox="1"/>
          <p:nvPr/>
        </p:nvSpPr>
        <p:spPr>
          <a:xfrm>
            <a:off x="1518555" y="3306276"/>
            <a:ext cx="2832749" cy="276999"/>
          </a:xfrm>
          <a:prstGeom prst="rect">
            <a:avLst/>
          </a:prstGeom>
          <a:noFill/>
        </p:spPr>
        <p:txBody>
          <a:bodyPr wrap="square" rtlCol="0">
            <a:spAutoFit/>
          </a:bodyPr>
          <a:lstStyle/>
          <a:p>
            <a:r>
              <a:rPr lang="en-US" sz="1200" dirty="0">
                <a:solidFill>
                  <a:srgbClr val="002060"/>
                </a:solidFill>
              </a:rPr>
              <a:t>Language</a:t>
            </a:r>
          </a:p>
        </p:txBody>
      </p:sp>
      <p:cxnSp>
        <p:nvCxnSpPr>
          <p:cNvPr id="75" name="Straight Connector 74">
            <a:extLst>
              <a:ext uri="{FF2B5EF4-FFF2-40B4-BE49-F238E27FC236}">
                <a16:creationId xmlns:a16="http://schemas.microsoft.com/office/drawing/2014/main" id="{934DD326-8004-4849-B987-D5511E1DE57D}"/>
              </a:ext>
            </a:extLst>
          </p:cNvPr>
          <p:cNvCxnSpPr/>
          <p:nvPr/>
        </p:nvCxnSpPr>
        <p:spPr>
          <a:xfrm>
            <a:off x="778796" y="3647737"/>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5BEAC5B-5FF0-324E-A464-5D883A411BBC}"/>
              </a:ext>
            </a:extLst>
          </p:cNvPr>
          <p:cNvSpPr txBox="1"/>
          <p:nvPr/>
        </p:nvSpPr>
        <p:spPr>
          <a:xfrm>
            <a:off x="1533779" y="3707291"/>
            <a:ext cx="2832749" cy="276999"/>
          </a:xfrm>
          <a:prstGeom prst="rect">
            <a:avLst/>
          </a:prstGeom>
          <a:noFill/>
        </p:spPr>
        <p:txBody>
          <a:bodyPr wrap="square" rtlCol="0">
            <a:spAutoFit/>
          </a:bodyPr>
          <a:lstStyle/>
          <a:p>
            <a:r>
              <a:rPr lang="en-US" sz="1200" dirty="0">
                <a:solidFill>
                  <a:srgbClr val="002060"/>
                </a:solidFill>
              </a:rPr>
              <a:t>About </a:t>
            </a:r>
          </a:p>
        </p:txBody>
      </p:sp>
      <p:sp>
        <p:nvSpPr>
          <p:cNvPr id="80" name="TextBox 79">
            <a:extLst>
              <a:ext uri="{FF2B5EF4-FFF2-40B4-BE49-F238E27FC236}">
                <a16:creationId xmlns:a16="http://schemas.microsoft.com/office/drawing/2014/main" id="{8D808478-7583-7740-B435-7400EA012F52}"/>
              </a:ext>
            </a:extLst>
          </p:cNvPr>
          <p:cNvSpPr txBox="1"/>
          <p:nvPr/>
        </p:nvSpPr>
        <p:spPr>
          <a:xfrm>
            <a:off x="1687736" y="4008742"/>
            <a:ext cx="2832749" cy="261610"/>
          </a:xfrm>
          <a:prstGeom prst="rect">
            <a:avLst/>
          </a:prstGeom>
          <a:noFill/>
        </p:spPr>
        <p:txBody>
          <a:bodyPr wrap="square" rtlCol="0">
            <a:spAutoFit/>
          </a:bodyPr>
          <a:lstStyle/>
          <a:p>
            <a:r>
              <a:rPr lang="en-US" sz="1100" dirty="0">
                <a:solidFill>
                  <a:srgbClr val="002060"/>
                </a:solidFill>
              </a:rPr>
              <a:t>Write Review </a:t>
            </a:r>
          </a:p>
        </p:txBody>
      </p:sp>
      <p:sp>
        <p:nvSpPr>
          <p:cNvPr id="81" name="TextBox 80">
            <a:extLst>
              <a:ext uri="{FF2B5EF4-FFF2-40B4-BE49-F238E27FC236}">
                <a16:creationId xmlns:a16="http://schemas.microsoft.com/office/drawing/2014/main" id="{02C4E489-0E2E-3047-88D9-24307BAF5E2E}"/>
              </a:ext>
            </a:extLst>
          </p:cNvPr>
          <p:cNvSpPr txBox="1"/>
          <p:nvPr/>
        </p:nvSpPr>
        <p:spPr>
          <a:xfrm>
            <a:off x="1697941" y="4237733"/>
            <a:ext cx="2832749" cy="261610"/>
          </a:xfrm>
          <a:prstGeom prst="rect">
            <a:avLst/>
          </a:prstGeom>
          <a:noFill/>
        </p:spPr>
        <p:txBody>
          <a:bodyPr wrap="square" rtlCol="0">
            <a:spAutoFit/>
          </a:bodyPr>
          <a:lstStyle/>
          <a:p>
            <a:r>
              <a:rPr lang="en-US" sz="1100" dirty="0">
                <a:solidFill>
                  <a:srgbClr val="002060"/>
                </a:solidFill>
              </a:rPr>
              <a:t>Send Feedback</a:t>
            </a:r>
          </a:p>
        </p:txBody>
      </p:sp>
      <p:sp>
        <p:nvSpPr>
          <p:cNvPr id="82" name="TextBox 81">
            <a:extLst>
              <a:ext uri="{FF2B5EF4-FFF2-40B4-BE49-F238E27FC236}">
                <a16:creationId xmlns:a16="http://schemas.microsoft.com/office/drawing/2014/main" id="{F07EBA1F-AD2B-D44B-B683-5FD56F98A9AD}"/>
              </a:ext>
            </a:extLst>
          </p:cNvPr>
          <p:cNvSpPr txBox="1"/>
          <p:nvPr/>
        </p:nvSpPr>
        <p:spPr>
          <a:xfrm>
            <a:off x="3247862" y="4013523"/>
            <a:ext cx="2832749" cy="261610"/>
          </a:xfrm>
          <a:prstGeom prst="rect">
            <a:avLst/>
          </a:prstGeom>
          <a:noFill/>
        </p:spPr>
        <p:txBody>
          <a:bodyPr wrap="square" rtlCol="0">
            <a:spAutoFit/>
          </a:bodyPr>
          <a:lstStyle/>
          <a:p>
            <a:r>
              <a:rPr lang="en-US" sz="1100" dirty="0">
                <a:solidFill>
                  <a:srgbClr val="002060"/>
                </a:solidFill>
              </a:rPr>
              <a:t>Privacy</a:t>
            </a:r>
          </a:p>
        </p:txBody>
      </p:sp>
      <p:sp>
        <p:nvSpPr>
          <p:cNvPr id="83" name="TextBox 82">
            <a:extLst>
              <a:ext uri="{FF2B5EF4-FFF2-40B4-BE49-F238E27FC236}">
                <a16:creationId xmlns:a16="http://schemas.microsoft.com/office/drawing/2014/main" id="{8325C4E0-00BE-394B-A3EB-37B9BE964864}"/>
              </a:ext>
            </a:extLst>
          </p:cNvPr>
          <p:cNvSpPr txBox="1"/>
          <p:nvPr/>
        </p:nvSpPr>
        <p:spPr>
          <a:xfrm>
            <a:off x="3258067" y="4242514"/>
            <a:ext cx="2832749" cy="261610"/>
          </a:xfrm>
          <a:prstGeom prst="rect">
            <a:avLst/>
          </a:prstGeom>
          <a:noFill/>
        </p:spPr>
        <p:txBody>
          <a:bodyPr wrap="square" rtlCol="0">
            <a:spAutoFit/>
          </a:bodyPr>
          <a:lstStyle/>
          <a:p>
            <a:r>
              <a:rPr lang="en-US" sz="1100" dirty="0">
                <a:solidFill>
                  <a:srgbClr val="002060"/>
                </a:solidFill>
              </a:rPr>
              <a:t>Help</a:t>
            </a:r>
          </a:p>
        </p:txBody>
      </p:sp>
      <p:cxnSp>
        <p:nvCxnSpPr>
          <p:cNvPr id="84" name="Straight Connector 83">
            <a:extLst>
              <a:ext uri="{FF2B5EF4-FFF2-40B4-BE49-F238E27FC236}">
                <a16:creationId xmlns:a16="http://schemas.microsoft.com/office/drawing/2014/main" id="{83CA74CD-5AB2-DD47-8A72-2540AC0755A1}"/>
              </a:ext>
            </a:extLst>
          </p:cNvPr>
          <p:cNvCxnSpPr/>
          <p:nvPr/>
        </p:nvCxnSpPr>
        <p:spPr>
          <a:xfrm>
            <a:off x="819598" y="4565932"/>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C1CC51B1-7BBB-374E-878F-2D5AFD76FE67}"/>
              </a:ext>
            </a:extLst>
          </p:cNvPr>
          <p:cNvSpPr txBox="1"/>
          <p:nvPr/>
        </p:nvSpPr>
        <p:spPr>
          <a:xfrm>
            <a:off x="1554767" y="4629388"/>
            <a:ext cx="2832749" cy="276999"/>
          </a:xfrm>
          <a:prstGeom prst="rect">
            <a:avLst/>
          </a:prstGeom>
          <a:noFill/>
        </p:spPr>
        <p:txBody>
          <a:bodyPr wrap="square" rtlCol="0">
            <a:spAutoFit/>
          </a:bodyPr>
          <a:lstStyle/>
          <a:p>
            <a:r>
              <a:rPr lang="en-US" sz="1200" dirty="0">
                <a:solidFill>
                  <a:srgbClr val="002060"/>
                </a:solidFill>
              </a:rPr>
              <a:t>Recycle Bin</a:t>
            </a:r>
          </a:p>
        </p:txBody>
      </p:sp>
      <p:cxnSp>
        <p:nvCxnSpPr>
          <p:cNvPr id="86" name="Straight Connector 85">
            <a:extLst>
              <a:ext uri="{FF2B5EF4-FFF2-40B4-BE49-F238E27FC236}">
                <a16:creationId xmlns:a16="http://schemas.microsoft.com/office/drawing/2014/main" id="{CFF67078-5716-394E-B468-A67846BE2881}"/>
              </a:ext>
            </a:extLst>
          </p:cNvPr>
          <p:cNvCxnSpPr/>
          <p:nvPr/>
        </p:nvCxnSpPr>
        <p:spPr>
          <a:xfrm>
            <a:off x="815008" y="497084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178380D-8528-4147-871E-C9C8455AC027}"/>
              </a:ext>
            </a:extLst>
          </p:cNvPr>
          <p:cNvSpPr/>
          <p:nvPr/>
        </p:nvSpPr>
        <p:spPr>
          <a:xfrm>
            <a:off x="1957796" y="5082858"/>
            <a:ext cx="1260000" cy="2471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Sign Out</a:t>
            </a:r>
          </a:p>
        </p:txBody>
      </p:sp>
      <p:pic>
        <p:nvPicPr>
          <p:cNvPr id="21" name="Graphic 20" descr="Gears">
            <a:extLst>
              <a:ext uri="{FF2B5EF4-FFF2-40B4-BE49-F238E27FC236}">
                <a16:creationId xmlns:a16="http://schemas.microsoft.com/office/drawing/2014/main" id="{F6BA834D-A5A1-4D48-8E01-1A4184BA4EF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10106" y="1941503"/>
            <a:ext cx="341968" cy="341968"/>
          </a:xfrm>
          <a:prstGeom prst="rect">
            <a:avLst/>
          </a:prstGeom>
        </p:spPr>
      </p:pic>
      <p:pic>
        <p:nvPicPr>
          <p:cNvPr id="24" name="Graphic 23" descr="Cloud Computing">
            <a:extLst>
              <a:ext uri="{FF2B5EF4-FFF2-40B4-BE49-F238E27FC236}">
                <a16:creationId xmlns:a16="http://schemas.microsoft.com/office/drawing/2014/main" id="{EC017D6C-A63C-F44E-B887-34D5DCF5D25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13592" y="2356560"/>
            <a:ext cx="341968" cy="341968"/>
          </a:xfrm>
          <a:prstGeom prst="rect">
            <a:avLst/>
          </a:prstGeom>
        </p:spPr>
      </p:pic>
      <p:pic>
        <p:nvPicPr>
          <p:cNvPr id="27" name="Graphic 26" descr="Flower without stem">
            <a:extLst>
              <a:ext uri="{FF2B5EF4-FFF2-40B4-BE49-F238E27FC236}">
                <a16:creationId xmlns:a16="http://schemas.microsoft.com/office/drawing/2014/main" id="{4C473335-BAFE-BF47-99A5-391C90544DE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10107" y="3272397"/>
            <a:ext cx="341968" cy="341968"/>
          </a:xfrm>
          <a:prstGeom prst="rect">
            <a:avLst/>
          </a:prstGeom>
        </p:spPr>
      </p:pic>
      <p:pic>
        <p:nvPicPr>
          <p:cNvPr id="32" name="Graphic 31" descr="Closed book">
            <a:extLst>
              <a:ext uri="{FF2B5EF4-FFF2-40B4-BE49-F238E27FC236}">
                <a16:creationId xmlns:a16="http://schemas.microsoft.com/office/drawing/2014/main" id="{62F54E2E-AB96-CA44-892D-5263B02B57F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104110" y="4017325"/>
            <a:ext cx="215933" cy="215933"/>
          </a:xfrm>
          <a:prstGeom prst="rect">
            <a:avLst/>
          </a:prstGeom>
        </p:spPr>
      </p:pic>
      <p:pic>
        <p:nvPicPr>
          <p:cNvPr id="34" name="Graphic 33" descr="Send">
            <a:extLst>
              <a:ext uri="{FF2B5EF4-FFF2-40B4-BE49-F238E27FC236}">
                <a16:creationId xmlns:a16="http://schemas.microsoft.com/office/drawing/2014/main" id="{F01A0A0C-AF09-4E46-ACA1-027923B1B84E}"/>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542191" y="4295492"/>
            <a:ext cx="215933" cy="215933"/>
          </a:xfrm>
          <a:prstGeom prst="rect">
            <a:avLst/>
          </a:prstGeom>
        </p:spPr>
      </p:pic>
      <p:pic>
        <p:nvPicPr>
          <p:cNvPr id="46" name="Graphic 45" descr="Pencil">
            <a:extLst>
              <a:ext uri="{FF2B5EF4-FFF2-40B4-BE49-F238E27FC236}">
                <a16:creationId xmlns:a16="http://schemas.microsoft.com/office/drawing/2014/main" id="{D768C778-3374-4849-B17B-657800754FA9}"/>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545491" y="4029699"/>
            <a:ext cx="215933" cy="215933"/>
          </a:xfrm>
          <a:prstGeom prst="rect">
            <a:avLst/>
          </a:prstGeom>
        </p:spPr>
      </p:pic>
      <p:pic>
        <p:nvPicPr>
          <p:cNvPr id="89" name="Graphic 88" descr="Information">
            <a:hlinkClick r:id="" action="ppaction://hlinkshowjump?jump=nextslide"/>
            <a:extLst>
              <a:ext uri="{FF2B5EF4-FFF2-40B4-BE49-F238E27FC236}">
                <a16:creationId xmlns:a16="http://schemas.microsoft.com/office/drawing/2014/main" id="{7A54912C-8AC9-AC4B-922A-A36DB263CAC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107977" y="4275985"/>
            <a:ext cx="215933" cy="215933"/>
          </a:xfrm>
          <a:prstGeom prst="rect">
            <a:avLst/>
          </a:prstGeom>
        </p:spPr>
      </p:pic>
      <p:sp>
        <p:nvSpPr>
          <p:cNvPr id="77" name="Rectangle 76">
            <a:hlinkClick r:id="rId28" action="ppaction://hlinksldjump"/>
            <a:extLst>
              <a:ext uri="{FF2B5EF4-FFF2-40B4-BE49-F238E27FC236}">
                <a16:creationId xmlns:a16="http://schemas.microsoft.com/office/drawing/2014/main" id="{B002C7B6-2582-DE4F-8DC6-EFF48D0197DE}"/>
              </a:ext>
            </a:extLst>
          </p:cNvPr>
          <p:cNvSpPr/>
          <p:nvPr/>
        </p:nvSpPr>
        <p:spPr>
          <a:xfrm>
            <a:off x="294479" y="1124743"/>
            <a:ext cx="4346640" cy="5694962"/>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3" name="Graphic 92" descr="Question mark RTL">
            <a:extLst>
              <a:ext uri="{FF2B5EF4-FFF2-40B4-BE49-F238E27FC236}">
                <a16:creationId xmlns:a16="http://schemas.microsoft.com/office/drawing/2014/main" id="{54C5381B-8A37-9846-AD8D-AC4266217FEB}"/>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003917" y="3705779"/>
            <a:ext cx="342000" cy="342000"/>
          </a:xfrm>
          <a:prstGeom prst="rect">
            <a:avLst/>
          </a:prstGeom>
        </p:spPr>
      </p:pic>
      <p:sp>
        <p:nvSpPr>
          <p:cNvPr id="94" name="Rectangle 93">
            <a:extLst>
              <a:ext uri="{FF2B5EF4-FFF2-40B4-BE49-F238E27FC236}">
                <a16:creationId xmlns:a16="http://schemas.microsoft.com/office/drawing/2014/main" id="{1E458687-11A5-8545-B339-E68F63F53BF3}"/>
              </a:ext>
            </a:extLst>
          </p:cNvPr>
          <p:cNvSpPr/>
          <p:nvPr/>
        </p:nvSpPr>
        <p:spPr>
          <a:xfrm>
            <a:off x="3433302" y="332799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English</a:t>
            </a:r>
          </a:p>
        </p:txBody>
      </p:sp>
      <p:sp>
        <p:nvSpPr>
          <p:cNvPr id="95" name="Triangle 94">
            <a:hlinkClick r:id="" action="ppaction://hlinkshowjump?jump=nextslide"/>
            <a:extLst>
              <a:ext uri="{FF2B5EF4-FFF2-40B4-BE49-F238E27FC236}">
                <a16:creationId xmlns:a16="http://schemas.microsoft.com/office/drawing/2014/main" id="{E4047283-6B33-074D-9FE6-EB8B721C68FD}"/>
              </a:ext>
            </a:extLst>
          </p:cNvPr>
          <p:cNvSpPr>
            <a:spLocks noChangeAspect="1"/>
          </p:cNvSpPr>
          <p:nvPr/>
        </p:nvSpPr>
        <p:spPr>
          <a:xfrm rot="10800000">
            <a:off x="4125000" y="3393548"/>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ound Same-side Corner of Rectangle 68">
            <a:hlinkClick r:id="rId28" action="ppaction://hlinksldjump"/>
            <a:extLst>
              <a:ext uri="{FF2B5EF4-FFF2-40B4-BE49-F238E27FC236}">
                <a16:creationId xmlns:a16="http://schemas.microsoft.com/office/drawing/2014/main" id="{A1483419-98B2-7746-A6F5-8CC2EF301283}"/>
              </a:ext>
            </a:extLst>
          </p:cNvPr>
          <p:cNvSpPr/>
          <p:nvPr/>
        </p:nvSpPr>
        <p:spPr>
          <a:xfrm>
            <a:off x="929857" y="2332194"/>
            <a:ext cx="3393014" cy="2033275"/>
          </a:xfrm>
          <a:prstGeom prst="round2Same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endParaRPr lang="en-US" sz="1100" dirty="0">
              <a:solidFill>
                <a:srgbClr val="002060"/>
              </a:solidFill>
            </a:endParaRPr>
          </a:p>
          <a:p>
            <a:pPr>
              <a:spcAft>
                <a:spcPts val="600"/>
              </a:spcAft>
            </a:pPr>
            <a:r>
              <a:rPr lang="en-US" sz="1400" dirty="0">
                <a:solidFill>
                  <a:srgbClr val="002060"/>
                </a:solidFill>
              </a:rPr>
              <a:t>What would you like help with?</a:t>
            </a:r>
          </a:p>
          <a:p>
            <a:pPr>
              <a:spcAft>
                <a:spcPts val="600"/>
              </a:spcAft>
            </a:pPr>
            <a:endParaRPr lang="en-US" sz="1200" dirty="0">
              <a:solidFill>
                <a:schemeClr val="bg1"/>
              </a:solidFill>
            </a:endParaRPr>
          </a:p>
          <a:p>
            <a:pPr marL="228600" indent="-228600">
              <a:spcAft>
                <a:spcPts val="600"/>
              </a:spcAft>
              <a:buFont typeface="+mj-lt"/>
              <a:buAutoNum type="arabicPeriod"/>
            </a:pPr>
            <a:r>
              <a:rPr lang="en-US" sz="1050" dirty="0">
                <a:solidFill>
                  <a:srgbClr val="002060"/>
                </a:solidFill>
                <a:hlinkClick r:id="" action="ppaction://hlinkshowjump?jump=nextslide">
                  <a:extLst>
                    <a:ext uri="{A12FA001-AC4F-418D-AE19-62706E023703}">
                      <ahyp:hlinkClr xmlns:ahyp="http://schemas.microsoft.com/office/drawing/2018/hyperlinkcolor" val="tx"/>
                    </a:ext>
                  </a:extLst>
                </a:hlinkClick>
              </a:rPr>
              <a:t>How to use this app?</a:t>
            </a:r>
            <a:endParaRPr lang="en-US" sz="1050" dirty="0">
              <a:solidFill>
                <a:srgbClr val="002060"/>
              </a:solidFill>
            </a:endParaRPr>
          </a:p>
          <a:p>
            <a:pPr marL="228600" indent="-228600">
              <a:spcAft>
                <a:spcPts val="600"/>
              </a:spcAft>
              <a:buFont typeface="+mj-lt"/>
              <a:buAutoNum type="arabicPeriod"/>
            </a:pPr>
            <a:r>
              <a:rPr lang="en-US" sz="1050" dirty="0">
                <a:solidFill>
                  <a:srgbClr val="002060"/>
                </a:solidFill>
                <a:hlinkClick r:id="rId31" action="ppaction://hlinksldjump">
                  <a:extLst>
                    <a:ext uri="{A12FA001-AC4F-418D-AE19-62706E023703}">
                      <ahyp:hlinkClr xmlns:ahyp="http://schemas.microsoft.com/office/drawing/2018/hyperlinkcolor" val="tx"/>
                    </a:ext>
                  </a:extLst>
                </a:hlinkClick>
              </a:rPr>
              <a:t>What are dependencies?</a:t>
            </a:r>
            <a:endParaRPr lang="en-US" sz="1050" dirty="0">
              <a:solidFill>
                <a:srgbClr val="002060"/>
              </a:solidFill>
            </a:endParaRPr>
          </a:p>
          <a:p>
            <a:pPr lvl="1">
              <a:spcAft>
                <a:spcPts val="600"/>
              </a:spcAft>
            </a:pPr>
            <a:r>
              <a:rPr lang="en-US" sz="1050" dirty="0">
                <a:solidFill>
                  <a:srgbClr val="055C9F"/>
                </a:solidFill>
              </a:rPr>
              <a:t>Dependencies show how each task is related to another. </a:t>
            </a:r>
            <a:endParaRPr lang="en-US" sz="1050" dirty="0">
              <a:solidFill>
                <a:srgbClr val="002060"/>
              </a:solidFill>
            </a:endParaRPr>
          </a:p>
          <a:p>
            <a:pPr marL="228600" indent="-228600">
              <a:spcAft>
                <a:spcPts val="600"/>
              </a:spcAft>
              <a:buFont typeface="+mj-lt"/>
              <a:buAutoNum type="arabicPeriod"/>
            </a:pPr>
            <a:r>
              <a:rPr lang="en-US" sz="1050" dirty="0">
                <a:solidFill>
                  <a:srgbClr val="002060"/>
                </a:solidFill>
                <a:hlinkClick r:id="rId32" action="ppaction://hlinksldjump">
                  <a:extLst>
                    <a:ext uri="{A12FA001-AC4F-418D-AE19-62706E023703}">
                      <ahyp:hlinkClr xmlns:ahyp="http://schemas.microsoft.com/office/drawing/2018/hyperlinkcolor" val="tx"/>
                    </a:ext>
                  </a:extLst>
                </a:hlinkClick>
              </a:rPr>
              <a:t>What is effort?</a:t>
            </a:r>
            <a:endParaRPr lang="en-US" sz="1050" dirty="0">
              <a:solidFill>
                <a:srgbClr val="002060"/>
              </a:solidFill>
            </a:endParaRPr>
          </a:p>
          <a:p>
            <a:pPr>
              <a:spcAft>
                <a:spcPts val="600"/>
              </a:spcAft>
            </a:pPr>
            <a:r>
              <a:rPr lang="en-US" sz="1050" dirty="0">
                <a:solidFill>
                  <a:schemeClr val="bg1"/>
                </a:solidFill>
              </a:rPr>
              <a:t>	</a:t>
            </a:r>
          </a:p>
        </p:txBody>
      </p:sp>
      <p:sp>
        <p:nvSpPr>
          <p:cNvPr id="79" name="Round Same-side Corner of Rectangle 78">
            <a:hlinkClick r:id="rId28" action="ppaction://hlinksldjump"/>
            <a:extLst>
              <a:ext uri="{FF2B5EF4-FFF2-40B4-BE49-F238E27FC236}">
                <a16:creationId xmlns:a16="http://schemas.microsoft.com/office/drawing/2014/main" id="{6E844711-2232-744E-AEF1-5F51A7B0B442}"/>
              </a:ext>
            </a:extLst>
          </p:cNvPr>
          <p:cNvSpPr/>
          <p:nvPr/>
        </p:nvSpPr>
        <p:spPr>
          <a:xfrm>
            <a:off x="933968" y="1925844"/>
            <a:ext cx="3384791" cy="656259"/>
          </a:xfrm>
          <a:prstGeom prst="round2Same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Help</a:t>
            </a:r>
          </a:p>
        </p:txBody>
      </p:sp>
      <p:sp>
        <p:nvSpPr>
          <p:cNvPr id="88" name="Rounded Rectangle 87">
            <a:extLst>
              <a:ext uri="{FF2B5EF4-FFF2-40B4-BE49-F238E27FC236}">
                <a16:creationId xmlns:a16="http://schemas.microsoft.com/office/drawing/2014/main" id="{AEB64E5C-A7FC-1544-A648-7513384F894C}"/>
              </a:ext>
            </a:extLst>
          </p:cNvPr>
          <p:cNvSpPr/>
          <p:nvPr/>
        </p:nvSpPr>
        <p:spPr>
          <a:xfrm>
            <a:off x="4879509" y="2093302"/>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Else, click anywhere exit help and continue</a:t>
            </a:r>
          </a:p>
        </p:txBody>
      </p:sp>
      <p:pic>
        <p:nvPicPr>
          <p:cNvPr id="63" name="Graphic 62" descr="Information">
            <a:extLst>
              <a:ext uri="{FF2B5EF4-FFF2-40B4-BE49-F238E27FC236}">
                <a16:creationId xmlns:a16="http://schemas.microsoft.com/office/drawing/2014/main" id="{EE7257D4-E319-0240-896B-7C35047B7049}"/>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021316" y="2152731"/>
            <a:ext cx="341510" cy="341510"/>
          </a:xfrm>
          <a:prstGeom prst="rect">
            <a:avLst/>
          </a:prstGeom>
        </p:spPr>
      </p:pic>
      <p:sp>
        <p:nvSpPr>
          <p:cNvPr id="58" name="Rounded Rectangle 57">
            <a:extLst>
              <a:ext uri="{FF2B5EF4-FFF2-40B4-BE49-F238E27FC236}">
                <a16:creationId xmlns:a16="http://schemas.microsoft.com/office/drawing/2014/main" id="{7DA87DEC-8E3E-FF46-AD83-A11AC286BA2E}"/>
              </a:ext>
            </a:extLst>
          </p:cNvPr>
          <p:cNvSpPr/>
          <p:nvPr/>
        </p:nvSpPr>
        <p:spPr>
          <a:xfrm>
            <a:off x="4868228" y="1232782"/>
            <a:ext cx="3051810" cy="430212"/>
          </a:xfrm>
          <a:prstGeom prst="round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explore user settings. </a:t>
            </a:r>
          </a:p>
        </p:txBody>
      </p:sp>
    </p:spTree>
    <p:extLst>
      <p:ext uri="{BB962C8B-B14F-4D97-AF65-F5344CB8AC3E}">
        <p14:creationId xmlns:p14="http://schemas.microsoft.com/office/powerpoint/2010/main" val="81102774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Settings</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18720" y="5433265"/>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04111" y="5747782"/>
            <a:ext cx="468001" cy="468001"/>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3883303" y="571607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3774" y="5746114"/>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883302" y="5747782"/>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Help Q3</a:t>
            </a:r>
          </a:p>
        </p:txBody>
      </p:sp>
      <p:pic>
        <p:nvPicPr>
          <p:cNvPr id="4" name="Graphic 3" descr="Male profile">
            <a:extLst>
              <a:ext uri="{FF2B5EF4-FFF2-40B4-BE49-F238E27FC236}">
                <a16:creationId xmlns:a16="http://schemas.microsoft.com/office/drawing/2014/main" id="{08C618DE-E048-D74D-A031-01D22BA2BDE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31278" y="1224446"/>
            <a:ext cx="687278" cy="687278"/>
          </a:xfrm>
          <a:prstGeom prst="rect">
            <a:avLst/>
          </a:prstGeom>
        </p:spPr>
      </p:pic>
      <p:sp>
        <p:nvSpPr>
          <p:cNvPr id="18" name="TextBox 17">
            <a:extLst>
              <a:ext uri="{FF2B5EF4-FFF2-40B4-BE49-F238E27FC236}">
                <a16:creationId xmlns:a16="http://schemas.microsoft.com/office/drawing/2014/main" id="{C8CB9B2A-90F3-A04E-8A6D-C7B47881C1F5}"/>
              </a:ext>
            </a:extLst>
          </p:cNvPr>
          <p:cNvSpPr txBox="1"/>
          <p:nvPr/>
        </p:nvSpPr>
        <p:spPr>
          <a:xfrm>
            <a:off x="1518556" y="1230333"/>
            <a:ext cx="2832749" cy="646331"/>
          </a:xfrm>
          <a:prstGeom prst="rect">
            <a:avLst/>
          </a:prstGeom>
          <a:noFill/>
        </p:spPr>
        <p:txBody>
          <a:bodyPr wrap="square" rtlCol="0">
            <a:spAutoFit/>
          </a:bodyPr>
          <a:lstStyle/>
          <a:p>
            <a:r>
              <a:rPr lang="en-US" sz="1400" dirty="0">
                <a:solidFill>
                  <a:srgbClr val="002060"/>
                </a:solidFill>
              </a:rPr>
              <a:t>Saurav</a:t>
            </a:r>
            <a:r>
              <a:rPr lang="en-US" sz="1200" dirty="0">
                <a:solidFill>
                  <a:srgbClr val="002060"/>
                </a:solidFill>
              </a:rPr>
              <a:t> </a:t>
            </a:r>
          </a:p>
          <a:p>
            <a:r>
              <a:rPr lang="en-US" sz="1100" dirty="0">
                <a:solidFill>
                  <a:srgbClr val="002060"/>
                </a:solidFill>
              </a:rPr>
              <a:t>Last Sync: 10/2/2019</a:t>
            </a:r>
          </a:p>
          <a:p>
            <a:r>
              <a:rPr lang="en-US" sz="1100" dirty="0">
                <a:solidFill>
                  <a:srgbClr val="002060"/>
                </a:solidFill>
              </a:rPr>
              <a:t>Email: </a:t>
            </a:r>
            <a:r>
              <a:rPr lang="en-US" sz="1100" dirty="0" err="1">
                <a:solidFill>
                  <a:srgbClr val="002060"/>
                </a:solidFill>
              </a:rPr>
              <a:t>trip.manager@mail.com</a:t>
            </a:r>
            <a:endParaRPr lang="en-US" sz="1100" dirty="0">
              <a:solidFill>
                <a:srgbClr val="002060"/>
              </a:solidFill>
            </a:endParaRPr>
          </a:p>
        </p:txBody>
      </p:sp>
      <p:cxnSp>
        <p:nvCxnSpPr>
          <p:cNvPr id="68" name="Straight Connector 67">
            <a:extLst>
              <a:ext uri="{FF2B5EF4-FFF2-40B4-BE49-F238E27FC236}">
                <a16:creationId xmlns:a16="http://schemas.microsoft.com/office/drawing/2014/main" id="{4AB3D340-0735-944A-A51B-BDD8CB7FB945}"/>
              </a:ext>
            </a:extLst>
          </p:cNvPr>
          <p:cNvCxnSpPr/>
          <p:nvPr/>
        </p:nvCxnSpPr>
        <p:spPr>
          <a:xfrm>
            <a:off x="789300" y="1907441"/>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770B12C-55CD-3F48-8C96-D5356D8EF417}"/>
              </a:ext>
            </a:extLst>
          </p:cNvPr>
          <p:cNvSpPr txBox="1"/>
          <p:nvPr/>
        </p:nvSpPr>
        <p:spPr>
          <a:xfrm>
            <a:off x="1533779" y="2003714"/>
            <a:ext cx="2832749" cy="276999"/>
          </a:xfrm>
          <a:prstGeom prst="rect">
            <a:avLst/>
          </a:prstGeom>
          <a:noFill/>
        </p:spPr>
        <p:txBody>
          <a:bodyPr wrap="square" rtlCol="0">
            <a:spAutoFit/>
          </a:bodyPr>
          <a:lstStyle/>
          <a:p>
            <a:r>
              <a:rPr lang="en-US" sz="1200" dirty="0">
                <a:solidFill>
                  <a:srgbClr val="002060"/>
                </a:solidFill>
              </a:rPr>
              <a:t>Time-zone</a:t>
            </a:r>
          </a:p>
        </p:txBody>
      </p:sp>
      <p:cxnSp>
        <p:nvCxnSpPr>
          <p:cNvPr id="71" name="Straight Connector 70">
            <a:extLst>
              <a:ext uri="{FF2B5EF4-FFF2-40B4-BE49-F238E27FC236}">
                <a16:creationId xmlns:a16="http://schemas.microsoft.com/office/drawing/2014/main" id="{89CC6F16-EC52-9D45-B26C-82B9541D86C1}"/>
              </a:ext>
            </a:extLst>
          </p:cNvPr>
          <p:cNvCxnSpPr/>
          <p:nvPr/>
        </p:nvCxnSpPr>
        <p:spPr>
          <a:xfrm>
            <a:off x="783386" y="2280713"/>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CDED91E-DC74-0947-B619-931D79C79D0B}"/>
              </a:ext>
            </a:extLst>
          </p:cNvPr>
          <p:cNvSpPr txBox="1"/>
          <p:nvPr/>
        </p:nvSpPr>
        <p:spPr>
          <a:xfrm>
            <a:off x="1546463" y="2358840"/>
            <a:ext cx="2832749" cy="830997"/>
          </a:xfrm>
          <a:prstGeom prst="rect">
            <a:avLst/>
          </a:prstGeom>
          <a:noFill/>
        </p:spPr>
        <p:txBody>
          <a:bodyPr wrap="square" rtlCol="0">
            <a:spAutoFit/>
          </a:bodyPr>
          <a:lstStyle/>
          <a:p>
            <a:r>
              <a:rPr lang="en-US" sz="1200" dirty="0">
                <a:solidFill>
                  <a:srgbClr val="002060"/>
                </a:solidFill>
              </a:rPr>
              <a:t>Export </a:t>
            </a:r>
          </a:p>
          <a:p>
            <a:r>
              <a:rPr lang="en-US" sz="1200" dirty="0">
                <a:solidFill>
                  <a:srgbClr val="002060"/>
                </a:solidFill>
              </a:rPr>
              <a:t>   </a:t>
            </a:r>
            <a:r>
              <a:rPr lang="en-US" sz="1100" dirty="0">
                <a:solidFill>
                  <a:srgbClr val="002060"/>
                </a:solidFill>
              </a:rPr>
              <a:t>List View   </a:t>
            </a:r>
          </a:p>
          <a:p>
            <a:r>
              <a:rPr lang="en-US" sz="1100" dirty="0">
                <a:solidFill>
                  <a:srgbClr val="002060"/>
                </a:solidFill>
              </a:rPr>
              <a:t>   Chart View</a:t>
            </a:r>
          </a:p>
          <a:p>
            <a:r>
              <a:rPr lang="en-US" sz="1100" dirty="0">
                <a:solidFill>
                  <a:srgbClr val="002060"/>
                </a:solidFill>
              </a:rPr>
              <a:t>   Progress Tracking View</a:t>
            </a:r>
            <a:endParaRPr lang="en-US" sz="1050" dirty="0">
              <a:solidFill>
                <a:srgbClr val="002060"/>
              </a:solidFill>
            </a:endParaRPr>
          </a:p>
        </p:txBody>
      </p:sp>
      <p:cxnSp>
        <p:nvCxnSpPr>
          <p:cNvPr id="73" name="Straight Connector 72">
            <a:extLst>
              <a:ext uri="{FF2B5EF4-FFF2-40B4-BE49-F238E27FC236}">
                <a16:creationId xmlns:a16="http://schemas.microsoft.com/office/drawing/2014/main" id="{6FE013CB-8AFA-F141-B634-5D6383C7A179}"/>
              </a:ext>
            </a:extLst>
          </p:cNvPr>
          <p:cNvCxnSpPr/>
          <p:nvPr/>
        </p:nvCxnSpPr>
        <p:spPr>
          <a:xfrm>
            <a:off x="783386" y="324282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ECF15749-196E-4E4C-B653-712323715470}"/>
              </a:ext>
            </a:extLst>
          </p:cNvPr>
          <p:cNvSpPr txBox="1"/>
          <p:nvPr/>
        </p:nvSpPr>
        <p:spPr>
          <a:xfrm>
            <a:off x="1518555" y="3306276"/>
            <a:ext cx="2832749" cy="276999"/>
          </a:xfrm>
          <a:prstGeom prst="rect">
            <a:avLst/>
          </a:prstGeom>
          <a:noFill/>
        </p:spPr>
        <p:txBody>
          <a:bodyPr wrap="square" rtlCol="0">
            <a:spAutoFit/>
          </a:bodyPr>
          <a:lstStyle/>
          <a:p>
            <a:r>
              <a:rPr lang="en-US" sz="1200" dirty="0">
                <a:solidFill>
                  <a:srgbClr val="002060"/>
                </a:solidFill>
              </a:rPr>
              <a:t>Language</a:t>
            </a:r>
          </a:p>
        </p:txBody>
      </p:sp>
      <p:cxnSp>
        <p:nvCxnSpPr>
          <p:cNvPr id="75" name="Straight Connector 74">
            <a:extLst>
              <a:ext uri="{FF2B5EF4-FFF2-40B4-BE49-F238E27FC236}">
                <a16:creationId xmlns:a16="http://schemas.microsoft.com/office/drawing/2014/main" id="{934DD326-8004-4849-B987-D5511E1DE57D}"/>
              </a:ext>
            </a:extLst>
          </p:cNvPr>
          <p:cNvCxnSpPr/>
          <p:nvPr/>
        </p:nvCxnSpPr>
        <p:spPr>
          <a:xfrm>
            <a:off x="778796" y="3647737"/>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5BEAC5B-5FF0-324E-A464-5D883A411BBC}"/>
              </a:ext>
            </a:extLst>
          </p:cNvPr>
          <p:cNvSpPr txBox="1"/>
          <p:nvPr/>
        </p:nvSpPr>
        <p:spPr>
          <a:xfrm>
            <a:off x="1533779" y="3707291"/>
            <a:ext cx="2832749" cy="276999"/>
          </a:xfrm>
          <a:prstGeom prst="rect">
            <a:avLst/>
          </a:prstGeom>
          <a:noFill/>
        </p:spPr>
        <p:txBody>
          <a:bodyPr wrap="square" rtlCol="0">
            <a:spAutoFit/>
          </a:bodyPr>
          <a:lstStyle/>
          <a:p>
            <a:r>
              <a:rPr lang="en-US" sz="1200" dirty="0">
                <a:solidFill>
                  <a:srgbClr val="002060"/>
                </a:solidFill>
              </a:rPr>
              <a:t>About </a:t>
            </a:r>
          </a:p>
        </p:txBody>
      </p:sp>
      <p:sp>
        <p:nvSpPr>
          <p:cNvPr id="80" name="TextBox 79">
            <a:extLst>
              <a:ext uri="{FF2B5EF4-FFF2-40B4-BE49-F238E27FC236}">
                <a16:creationId xmlns:a16="http://schemas.microsoft.com/office/drawing/2014/main" id="{8D808478-7583-7740-B435-7400EA012F52}"/>
              </a:ext>
            </a:extLst>
          </p:cNvPr>
          <p:cNvSpPr txBox="1"/>
          <p:nvPr/>
        </p:nvSpPr>
        <p:spPr>
          <a:xfrm>
            <a:off x="1687736" y="4008742"/>
            <a:ext cx="2832749" cy="261610"/>
          </a:xfrm>
          <a:prstGeom prst="rect">
            <a:avLst/>
          </a:prstGeom>
          <a:noFill/>
        </p:spPr>
        <p:txBody>
          <a:bodyPr wrap="square" rtlCol="0">
            <a:spAutoFit/>
          </a:bodyPr>
          <a:lstStyle/>
          <a:p>
            <a:r>
              <a:rPr lang="en-US" sz="1100" dirty="0">
                <a:solidFill>
                  <a:srgbClr val="002060"/>
                </a:solidFill>
              </a:rPr>
              <a:t>Write Review </a:t>
            </a:r>
          </a:p>
        </p:txBody>
      </p:sp>
      <p:sp>
        <p:nvSpPr>
          <p:cNvPr id="81" name="TextBox 80">
            <a:extLst>
              <a:ext uri="{FF2B5EF4-FFF2-40B4-BE49-F238E27FC236}">
                <a16:creationId xmlns:a16="http://schemas.microsoft.com/office/drawing/2014/main" id="{02C4E489-0E2E-3047-88D9-24307BAF5E2E}"/>
              </a:ext>
            </a:extLst>
          </p:cNvPr>
          <p:cNvSpPr txBox="1"/>
          <p:nvPr/>
        </p:nvSpPr>
        <p:spPr>
          <a:xfrm>
            <a:off x="1697941" y="4237733"/>
            <a:ext cx="2832749" cy="261610"/>
          </a:xfrm>
          <a:prstGeom prst="rect">
            <a:avLst/>
          </a:prstGeom>
          <a:noFill/>
        </p:spPr>
        <p:txBody>
          <a:bodyPr wrap="square" rtlCol="0">
            <a:spAutoFit/>
          </a:bodyPr>
          <a:lstStyle/>
          <a:p>
            <a:r>
              <a:rPr lang="en-US" sz="1100" dirty="0">
                <a:solidFill>
                  <a:srgbClr val="002060"/>
                </a:solidFill>
              </a:rPr>
              <a:t>Send Feedback</a:t>
            </a:r>
          </a:p>
        </p:txBody>
      </p:sp>
      <p:sp>
        <p:nvSpPr>
          <p:cNvPr id="82" name="TextBox 81">
            <a:extLst>
              <a:ext uri="{FF2B5EF4-FFF2-40B4-BE49-F238E27FC236}">
                <a16:creationId xmlns:a16="http://schemas.microsoft.com/office/drawing/2014/main" id="{F07EBA1F-AD2B-D44B-B683-5FD56F98A9AD}"/>
              </a:ext>
            </a:extLst>
          </p:cNvPr>
          <p:cNvSpPr txBox="1"/>
          <p:nvPr/>
        </p:nvSpPr>
        <p:spPr>
          <a:xfrm>
            <a:off x="3247862" y="4013523"/>
            <a:ext cx="2832749" cy="261610"/>
          </a:xfrm>
          <a:prstGeom prst="rect">
            <a:avLst/>
          </a:prstGeom>
          <a:noFill/>
        </p:spPr>
        <p:txBody>
          <a:bodyPr wrap="square" rtlCol="0">
            <a:spAutoFit/>
          </a:bodyPr>
          <a:lstStyle/>
          <a:p>
            <a:r>
              <a:rPr lang="en-US" sz="1100" dirty="0">
                <a:solidFill>
                  <a:srgbClr val="002060"/>
                </a:solidFill>
              </a:rPr>
              <a:t>Privacy</a:t>
            </a:r>
          </a:p>
        </p:txBody>
      </p:sp>
      <p:sp>
        <p:nvSpPr>
          <p:cNvPr id="83" name="TextBox 82">
            <a:extLst>
              <a:ext uri="{FF2B5EF4-FFF2-40B4-BE49-F238E27FC236}">
                <a16:creationId xmlns:a16="http://schemas.microsoft.com/office/drawing/2014/main" id="{8325C4E0-00BE-394B-A3EB-37B9BE964864}"/>
              </a:ext>
            </a:extLst>
          </p:cNvPr>
          <p:cNvSpPr txBox="1"/>
          <p:nvPr/>
        </p:nvSpPr>
        <p:spPr>
          <a:xfrm>
            <a:off x="3258067" y="4242514"/>
            <a:ext cx="2832749" cy="261610"/>
          </a:xfrm>
          <a:prstGeom prst="rect">
            <a:avLst/>
          </a:prstGeom>
          <a:noFill/>
        </p:spPr>
        <p:txBody>
          <a:bodyPr wrap="square" rtlCol="0">
            <a:spAutoFit/>
          </a:bodyPr>
          <a:lstStyle/>
          <a:p>
            <a:r>
              <a:rPr lang="en-US" sz="1100" dirty="0">
                <a:solidFill>
                  <a:srgbClr val="002060"/>
                </a:solidFill>
              </a:rPr>
              <a:t>Help</a:t>
            </a:r>
          </a:p>
        </p:txBody>
      </p:sp>
      <p:cxnSp>
        <p:nvCxnSpPr>
          <p:cNvPr id="84" name="Straight Connector 83">
            <a:extLst>
              <a:ext uri="{FF2B5EF4-FFF2-40B4-BE49-F238E27FC236}">
                <a16:creationId xmlns:a16="http://schemas.microsoft.com/office/drawing/2014/main" id="{83CA74CD-5AB2-DD47-8A72-2540AC0755A1}"/>
              </a:ext>
            </a:extLst>
          </p:cNvPr>
          <p:cNvCxnSpPr/>
          <p:nvPr/>
        </p:nvCxnSpPr>
        <p:spPr>
          <a:xfrm>
            <a:off x="819598" y="4565932"/>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C1CC51B1-7BBB-374E-878F-2D5AFD76FE67}"/>
              </a:ext>
            </a:extLst>
          </p:cNvPr>
          <p:cNvSpPr txBox="1"/>
          <p:nvPr/>
        </p:nvSpPr>
        <p:spPr>
          <a:xfrm>
            <a:off x="1554767" y="4629388"/>
            <a:ext cx="2832749" cy="276999"/>
          </a:xfrm>
          <a:prstGeom prst="rect">
            <a:avLst/>
          </a:prstGeom>
          <a:noFill/>
        </p:spPr>
        <p:txBody>
          <a:bodyPr wrap="square" rtlCol="0">
            <a:spAutoFit/>
          </a:bodyPr>
          <a:lstStyle/>
          <a:p>
            <a:r>
              <a:rPr lang="en-US" sz="1200" dirty="0">
                <a:solidFill>
                  <a:srgbClr val="002060"/>
                </a:solidFill>
              </a:rPr>
              <a:t>Recycle Bin</a:t>
            </a:r>
          </a:p>
        </p:txBody>
      </p:sp>
      <p:cxnSp>
        <p:nvCxnSpPr>
          <p:cNvPr id="86" name="Straight Connector 85">
            <a:extLst>
              <a:ext uri="{FF2B5EF4-FFF2-40B4-BE49-F238E27FC236}">
                <a16:creationId xmlns:a16="http://schemas.microsoft.com/office/drawing/2014/main" id="{CFF67078-5716-394E-B468-A67846BE2881}"/>
              </a:ext>
            </a:extLst>
          </p:cNvPr>
          <p:cNvCxnSpPr/>
          <p:nvPr/>
        </p:nvCxnSpPr>
        <p:spPr>
          <a:xfrm>
            <a:off x="815008" y="497084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178380D-8528-4147-871E-C9C8455AC027}"/>
              </a:ext>
            </a:extLst>
          </p:cNvPr>
          <p:cNvSpPr/>
          <p:nvPr/>
        </p:nvSpPr>
        <p:spPr>
          <a:xfrm>
            <a:off x="1957796" y="5082858"/>
            <a:ext cx="1260000" cy="2471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Sign Out</a:t>
            </a:r>
          </a:p>
        </p:txBody>
      </p:sp>
      <p:pic>
        <p:nvPicPr>
          <p:cNvPr id="21" name="Graphic 20" descr="Gears">
            <a:extLst>
              <a:ext uri="{FF2B5EF4-FFF2-40B4-BE49-F238E27FC236}">
                <a16:creationId xmlns:a16="http://schemas.microsoft.com/office/drawing/2014/main" id="{F6BA834D-A5A1-4D48-8E01-1A4184BA4EF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10106" y="1941503"/>
            <a:ext cx="341968" cy="341968"/>
          </a:xfrm>
          <a:prstGeom prst="rect">
            <a:avLst/>
          </a:prstGeom>
        </p:spPr>
      </p:pic>
      <p:pic>
        <p:nvPicPr>
          <p:cNvPr id="24" name="Graphic 23" descr="Cloud Computing">
            <a:extLst>
              <a:ext uri="{FF2B5EF4-FFF2-40B4-BE49-F238E27FC236}">
                <a16:creationId xmlns:a16="http://schemas.microsoft.com/office/drawing/2014/main" id="{EC017D6C-A63C-F44E-B887-34D5DCF5D25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13592" y="2356560"/>
            <a:ext cx="341968" cy="341968"/>
          </a:xfrm>
          <a:prstGeom prst="rect">
            <a:avLst/>
          </a:prstGeom>
        </p:spPr>
      </p:pic>
      <p:pic>
        <p:nvPicPr>
          <p:cNvPr id="27" name="Graphic 26" descr="Flower without stem">
            <a:extLst>
              <a:ext uri="{FF2B5EF4-FFF2-40B4-BE49-F238E27FC236}">
                <a16:creationId xmlns:a16="http://schemas.microsoft.com/office/drawing/2014/main" id="{4C473335-BAFE-BF47-99A5-391C90544DE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10107" y="3272397"/>
            <a:ext cx="341968" cy="341968"/>
          </a:xfrm>
          <a:prstGeom prst="rect">
            <a:avLst/>
          </a:prstGeom>
        </p:spPr>
      </p:pic>
      <p:pic>
        <p:nvPicPr>
          <p:cNvPr id="32" name="Graphic 31" descr="Closed book">
            <a:extLst>
              <a:ext uri="{FF2B5EF4-FFF2-40B4-BE49-F238E27FC236}">
                <a16:creationId xmlns:a16="http://schemas.microsoft.com/office/drawing/2014/main" id="{62F54E2E-AB96-CA44-892D-5263B02B57F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104110" y="4017325"/>
            <a:ext cx="215933" cy="215933"/>
          </a:xfrm>
          <a:prstGeom prst="rect">
            <a:avLst/>
          </a:prstGeom>
        </p:spPr>
      </p:pic>
      <p:pic>
        <p:nvPicPr>
          <p:cNvPr id="34" name="Graphic 33" descr="Send">
            <a:extLst>
              <a:ext uri="{FF2B5EF4-FFF2-40B4-BE49-F238E27FC236}">
                <a16:creationId xmlns:a16="http://schemas.microsoft.com/office/drawing/2014/main" id="{F01A0A0C-AF09-4E46-ACA1-027923B1B84E}"/>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542191" y="4295492"/>
            <a:ext cx="215933" cy="215933"/>
          </a:xfrm>
          <a:prstGeom prst="rect">
            <a:avLst/>
          </a:prstGeom>
        </p:spPr>
      </p:pic>
      <p:pic>
        <p:nvPicPr>
          <p:cNvPr id="46" name="Graphic 45" descr="Pencil">
            <a:extLst>
              <a:ext uri="{FF2B5EF4-FFF2-40B4-BE49-F238E27FC236}">
                <a16:creationId xmlns:a16="http://schemas.microsoft.com/office/drawing/2014/main" id="{D768C778-3374-4849-B17B-657800754FA9}"/>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545491" y="4029699"/>
            <a:ext cx="215933" cy="215933"/>
          </a:xfrm>
          <a:prstGeom prst="rect">
            <a:avLst/>
          </a:prstGeom>
        </p:spPr>
      </p:pic>
      <p:pic>
        <p:nvPicPr>
          <p:cNvPr id="89" name="Graphic 88" descr="Information">
            <a:hlinkClick r:id="" action="ppaction://hlinkshowjump?jump=nextslide"/>
            <a:extLst>
              <a:ext uri="{FF2B5EF4-FFF2-40B4-BE49-F238E27FC236}">
                <a16:creationId xmlns:a16="http://schemas.microsoft.com/office/drawing/2014/main" id="{7A54912C-8AC9-AC4B-922A-A36DB263CAC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107977" y="4275985"/>
            <a:ext cx="215933" cy="215933"/>
          </a:xfrm>
          <a:prstGeom prst="rect">
            <a:avLst/>
          </a:prstGeom>
        </p:spPr>
      </p:pic>
      <p:pic>
        <p:nvPicPr>
          <p:cNvPr id="91" name="Graphic 90" descr="Recycle sign">
            <a:extLst>
              <a:ext uri="{FF2B5EF4-FFF2-40B4-BE49-F238E27FC236}">
                <a16:creationId xmlns:a16="http://schemas.microsoft.com/office/drawing/2014/main" id="{47F5FB13-61A5-4049-A7A3-0EC4F56A7527}"/>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010389" y="4608317"/>
            <a:ext cx="341968" cy="341968"/>
          </a:xfrm>
          <a:prstGeom prst="rect">
            <a:avLst/>
          </a:prstGeom>
        </p:spPr>
      </p:pic>
      <p:pic>
        <p:nvPicPr>
          <p:cNvPr id="93" name="Graphic 92" descr="Question mark RTL">
            <a:extLst>
              <a:ext uri="{FF2B5EF4-FFF2-40B4-BE49-F238E27FC236}">
                <a16:creationId xmlns:a16="http://schemas.microsoft.com/office/drawing/2014/main" id="{54C5381B-8A37-9846-AD8D-AC4266217FEB}"/>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003917" y="3705779"/>
            <a:ext cx="342000" cy="342000"/>
          </a:xfrm>
          <a:prstGeom prst="rect">
            <a:avLst/>
          </a:prstGeom>
        </p:spPr>
      </p:pic>
      <p:sp>
        <p:nvSpPr>
          <p:cNvPr id="94" name="Rectangle 93">
            <a:extLst>
              <a:ext uri="{FF2B5EF4-FFF2-40B4-BE49-F238E27FC236}">
                <a16:creationId xmlns:a16="http://schemas.microsoft.com/office/drawing/2014/main" id="{1E458687-11A5-8545-B339-E68F63F53BF3}"/>
              </a:ext>
            </a:extLst>
          </p:cNvPr>
          <p:cNvSpPr/>
          <p:nvPr/>
        </p:nvSpPr>
        <p:spPr>
          <a:xfrm>
            <a:off x="3433302" y="332799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English</a:t>
            </a:r>
          </a:p>
        </p:txBody>
      </p:sp>
      <p:sp>
        <p:nvSpPr>
          <p:cNvPr id="95" name="Triangle 94">
            <a:hlinkClick r:id="" action="ppaction://hlinkshowjump?jump=nextslide"/>
            <a:extLst>
              <a:ext uri="{FF2B5EF4-FFF2-40B4-BE49-F238E27FC236}">
                <a16:creationId xmlns:a16="http://schemas.microsoft.com/office/drawing/2014/main" id="{E4047283-6B33-074D-9FE6-EB8B721C68FD}"/>
              </a:ext>
            </a:extLst>
          </p:cNvPr>
          <p:cNvSpPr>
            <a:spLocks noChangeAspect="1"/>
          </p:cNvSpPr>
          <p:nvPr/>
        </p:nvSpPr>
        <p:spPr>
          <a:xfrm rot="10800000">
            <a:off x="4125000" y="3393548"/>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Rectangle 59">
            <a:hlinkClick r:id="rId32" action="ppaction://hlinksldjump"/>
            <a:extLst>
              <a:ext uri="{FF2B5EF4-FFF2-40B4-BE49-F238E27FC236}">
                <a16:creationId xmlns:a16="http://schemas.microsoft.com/office/drawing/2014/main" id="{982A3F85-3F2F-844F-BADF-22D6F56962F9}"/>
              </a:ext>
            </a:extLst>
          </p:cNvPr>
          <p:cNvSpPr/>
          <p:nvPr/>
        </p:nvSpPr>
        <p:spPr>
          <a:xfrm>
            <a:off x="294479" y="1124743"/>
            <a:ext cx="4346640" cy="5694962"/>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 Same-side Corner of Rectangle 60">
            <a:hlinkClick r:id="rId32" action="ppaction://hlinksldjump"/>
            <a:extLst>
              <a:ext uri="{FF2B5EF4-FFF2-40B4-BE49-F238E27FC236}">
                <a16:creationId xmlns:a16="http://schemas.microsoft.com/office/drawing/2014/main" id="{45EAC947-E4CE-6F43-8662-5150ED032772}"/>
              </a:ext>
            </a:extLst>
          </p:cNvPr>
          <p:cNvSpPr/>
          <p:nvPr/>
        </p:nvSpPr>
        <p:spPr>
          <a:xfrm>
            <a:off x="941665" y="2331826"/>
            <a:ext cx="3393014" cy="2133879"/>
          </a:xfrm>
          <a:prstGeom prst="round2Same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endParaRPr lang="en-US" sz="1100" dirty="0">
              <a:solidFill>
                <a:srgbClr val="002060"/>
              </a:solidFill>
            </a:endParaRPr>
          </a:p>
          <a:p>
            <a:pPr>
              <a:spcAft>
                <a:spcPts val="600"/>
              </a:spcAft>
            </a:pPr>
            <a:endParaRPr lang="en-US" sz="1400" dirty="0">
              <a:solidFill>
                <a:srgbClr val="002060"/>
              </a:solidFill>
            </a:endParaRPr>
          </a:p>
          <a:p>
            <a:pPr>
              <a:spcAft>
                <a:spcPts val="600"/>
              </a:spcAft>
            </a:pPr>
            <a:r>
              <a:rPr lang="en-US" sz="1400" dirty="0">
                <a:solidFill>
                  <a:srgbClr val="002060"/>
                </a:solidFill>
              </a:rPr>
              <a:t>What would you like help with?</a:t>
            </a:r>
          </a:p>
          <a:p>
            <a:pPr>
              <a:spcAft>
                <a:spcPts val="600"/>
              </a:spcAft>
            </a:pPr>
            <a:endParaRPr lang="en-US" sz="1200" dirty="0">
              <a:solidFill>
                <a:schemeClr val="bg1"/>
              </a:solidFill>
            </a:endParaRPr>
          </a:p>
          <a:p>
            <a:pPr marL="228600" indent="-228600">
              <a:spcAft>
                <a:spcPts val="600"/>
              </a:spcAft>
              <a:buFont typeface="+mj-lt"/>
              <a:buAutoNum type="arabicPeriod"/>
            </a:pPr>
            <a:r>
              <a:rPr lang="en-US" sz="1050" dirty="0">
                <a:solidFill>
                  <a:srgbClr val="002060"/>
                </a:solidFill>
                <a:hlinkClick r:id="" action="ppaction://hlinkshowjump?jump=nextslide">
                  <a:extLst>
                    <a:ext uri="{A12FA001-AC4F-418D-AE19-62706E023703}">
                      <ahyp:hlinkClr xmlns:ahyp="http://schemas.microsoft.com/office/drawing/2018/hyperlinkcolor" val="tx"/>
                    </a:ext>
                  </a:extLst>
                </a:hlinkClick>
              </a:rPr>
              <a:t>How to use this app?</a:t>
            </a:r>
            <a:endParaRPr lang="en-US" sz="1050" dirty="0">
              <a:solidFill>
                <a:srgbClr val="002060"/>
              </a:solidFill>
            </a:endParaRPr>
          </a:p>
          <a:p>
            <a:pPr marL="228600" indent="-228600">
              <a:spcAft>
                <a:spcPts val="600"/>
              </a:spcAft>
              <a:buFont typeface="+mj-lt"/>
              <a:buAutoNum type="arabicPeriod"/>
            </a:pPr>
            <a:r>
              <a:rPr lang="en-US" sz="1050" dirty="0">
                <a:solidFill>
                  <a:srgbClr val="002060"/>
                </a:solidFill>
                <a:hlinkClick r:id="rId33" action="ppaction://hlinksldjump">
                  <a:extLst>
                    <a:ext uri="{A12FA001-AC4F-418D-AE19-62706E023703}">
                      <ahyp:hlinkClr xmlns:ahyp="http://schemas.microsoft.com/office/drawing/2018/hyperlinkcolor" val="tx"/>
                    </a:ext>
                  </a:extLst>
                </a:hlinkClick>
              </a:rPr>
              <a:t>What are dependencies?</a:t>
            </a:r>
            <a:endParaRPr lang="en-US" sz="1050" dirty="0">
              <a:solidFill>
                <a:srgbClr val="002060"/>
              </a:solidFill>
            </a:endParaRPr>
          </a:p>
          <a:p>
            <a:pPr marL="228600" indent="-228600">
              <a:spcAft>
                <a:spcPts val="600"/>
              </a:spcAft>
              <a:buFont typeface="+mj-lt"/>
              <a:buAutoNum type="arabicPeriod"/>
            </a:pPr>
            <a:r>
              <a:rPr lang="en-US" sz="1050" dirty="0">
                <a:solidFill>
                  <a:srgbClr val="002060"/>
                </a:solidFill>
                <a:hlinkClick r:id="rId34" action="ppaction://hlinksldjump">
                  <a:extLst>
                    <a:ext uri="{A12FA001-AC4F-418D-AE19-62706E023703}">
                      <ahyp:hlinkClr xmlns:ahyp="http://schemas.microsoft.com/office/drawing/2018/hyperlinkcolor" val="tx"/>
                    </a:ext>
                  </a:extLst>
                </a:hlinkClick>
              </a:rPr>
              <a:t>What is effort?</a:t>
            </a:r>
            <a:endParaRPr lang="en-US" sz="1050" dirty="0">
              <a:solidFill>
                <a:srgbClr val="002060"/>
              </a:solidFill>
            </a:endParaRPr>
          </a:p>
          <a:p>
            <a:pPr>
              <a:spcAft>
                <a:spcPts val="600"/>
              </a:spcAft>
            </a:pPr>
            <a:r>
              <a:rPr lang="en-US" sz="1050" dirty="0">
                <a:solidFill>
                  <a:srgbClr val="055C9F"/>
                </a:solidFill>
              </a:rPr>
              <a:t>	Effort refers to the amount of time it will 	take the user to complete any specified 	task </a:t>
            </a:r>
            <a:endParaRPr lang="en-US" sz="1050" dirty="0">
              <a:solidFill>
                <a:srgbClr val="002060"/>
              </a:solidFill>
            </a:endParaRPr>
          </a:p>
          <a:p>
            <a:pPr>
              <a:spcAft>
                <a:spcPts val="600"/>
              </a:spcAft>
            </a:pPr>
            <a:r>
              <a:rPr lang="en-US" sz="1050" dirty="0">
                <a:solidFill>
                  <a:schemeClr val="bg1"/>
                </a:solidFill>
              </a:rPr>
              <a:t>	</a:t>
            </a:r>
          </a:p>
        </p:txBody>
      </p:sp>
      <p:sp>
        <p:nvSpPr>
          <p:cNvPr id="65" name="Round Same-side Corner of Rectangle 64">
            <a:hlinkClick r:id="rId32" action="ppaction://hlinksldjump"/>
            <a:extLst>
              <a:ext uri="{FF2B5EF4-FFF2-40B4-BE49-F238E27FC236}">
                <a16:creationId xmlns:a16="http://schemas.microsoft.com/office/drawing/2014/main" id="{1D2AE3B0-3BFA-B749-9B6D-F26198E15E28}"/>
              </a:ext>
            </a:extLst>
          </p:cNvPr>
          <p:cNvSpPr/>
          <p:nvPr/>
        </p:nvSpPr>
        <p:spPr>
          <a:xfrm>
            <a:off x="938080" y="1962359"/>
            <a:ext cx="3384791" cy="656259"/>
          </a:xfrm>
          <a:prstGeom prst="round2Same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Help</a:t>
            </a:r>
          </a:p>
        </p:txBody>
      </p:sp>
      <p:pic>
        <p:nvPicPr>
          <p:cNvPr id="63" name="Graphic 62" descr="Information">
            <a:extLst>
              <a:ext uri="{FF2B5EF4-FFF2-40B4-BE49-F238E27FC236}">
                <a16:creationId xmlns:a16="http://schemas.microsoft.com/office/drawing/2014/main" id="{EE7257D4-E319-0240-896B-7C35047B7049}"/>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021316" y="2152731"/>
            <a:ext cx="341510" cy="341510"/>
          </a:xfrm>
          <a:prstGeom prst="rect">
            <a:avLst/>
          </a:prstGeom>
        </p:spPr>
      </p:pic>
      <p:sp>
        <p:nvSpPr>
          <p:cNvPr id="66" name="Rounded Rectangle 65">
            <a:extLst>
              <a:ext uri="{FF2B5EF4-FFF2-40B4-BE49-F238E27FC236}">
                <a16:creationId xmlns:a16="http://schemas.microsoft.com/office/drawing/2014/main" id="{18CC554D-71D4-C148-9D17-4EE13C15BE24}"/>
              </a:ext>
            </a:extLst>
          </p:cNvPr>
          <p:cNvSpPr/>
          <p:nvPr/>
        </p:nvSpPr>
        <p:spPr>
          <a:xfrm>
            <a:off x="4879509" y="2093302"/>
            <a:ext cx="3051810" cy="572968"/>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Else, click anywhere to continue</a:t>
            </a:r>
          </a:p>
        </p:txBody>
      </p:sp>
      <p:sp>
        <p:nvSpPr>
          <p:cNvPr id="58" name="Rounded Rectangle 57">
            <a:extLst>
              <a:ext uri="{FF2B5EF4-FFF2-40B4-BE49-F238E27FC236}">
                <a16:creationId xmlns:a16="http://schemas.microsoft.com/office/drawing/2014/main" id="{84CA03E6-7174-124E-9E6F-0639E89FFEFE}"/>
              </a:ext>
            </a:extLst>
          </p:cNvPr>
          <p:cNvSpPr/>
          <p:nvPr/>
        </p:nvSpPr>
        <p:spPr>
          <a:xfrm>
            <a:off x="4868228" y="1232782"/>
            <a:ext cx="3051810" cy="430212"/>
          </a:xfrm>
          <a:prstGeom prst="round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explore user settings. </a:t>
            </a:r>
          </a:p>
        </p:txBody>
      </p:sp>
    </p:spTree>
    <p:extLst>
      <p:ext uri="{BB962C8B-B14F-4D97-AF65-F5344CB8AC3E}">
        <p14:creationId xmlns:p14="http://schemas.microsoft.com/office/powerpoint/2010/main" val="42613913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Settings</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F9311E6-AFD5-914C-B9F1-155F4A977746}"/>
              </a:ext>
            </a:extLst>
          </p:cNvPr>
          <p:cNvSpPr/>
          <p:nvPr/>
        </p:nvSpPr>
        <p:spPr>
          <a:xfrm>
            <a:off x="3883303" y="571607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Settings</a:t>
            </a:r>
          </a:p>
        </p:txBody>
      </p:sp>
      <p:pic>
        <p:nvPicPr>
          <p:cNvPr id="4" name="Graphic 3" descr="Male profile">
            <a:extLst>
              <a:ext uri="{FF2B5EF4-FFF2-40B4-BE49-F238E27FC236}">
                <a16:creationId xmlns:a16="http://schemas.microsoft.com/office/drawing/2014/main" id="{08C618DE-E048-D74D-A031-01D22BA2BD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1278" y="1224446"/>
            <a:ext cx="687278" cy="687278"/>
          </a:xfrm>
          <a:prstGeom prst="rect">
            <a:avLst/>
          </a:prstGeom>
        </p:spPr>
      </p:pic>
      <p:sp>
        <p:nvSpPr>
          <p:cNvPr id="18" name="TextBox 17">
            <a:extLst>
              <a:ext uri="{FF2B5EF4-FFF2-40B4-BE49-F238E27FC236}">
                <a16:creationId xmlns:a16="http://schemas.microsoft.com/office/drawing/2014/main" id="{C8CB9B2A-90F3-A04E-8A6D-C7B47881C1F5}"/>
              </a:ext>
            </a:extLst>
          </p:cNvPr>
          <p:cNvSpPr txBox="1"/>
          <p:nvPr/>
        </p:nvSpPr>
        <p:spPr>
          <a:xfrm>
            <a:off x="1518556" y="1230333"/>
            <a:ext cx="2832749" cy="646331"/>
          </a:xfrm>
          <a:prstGeom prst="rect">
            <a:avLst/>
          </a:prstGeom>
          <a:noFill/>
        </p:spPr>
        <p:txBody>
          <a:bodyPr wrap="square" rtlCol="0">
            <a:spAutoFit/>
          </a:bodyPr>
          <a:lstStyle/>
          <a:p>
            <a:r>
              <a:rPr lang="en-US" sz="1400" dirty="0">
                <a:solidFill>
                  <a:srgbClr val="002060"/>
                </a:solidFill>
              </a:rPr>
              <a:t>Saurav</a:t>
            </a:r>
            <a:r>
              <a:rPr lang="en-US" sz="1200" dirty="0">
                <a:solidFill>
                  <a:srgbClr val="002060"/>
                </a:solidFill>
              </a:rPr>
              <a:t> </a:t>
            </a:r>
          </a:p>
          <a:p>
            <a:r>
              <a:rPr lang="en-US" sz="1100" dirty="0">
                <a:solidFill>
                  <a:srgbClr val="002060"/>
                </a:solidFill>
              </a:rPr>
              <a:t>Last Sync: 10/2/2019</a:t>
            </a:r>
          </a:p>
          <a:p>
            <a:r>
              <a:rPr lang="en-US" sz="1100" dirty="0">
                <a:solidFill>
                  <a:srgbClr val="002060"/>
                </a:solidFill>
              </a:rPr>
              <a:t>Email: </a:t>
            </a:r>
            <a:r>
              <a:rPr lang="en-US" sz="1100" dirty="0" err="1">
                <a:solidFill>
                  <a:srgbClr val="002060"/>
                </a:solidFill>
              </a:rPr>
              <a:t>trip.manager@mail.com</a:t>
            </a:r>
            <a:endParaRPr lang="en-US" sz="1100" dirty="0">
              <a:solidFill>
                <a:srgbClr val="002060"/>
              </a:solidFill>
            </a:endParaRPr>
          </a:p>
        </p:txBody>
      </p:sp>
      <p:cxnSp>
        <p:nvCxnSpPr>
          <p:cNvPr id="68" name="Straight Connector 67">
            <a:extLst>
              <a:ext uri="{FF2B5EF4-FFF2-40B4-BE49-F238E27FC236}">
                <a16:creationId xmlns:a16="http://schemas.microsoft.com/office/drawing/2014/main" id="{4AB3D340-0735-944A-A51B-BDD8CB7FB945}"/>
              </a:ext>
            </a:extLst>
          </p:cNvPr>
          <p:cNvCxnSpPr/>
          <p:nvPr/>
        </p:nvCxnSpPr>
        <p:spPr>
          <a:xfrm>
            <a:off x="789300" y="1907441"/>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770B12C-55CD-3F48-8C96-D5356D8EF417}"/>
              </a:ext>
            </a:extLst>
          </p:cNvPr>
          <p:cNvSpPr txBox="1"/>
          <p:nvPr/>
        </p:nvSpPr>
        <p:spPr>
          <a:xfrm>
            <a:off x="1533779" y="2003714"/>
            <a:ext cx="2832749" cy="276999"/>
          </a:xfrm>
          <a:prstGeom prst="rect">
            <a:avLst/>
          </a:prstGeom>
          <a:noFill/>
        </p:spPr>
        <p:txBody>
          <a:bodyPr wrap="square" rtlCol="0">
            <a:spAutoFit/>
          </a:bodyPr>
          <a:lstStyle/>
          <a:p>
            <a:r>
              <a:rPr lang="en-US" sz="1200" dirty="0">
                <a:solidFill>
                  <a:srgbClr val="002060"/>
                </a:solidFill>
              </a:rPr>
              <a:t>Time-zone</a:t>
            </a:r>
          </a:p>
        </p:txBody>
      </p:sp>
      <p:cxnSp>
        <p:nvCxnSpPr>
          <p:cNvPr id="71" name="Straight Connector 70">
            <a:extLst>
              <a:ext uri="{FF2B5EF4-FFF2-40B4-BE49-F238E27FC236}">
                <a16:creationId xmlns:a16="http://schemas.microsoft.com/office/drawing/2014/main" id="{89CC6F16-EC52-9D45-B26C-82B9541D86C1}"/>
              </a:ext>
            </a:extLst>
          </p:cNvPr>
          <p:cNvCxnSpPr/>
          <p:nvPr/>
        </p:nvCxnSpPr>
        <p:spPr>
          <a:xfrm>
            <a:off x="783386" y="2280713"/>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CDED91E-DC74-0947-B619-931D79C79D0B}"/>
              </a:ext>
            </a:extLst>
          </p:cNvPr>
          <p:cNvSpPr txBox="1"/>
          <p:nvPr/>
        </p:nvSpPr>
        <p:spPr>
          <a:xfrm>
            <a:off x="1546463" y="2358840"/>
            <a:ext cx="2832749" cy="830997"/>
          </a:xfrm>
          <a:prstGeom prst="rect">
            <a:avLst/>
          </a:prstGeom>
          <a:noFill/>
        </p:spPr>
        <p:txBody>
          <a:bodyPr wrap="square" rtlCol="0">
            <a:spAutoFit/>
          </a:bodyPr>
          <a:lstStyle/>
          <a:p>
            <a:r>
              <a:rPr lang="en-US" sz="1200" dirty="0">
                <a:solidFill>
                  <a:srgbClr val="002060"/>
                </a:solidFill>
              </a:rPr>
              <a:t>Export </a:t>
            </a:r>
          </a:p>
          <a:p>
            <a:r>
              <a:rPr lang="en-US" sz="1200" dirty="0">
                <a:solidFill>
                  <a:srgbClr val="002060"/>
                </a:solidFill>
              </a:rPr>
              <a:t>   </a:t>
            </a:r>
            <a:r>
              <a:rPr lang="en-US" sz="1100" dirty="0">
                <a:solidFill>
                  <a:srgbClr val="002060"/>
                </a:solidFill>
              </a:rPr>
              <a:t>List View   </a:t>
            </a:r>
          </a:p>
          <a:p>
            <a:r>
              <a:rPr lang="en-US" sz="1100" dirty="0">
                <a:solidFill>
                  <a:srgbClr val="002060"/>
                </a:solidFill>
              </a:rPr>
              <a:t>   Chart View</a:t>
            </a:r>
          </a:p>
          <a:p>
            <a:r>
              <a:rPr lang="en-US" sz="1100" dirty="0">
                <a:solidFill>
                  <a:srgbClr val="002060"/>
                </a:solidFill>
              </a:rPr>
              <a:t>   Progress Tracking View</a:t>
            </a:r>
            <a:endParaRPr lang="en-US" sz="1050" dirty="0">
              <a:solidFill>
                <a:srgbClr val="002060"/>
              </a:solidFill>
            </a:endParaRPr>
          </a:p>
        </p:txBody>
      </p:sp>
      <p:cxnSp>
        <p:nvCxnSpPr>
          <p:cNvPr id="73" name="Straight Connector 72">
            <a:extLst>
              <a:ext uri="{FF2B5EF4-FFF2-40B4-BE49-F238E27FC236}">
                <a16:creationId xmlns:a16="http://schemas.microsoft.com/office/drawing/2014/main" id="{6FE013CB-8AFA-F141-B634-5D6383C7A179}"/>
              </a:ext>
            </a:extLst>
          </p:cNvPr>
          <p:cNvCxnSpPr/>
          <p:nvPr/>
        </p:nvCxnSpPr>
        <p:spPr>
          <a:xfrm>
            <a:off x="783386" y="324282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ECF15749-196E-4E4C-B653-712323715470}"/>
              </a:ext>
            </a:extLst>
          </p:cNvPr>
          <p:cNvSpPr txBox="1"/>
          <p:nvPr/>
        </p:nvSpPr>
        <p:spPr>
          <a:xfrm>
            <a:off x="1518555" y="3306276"/>
            <a:ext cx="2832749" cy="276999"/>
          </a:xfrm>
          <a:prstGeom prst="rect">
            <a:avLst/>
          </a:prstGeom>
          <a:noFill/>
        </p:spPr>
        <p:txBody>
          <a:bodyPr wrap="square" rtlCol="0">
            <a:spAutoFit/>
          </a:bodyPr>
          <a:lstStyle/>
          <a:p>
            <a:r>
              <a:rPr lang="en-US" sz="1200" dirty="0">
                <a:solidFill>
                  <a:srgbClr val="002060"/>
                </a:solidFill>
              </a:rPr>
              <a:t>Language</a:t>
            </a:r>
          </a:p>
        </p:txBody>
      </p:sp>
      <p:cxnSp>
        <p:nvCxnSpPr>
          <p:cNvPr id="75" name="Straight Connector 74">
            <a:extLst>
              <a:ext uri="{FF2B5EF4-FFF2-40B4-BE49-F238E27FC236}">
                <a16:creationId xmlns:a16="http://schemas.microsoft.com/office/drawing/2014/main" id="{934DD326-8004-4849-B987-D5511E1DE57D}"/>
              </a:ext>
            </a:extLst>
          </p:cNvPr>
          <p:cNvCxnSpPr/>
          <p:nvPr/>
        </p:nvCxnSpPr>
        <p:spPr>
          <a:xfrm>
            <a:off x="778796" y="3647737"/>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5BEAC5B-5FF0-324E-A464-5D883A411BBC}"/>
              </a:ext>
            </a:extLst>
          </p:cNvPr>
          <p:cNvSpPr txBox="1"/>
          <p:nvPr/>
        </p:nvSpPr>
        <p:spPr>
          <a:xfrm>
            <a:off x="1533779" y="3707291"/>
            <a:ext cx="2832749" cy="276999"/>
          </a:xfrm>
          <a:prstGeom prst="rect">
            <a:avLst/>
          </a:prstGeom>
          <a:noFill/>
        </p:spPr>
        <p:txBody>
          <a:bodyPr wrap="square" rtlCol="0">
            <a:spAutoFit/>
          </a:bodyPr>
          <a:lstStyle/>
          <a:p>
            <a:r>
              <a:rPr lang="en-US" sz="1200" dirty="0">
                <a:solidFill>
                  <a:srgbClr val="002060"/>
                </a:solidFill>
              </a:rPr>
              <a:t>About </a:t>
            </a:r>
          </a:p>
        </p:txBody>
      </p:sp>
      <p:sp>
        <p:nvSpPr>
          <p:cNvPr id="80" name="TextBox 79">
            <a:extLst>
              <a:ext uri="{FF2B5EF4-FFF2-40B4-BE49-F238E27FC236}">
                <a16:creationId xmlns:a16="http://schemas.microsoft.com/office/drawing/2014/main" id="{8D808478-7583-7740-B435-7400EA012F52}"/>
              </a:ext>
            </a:extLst>
          </p:cNvPr>
          <p:cNvSpPr txBox="1"/>
          <p:nvPr/>
        </p:nvSpPr>
        <p:spPr>
          <a:xfrm>
            <a:off x="1687736" y="4008742"/>
            <a:ext cx="2832749" cy="261610"/>
          </a:xfrm>
          <a:prstGeom prst="rect">
            <a:avLst/>
          </a:prstGeom>
          <a:noFill/>
        </p:spPr>
        <p:txBody>
          <a:bodyPr wrap="square" rtlCol="0">
            <a:spAutoFit/>
          </a:bodyPr>
          <a:lstStyle/>
          <a:p>
            <a:r>
              <a:rPr lang="en-US" sz="1100" dirty="0">
                <a:solidFill>
                  <a:srgbClr val="002060"/>
                </a:solidFill>
              </a:rPr>
              <a:t>Write Review </a:t>
            </a:r>
          </a:p>
        </p:txBody>
      </p:sp>
      <p:sp>
        <p:nvSpPr>
          <p:cNvPr id="81" name="TextBox 80">
            <a:extLst>
              <a:ext uri="{FF2B5EF4-FFF2-40B4-BE49-F238E27FC236}">
                <a16:creationId xmlns:a16="http://schemas.microsoft.com/office/drawing/2014/main" id="{02C4E489-0E2E-3047-88D9-24307BAF5E2E}"/>
              </a:ext>
            </a:extLst>
          </p:cNvPr>
          <p:cNvSpPr txBox="1"/>
          <p:nvPr/>
        </p:nvSpPr>
        <p:spPr>
          <a:xfrm>
            <a:off x="1697941" y="4237733"/>
            <a:ext cx="2832749" cy="261610"/>
          </a:xfrm>
          <a:prstGeom prst="rect">
            <a:avLst/>
          </a:prstGeom>
          <a:noFill/>
        </p:spPr>
        <p:txBody>
          <a:bodyPr wrap="square" rtlCol="0">
            <a:spAutoFit/>
          </a:bodyPr>
          <a:lstStyle/>
          <a:p>
            <a:r>
              <a:rPr lang="en-US" sz="1100" dirty="0">
                <a:solidFill>
                  <a:srgbClr val="002060"/>
                </a:solidFill>
              </a:rPr>
              <a:t>Send Feedback</a:t>
            </a:r>
          </a:p>
        </p:txBody>
      </p:sp>
      <p:sp>
        <p:nvSpPr>
          <p:cNvPr id="82" name="TextBox 81">
            <a:extLst>
              <a:ext uri="{FF2B5EF4-FFF2-40B4-BE49-F238E27FC236}">
                <a16:creationId xmlns:a16="http://schemas.microsoft.com/office/drawing/2014/main" id="{F07EBA1F-AD2B-D44B-B683-5FD56F98A9AD}"/>
              </a:ext>
            </a:extLst>
          </p:cNvPr>
          <p:cNvSpPr txBox="1"/>
          <p:nvPr/>
        </p:nvSpPr>
        <p:spPr>
          <a:xfrm>
            <a:off x="3247862" y="4013523"/>
            <a:ext cx="2832749" cy="261610"/>
          </a:xfrm>
          <a:prstGeom prst="rect">
            <a:avLst/>
          </a:prstGeom>
          <a:noFill/>
        </p:spPr>
        <p:txBody>
          <a:bodyPr wrap="square" rtlCol="0">
            <a:spAutoFit/>
          </a:bodyPr>
          <a:lstStyle/>
          <a:p>
            <a:r>
              <a:rPr lang="en-US" sz="1100" dirty="0">
                <a:solidFill>
                  <a:srgbClr val="002060"/>
                </a:solidFill>
              </a:rPr>
              <a:t>Privacy</a:t>
            </a:r>
          </a:p>
        </p:txBody>
      </p:sp>
      <p:sp>
        <p:nvSpPr>
          <p:cNvPr id="83" name="TextBox 82">
            <a:extLst>
              <a:ext uri="{FF2B5EF4-FFF2-40B4-BE49-F238E27FC236}">
                <a16:creationId xmlns:a16="http://schemas.microsoft.com/office/drawing/2014/main" id="{8325C4E0-00BE-394B-A3EB-37B9BE964864}"/>
              </a:ext>
            </a:extLst>
          </p:cNvPr>
          <p:cNvSpPr txBox="1"/>
          <p:nvPr/>
        </p:nvSpPr>
        <p:spPr>
          <a:xfrm>
            <a:off x="3258067" y="4242514"/>
            <a:ext cx="2832749" cy="261610"/>
          </a:xfrm>
          <a:prstGeom prst="rect">
            <a:avLst/>
          </a:prstGeom>
          <a:noFill/>
        </p:spPr>
        <p:txBody>
          <a:bodyPr wrap="square" rtlCol="0">
            <a:spAutoFit/>
          </a:bodyPr>
          <a:lstStyle/>
          <a:p>
            <a:r>
              <a:rPr lang="en-US" sz="1100" dirty="0">
                <a:solidFill>
                  <a:srgbClr val="002060"/>
                </a:solidFill>
              </a:rPr>
              <a:t>Help</a:t>
            </a:r>
          </a:p>
        </p:txBody>
      </p:sp>
      <p:cxnSp>
        <p:nvCxnSpPr>
          <p:cNvPr id="84" name="Straight Connector 83">
            <a:extLst>
              <a:ext uri="{FF2B5EF4-FFF2-40B4-BE49-F238E27FC236}">
                <a16:creationId xmlns:a16="http://schemas.microsoft.com/office/drawing/2014/main" id="{83CA74CD-5AB2-DD47-8A72-2540AC0755A1}"/>
              </a:ext>
            </a:extLst>
          </p:cNvPr>
          <p:cNvCxnSpPr/>
          <p:nvPr/>
        </p:nvCxnSpPr>
        <p:spPr>
          <a:xfrm>
            <a:off x="819598" y="4565932"/>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5" name="TextBox 84">
            <a:hlinkClick r:id="" action="ppaction://hlinkshowjump?jump=nextslide"/>
            <a:extLst>
              <a:ext uri="{FF2B5EF4-FFF2-40B4-BE49-F238E27FC236}">
                <a16:creationId xmlns:a16="http://schemas.microsoft.com/office/drawing/2014/main" id="{C1CC51B1-7BBB-374E-878F-2D5AFD76FE67}"/>
              </a:ext>
            </a:extLst>
          </p:cNvPr>
          <p:cNvSpPr txBox="1"/>
          <p:nvPr/>
        </p:nvSpPr>
        <p:spPr>
          <a:xfrm>
            <a:off x="1554767" y="4629388"/>
            <a:ext cx="1051273" cy="276999"/>
          </a:xfrm>
          <a:prstGeom prst="rect">
            <a:avLst/>
          </a:prstGeom>
          <a:noFill/>
        </p:spPr>
        <p:txBody>
          <a:bodyPr wrap="square" rtlCol="0">
            <a:spAutoFit/>
          </a:bodyPr>
          <a:lstStyle/>
          <a:p>
            <a:r>
              <a:rPr lang="en-US" sz="1200" dirty="0">
                <a:solidFill>
                  <a:srgbClr val="002060"/>
                </a:solidFill>
              </a:rPr>
              <a:t>Recycle Bin</a:t>
            </a:r>
          </a:p>
        </p:txBody>
      </p:sp>
      <p:cxnSp>
        <p:nvCxnSpPr>
          <p:cNvPr id="86" name="Straight Connector 85">
            <a:extLst>
              <a:ext uri="{FF2B5EF4-FFF2-40B4-BE49-F238E27FC236}">
                <a16:creationId xmlns:a16="http://schemas.microsoft.com/office/drawing/2014/main" id="{CFF67078-5716-394E-B468-A67846BE2881}"/>
              </a:ext>
            </a:extLst>
          </p:cNvPr>
          <p:cNvCxnSpPr/>
          <p:nvPr/>
        </p:nvCxnSpPr>
        <p:spPr>
          <a:xfrm>
            <a:off x="815008" y="497084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178380D-8528-4147-871E-C9C8455AC027}"/>
              </a:ext>
            </a:extLst>
          </p:cNvPr>
          <p:cNvSpPr/>
          <p:nvPr/>
        </p:nvSpPr>
        <p:spPr>
          <a:xfrm>
            <a:off x="1957796" y="5082858"/>
            <a:ext cx="1260000" cy="2471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Sign Out</a:t>
            </a:r>
          </a:p>
        </p:txBody>
      </p:sp>
      <p:pic>
        <p:nvPicPr>
          <p:cNvPr id="21" name="Graphic 20" descr="Gears">
            <a:extLst>
              <a:ext uri="{FF2B5EF4-FFF2-40B4-BE49-F238E27FC236}">
                <a16:creationId xmlns:a16="http://schemas.microsoft.com/office/drawing/2014/main" id="{F6BA834D-A5A1-4D48-8E01-1A4184BA4E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0106" y="1941503"/>
            <a:ext cx="341968" cy="341968"/>
          </a:xfrm>
          <a:prstGeom prst="rect">
            <a:avLst/>
          </a:prstGeom>
        </p:spPr>
      </p:pic>
      <p:pic>
        <p:nvPicPr>
          <p:cNvPr id="24" name="Graphic 23" descr="Cloud Computing">
            <a:extLst>
              <a:ext uri="{FF2B5EF4-FFF2-40B4-BE49-F238E27FC236}">
                <a16:creationId xmlns:a16="http://schemas.microsoft.com/office/drawing/2014/main" id="{EC017D6C-A63C-F44E-B887-34D5DCF5D25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3592" y="2356560"/>
            <a:ext cx="341968" cy="341968"/>
          </a:xfrm>
          <a:prstGeom prst="rect">
            <a:avLst/>
          </a:prstGeom>
        </p:spPr>
      </p:pic>
      <p:pic>
        <p:nvPicPr>
          <p:cNvPr id="27" name="Graphic 26" descr="Flower without stem">
            <a:extLst>
              <a:ext uri="{FF2B5EF4-FFF2-40B4-BE49-F238E27FC236}">
                <a16:creationId xmlns:a16="http://schemas.microsoft.com/office/drawing/2014/main" id="{4C473335-BAFE-BF47-99A5-391C90544DE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0107" y="3272397"/>
            <a:ext cx="341968" cy="341968"/>
          </a:xfrm>
          <a:prstGeom prst="rect">
            <a:avLst/>
          </a:prstGeom>
        </p:spPr>
      </p:pic>
      <p:pic>
        <p:nvPicPr>
          <p:cNvPr id="32" name="Graphic 31" descr="Closed book">
            <a:extLst>
              <a:ext uri="{FF2B5EF4-FFF2-40B4-BE49-F238E27FC236}">
                <a16:creationId xmlns:a16="http://schemas.microsoft.com/office/drawing/2014/main" id="{62F54E2E-AB96-CA44-892D-5263B02B57F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04110" y="4017325"/>
            <a:ext cx="215933" cy="215933"/>
          </a:xfrm>
          <a:prstGeom prst="rect">
            <a:avLst/>
          </a:prstGeom>
        </p:spPr>
      </p:pic>
      <p:pic>
        <p:nvPicPr>
          <p:cNvPr id="34" name="Graphic 33" descr="Send">
            <a:extLst>
              <a:ext uri="{FF2B5EF4-FFF2-40B4-BE49-F238E27FC236}">
                <a16:creationId xmlns:a16="http://schemas.microsoft.com/office/drawing/2014/main" id="{F01A0A0C-AF09-4E46-ACA1-027923B1B84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542191" y="4295492"/>
            <a:ext cx="215933" cy="215933"/>
          </a:xfrm>
          <a:prstGeom prst="rect">
            <a:avLst/>
          </a:prstGeom>
        </p:spPr>
      </p:pic>
      <p:pic>
        <p:nvPicPr>
          <p:cNvPr id="46" name="Graphic 45" descr="Pencil">
            <a:extLst>
              <a:ext uri="{FF2B5EF4-FFF2-40B4-BE49-F238E27FC236}">
                <a16:creationId xmlns:a16="http://schemas.microsoft.com/office/drawing/2014/main" id="{D768C778-3374-4849-B17B-657800754FA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545491" y="4029699"/>
            <a:ext cx="215933" cy="215933"/>
          </a:xfrm>
          <a:prstGeom prst="rect">
            <a:avLst/>
          </a:prstGeom>
        </p:spPr>
      </p:pic>
      <p:pic>
        <p:nvPicPr>
          <p:cNvPr id="89" name="Graphic 88" descr="Information">
            <a:hlinkClick r:id="" action="ppaction://hlinkshowjump?jump=nextslide"/>
            <a:extLst>
              <a:ext uri="{FF2B5EF4-FFF2-40B4-BE49-F238E27FC236}">
                <a16:creationId xmlns:a16="http://schemas.microsoft.com/office/drawing/2014/main" id="{7A54912C-8AC9-AC4B-922A-A36DB263CAC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107977" y="4275985"/>
            <a:ext cx="215933" cy="215933"/>
          </a:xfrm>
          <a:prstGeom prst="rect">
            <a:avLst/>
          </a:prstGeom>
        </p:spPr>
      </p:pic>
      <p:pic>
        <p:nvPicPr>
          <p:cNvPr id="91" name="Graphic 90" descr="Recycle sign">
            <a:extLst>
              <a:ext uri="{FF2B5EF4-FFF2-40B4-BE49-F238E27FC236}">
                <a16:creationId xmlns:a16="http://schemas.microsoft.com/office/drawing/2014/main" id="{47F5FB13-61A5-4049-A7A3-0EC4F56A752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10389" y="4608317"/>
            <a:ext cx="341968" cy="341968"/>
          </a:xfrm>
          <a:prstGeom prst="rect">
            <a:avLst/>
          </a:prstGeom>
        </p:spPr>
      </p:pic>
      <p:pic>
        <p:nvPicPr>
          <p:cNvPr id="93" name="Graphic 92" descr="Question mark RTL">
            <a:extLst>
              <a:ext uri="{FF2B5EF4-FFF2-40B4-BE49-F238E27FC236}">
                <a16:creationId xmlns:a16="http://schemas.microsoft.com/office/drawing/2014/main" id="{54C5381B-8A37-9846-AD8D-AC4266217FE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03917" y="3705779"/>
            <a:ext cx="342000" cy="342000"/>
          </a:xfrm>
          <a:prstGeom prst="rect">
            <a:avLst/>
          </a:prstGeom>
        </p:spPr>
      </p:pic>
      <p:sp>
        <p:nvSpPr>
          <p:cNvPr id="94" name="Rectangle 93">
            <a:extLst>
              <a:ext uri="{FF2B5EF4-FFF2-40B4-BE49-F238E27FC236}">
                <a16:creationId xmlns:a16="http://schemas.microsoft.com/office/drawing/2014/main" id="{1E458687-11A5-8545-B339-E68F63F53BF3}"/>
              </a:ext>
            </a:extLst>
          </p:cNvPr>
          <p:cNvSpPr/>
          <p:nvPr/>
        </p:nvSpPr>
        <p:spPr>
          <a:xfrm>
            <a:off x="3433302" y="332799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English</a:t>
            </a:r>
          </a:p>
        </p:txBody>
      </p:sp>
      <p:sp>
        <p:nvSpPr>
          <p:cNvPr id="95" name="Triangle 94">
            <a:hlinkClick r:id="" action="ppaction://hlinkshowjump?jump=nextslide"/>
            <a:extLst>
              <a:ext uri="{FF2B5EF4-FFF2-40B4-BE49-F238E27FC236}">
                <a16:creationId xmlns:a16="http://schemas.microsoft.com/office/drawing/2014/main" id="{E4047283-6B33-074D-9FE6-EB8B721C68FD}"/>
              </a:ext>
            </a:extLst>
          </p:cNvPr>
          <p:cNvSpPr>
            <a:spLocks noChangeAspect="1"/>
          </p:cNvSpPr>
          <p:nvPr/>
        </p:nvSpPr>
        <p:spPr>
          <a:xfrm rot="10800000">
            <a:off x="4125000" y="3393548"/>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60" name="Graphic 59" descr="Add">
            <a:hlinkClick r:id="rId22" action="ppaction://hlinksldjump"/>
            <a:extLst>
              <a:ext uri="{FF2B5EF4-FFF2-40B4-BE49-F238E27FC236}">
                <a16:creationId xmlns:a16="http://schemas.microsoft.com/office/drawing/2014/main" id="{6B662794-3EDD-F64C-8A65-17C7FF6E8E1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218720" y="5433265"/>
            <a:ext cx="772514" cy="772514"/>
          </a:xfrm>
          <a:prstGeom prst="rect">
            <a:avLst/>
          </a:prstGeom>
        </p:spPr>
      </p:pic>
      <p:pic>
        <p:nvPicPr>
          <p:cNvPr id="61" name="Graphic 60" descr="Bar graph with upward trend">
            <a:hlinkClick r:id="rId25" action="ppaction://hlinksldjump"/>
            <a:extLst>
              <a:ext uri="{FF2B5EF4-FFF2-40B4-BE49-F238E27FC236}">
                <a16:creationId xmlns:a16="http://schemas.microsoft.com/office/drawing/2014/main" id="{B02D0899-45CF-5F41-9BED-D9DA02778FF7}"/>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104111" y="5747782"/>
            <a:ext cx="468001" cy="468001"/>
          </a:xfrm>
          <a:prstGeom prst="rect">
            <a:avLst/>
          </a:prstGeom>
        </p:spPr>
      </p:pic>
      <p:pic>
        <p:nvPicPr>
          <p:cNvPr id="63" name="Graphic 62" descr="Workflow">
            <a:hlinkClick r:id="rId28" action="ppaction://hlinksldjump"/>
            <a:extLst>
              <a:ext uri="{FF2B5EF4-FFF2-40B4-BE49-F238E27FC236}">
                <a16:creationId xmlns:a16="http://schemas.microsoft.com/office/drawing/2014/main" id="{C5C8BF50-175D-5342-BC8B-94CCCEC10644}"/>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601230" y="5748989"/>
            <a:ext cx="468001" cy="468001"/>
          </a:xfrm>
          <a:prstGeom prst="rect">
            <a:avLst/>
          </a:prstGeom>
        </p:spPr>
      </p:pic>
      <p:pic>
        <p:nvPicPr>
          <p:cNvPr id="64" name="Graphic 63" descr="List">
            <a:hlinkClick r:id="rId31" action="ppaction://hlinksldjump"/>
            <a:extLst>
              <a:ext uri="{FF2B5EF4-FFF2-40B4-BE49-F238E27FC236}">
                <a16:creationId xmlns:a16="http://schemas.microsoft.com/office/drawing/2014/main" id="{A5FFCB94-9A63-5D47-983B-8321ADC66BC2}"/>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894989" y="5747783"/>
            <a:ext cx="468001" cy="468001"/>
          </a:xfrm>
          <a:prstGeom prst="rect">
            <a:avLst/>
          </a:prstGeom>
        </p:spPr>
      </p:pic>
      <p:pic>
        <p:nvPicPr>
          <p:cNvPr id="65" name="Graphic 64" descr="Single gear">
            <a:hlinkClick r:id="rId34" action="ppaction://hlinksldjump"/>
            <a:extLst>
              <a:ext uri="{FF2B5EF4-FFF2-40B4-BE49-F238E27FC236}">
                <a16:creationId xmlns:a16="http://schemas.microsoft.com/office/drawing/2014/main" id="{D62E3345-0146-C845-BC93-0B87AB555394}"/>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3898527" y="5729304"/>
            <a:ext cx="468001" cy="468001"/>
          </a:xfrm>
          <a:prstGeom prst="rect">
            <a:avLst/>
          </a:prstGeom>
        </p:spPr>
      </p:pic>
      <p:sp>
        <p:nvSpPr>
          <p:cNvPr id="67" name="Rounded Rectangle 66">
            <a:extLst>
              <a:ext uri="{FF2B5EF4-FFF2-40B4-BE49-F238E27FC236}">
                <a16:creationId xmlns:a16="http://schemas.microsoft.com/office/drawing/2014/main" id="{D0BB4076-40E6-7E48-A2C7-786B2DDFCF7A}"/>
              </a:ext>
            </a:extLst>
          </p:cNvPr>
          <p:cNvSpPr/>
          <p:nvPr/>
        </p:nvSpPr>
        <p:spPr>
          <a:xfrm>
            <a:off x="4868228" y="1232782"/>
            <a:ext cx="3051810" cy="430212"/>
          </a:xfrm>
          <a:prstGeom prst="round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explore user settings. </a:t>
            </a:r>
          </a:p>
        </p:txBody>
      </p:sp>
    </p:spTree>
    <p:extLst>
      <p:ext uri="{BB962C8B-B14F-4D97-AF65-F5344CB8AC3E}">
        <p14:creationId xmlns:p14="http://schemas.microsoft.com/office/powerpoint/2010/main" val="4108753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0"/>
                                  </p:stCondLst>
                                  <p:childTnLst>
                                    <p:animScale>
                                      <p:cBhvr>
                                        <p:cTn id="6" dur="500" fill="hold"/>
                                        <p:tgtEl>
                                          <p:spTgt spid="85"/>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Settings</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18720" y="5433265"/>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04111" y="5747782"/>
            <a:ext cx="468001" cy="468001"/>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3883303" y="571607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3774" y="5746114"/>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883302" y="5747782"/>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Help Q3</a:t>
            </a:r>
          </a:p>
        </p:txBody>
      </p:sp>
      <p:pic>
        <p:nvPicPr>
          <p:cNvPr id="4" name="Graphic 3" descr="Male profile">
            <a:extLst>
              <a:ext uri="{FF2B5EF4-FFF2-40B4-BE49-F238E27FC236}">
                <a16:creationId xmlns:a16="http://schemas.microsoft.com/office/drawing/2014/main" id="{08C618DE-E048-D74D-A031-01D22BA2BDE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31278" y="1224446"/>
            <a:ext cx="687278" cy="687278"/>
          </a:xfrm>
          <a:prstGeom prst="rect">
            <a:avLst/>
          </a:prstGeom>
        </p:spPr>
      </p:pic>
      <p:sp>
        <p:nvSpPr>
          <p:cNvPr id="18" name="TextBox 17">
            <a:extLst>
              <a:ext uri="{FF2B5EF4-FFF2-40B4-BE49-F238E27FC236}">
                <a16:creationId xmlns:a16="http://schemas.microsoft.com/office/drawing/2014/main" id="{C8CB9B2A-90F3-A04E-8A6D-C7B47881C1F5}"/>
              </a:ext>
            </a:extLst>
          </p:cNvPr>
          <p:cNvSpPr txBox="1"/>
          <p:nvPr/>
        </p:nvSpPr>
        <p:spPr>
          <a:xfrm>
            <a:off x="1518556" y="1230333"/>
            <a:ext cx="2832749" cy="646331"/>
          </a:xfrm>
          <a:prstGeom prst="rect">
            <a:avLst/>
          </a:prstGeom>
          <a:noFill/>
        </p:spPr>
        <p:txBody>
          <a:bodyPr wrap="square" rtlCol="0">
            <a:spAutoFit/>
          </a:bodyPr>
          <a:lstStyle/>
          <a:p>
            <a:r>
              <a:rPr lang="en-US" sz="1400" dirty="0">
                <a:solidFill>
                  <a:srgbClr val="002060"/>
                </a:solidFill>
              </a:rPr>
              <a:t>Saurav</a:t>
            </a:r>
            <a:r>
              <a:rPr lang="en-US" sz="1200" dirty="0">
                <a:solidFill>
                  <a:srgbClr val="002060"/>
                </a:solidFill>
              </a:rPr>
              <a:t> </a:t>
            </a:r>
          </a:p>
          <a:p>
            <a:r>
              <a:rPr lang="en-US" sz="1100" dirty="0">
                <a:solidFill>
                  <a:srgbClr val="002060"/>
                </a:solidFill>
              </a:rPr>
              <a:t>Last Sync: 10/2/2019</a:t>
            </a:r>
          </a:p>
          <a:p>
            <a:r>
              <a:rPr lang="en-US" sz="1100" dirty="0">
                <a:solidFill>
                  <a:srgbClr val="002060"/>
                </a:solidFill>
              </a:rPr>
              <a:t>Email: </a:t>
            </a:r>
            <a:r>
              <a:rPr lang="en-US" sz="1100" dirty="0" err="1">
                <a:solidFill>
                  <a:srgbClr val="002060"/>
                </a:solidFill>
              </a:rPr>
              <a:t>trip.manager@mail.com</a:t>
            </a:r>
            <a:endParaRPr lang="en-US" sz="1100" dirty="0">
              <a:solidFill>
                <a:srgbClr val="002060"/>
              </a:solidFill>
            </a:endParaRPr>
          </a:p>
        </p:txBody>
      </p:sp>
      <p:cxnSp>
        <p:nvCxnSpPr>
          <p:cNvPr id="68" name="Straight Connector 67">
            <a:extLst>
              <a:ext uri="{FF2B5EF4-FFF2-40B4-BE49-F238E27FC236}">
                <a16:creationId xmlns:a16="http://schemas.microsoft.com/office/drawing/2014/main" id="{4AB3D340-0735-944A-A51B-BDD8CB7FB945}"/>
              </a:ext>
            </a:extLst>
          </p:cNvPr>
          <p:cNvCxnSpPr/>
          <p:nvPr/>
        </p:nvCxnSpPr>
        <p:spPr>
          <a:xfrm>
            <a:off x="789300" y="1907441"/>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770B12C-55CD-3F48-8C96-D5356D8EF417}"/>
              </a:ext>
            </a:extLst>
          </p:cNvPr>
          <p:cNvSpPr txBox="1"/>
          <p:nvPr/>
        </p:nvSpPr>
        <p:spPr>
          <a:xfrm>
            <a:off x="1533779" y="2003714"/>
            <a:ext cx="2832749" cy="276999"/>
          </a:xfrm>
          <a:prstGeom prst="rect">
            <a:avLst/>
          </a:prstGeom>
          <a:noFill/>
        </p:spPr>
        <p:txBody>
          <a:bodyPr wrap="square" rtlCol="0">
            <a:spAutoFit/>
          </a:bodyPr>
          <a:lstStyle/>
          <a:p>
            <a:r>
              <a:rPr lang="en-US" sz="1200" dirty="0">
                <a:solidFill>
                  <a:srgbClr val="002060"/>
                </a:solidFill>
              </a:rPr>
              <a:t>Time-zone</a:t>
            </a:r>
          </a:p>
        </p:txBody>
      </p:sp>
      <p:cxnSp>
        <p:nvCxnSpPr>
          <p:cNvPr id="71" name="Straight Connector 70">
            <a:extLst>
              <a:ext uri="{FF2B5EF4-FFF2-40B4-BE49-F238E27FC236}">
                <a16:creationId xmlns:a16="http://schemas.microsoft.com/office/drawing/2014/main" id="{89CC6F16-EC52-9D45-B26C-82B9541D86C1}"/>
              </a:ext>
            </a:extLst>
          </p:cNvPr>
          <p:cNvCxnSpPr/>
          <p:nvPr/>
        </p:nvCxnSpPr>
        <p:spPr>
          <a:xfrm>
            <a:off x="783386" y="2280713"/>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CDED91E-DC74-0947-B619-931D79C79D0B}"/>
              </a:ext>
            </a:extLst>
          </p:cNvPr>
          <p:cNvSpPr txBox="1"/>
          <p:nvPr/>
        </p:nvSpPr>
        <p:spPr>
          <a:xfrm>
            <a:off x="1546463" y="2358840"/>
            <a:ext cx="2832749" cy="830997"/>
          </a:xfrm>
          <a:prstGeom prst="rect">
            <a:avLst/>
          </a:prstGeom>
          <a:noFill/>
        </p:spPr>
        <p:txBody>
          <a:bodyPr wrap="square" rtlCol="0">
            <a:spAutoFit/>
          </a:bodyPr>
          <a:lstStyle/>
          <a:p>
            <a:r>
              <a:rPr lang="en-US" sz="1200" dirty="0">
                <a:solidFill>
                  <a:srgbClr val="002060"/>
                </a:solidFill>
              </a:rPr>
              <a:t>Export </a:t>
            </a:r>
          </a:p>
          <a:p>
            <a:r>
              <a:rPr lang="en-US" sz="1200" dirty="0">
                <a:solidFill>
                  <a:srgbClr val="002060"/>
                </a:solidFill>
              </a:rPr>
              <a:t>   </a:t>
            </a:r>
            <a:r>
              <a:rPr lang="en-US" sz="1100" dirty="0">
                <a:solidFill>
                  <a:srgbClr val="002060"/>
                </a:solidFill>
              </a:rPr>
              <a:t>List View   </a:t>
            </a:r>
          </a:p>
          <a:p>
            <a:r>
              <a:rPr lang="en-US" sz="1100" dirty="0">
                <a:solidFill>
                  <a:srgbClr val="002060"/>
                </a:solidFill>
              </a:rPr>
              <a:t>   Chart View</a:t>
            </a:r>
          </a:p>
          <a:p>
            <a:r>
              <a:rPr lang="en-US" sz="1100" dirty="0">
                <a:solidFill>
                  <a:srgbClr val="002060"/>
                </a:solidFill>
              </a:rPr>
              <a:t>   Progress Tracking View</a:t>
            </a:r>
            <a:endParaRPr lang="en-US" sz="1050" dirty="0">
              <a:solidFill>
                <a:srgbClr val="002060"/>
              </a:solidFill>
            </a:endParaRPr>
          </a:p>
        </p:txBody>
      </p:sp>
      <p:cxnSp>
        <p:nvCxnSpPr>
          <p:cNvPr id="73" name="Straight Connector 72">
            <a:extLst>
              <a:ext uri="{FF2B5EF4-FFF2-40B4-BE49-F238E27FC236}">
                <a16:creationId xmlns:a16="http://schemas.microsoft.com/office/drawing/2014/main" id="{6FE013CB-8AFA-F141-B634-5D6383C7A179}"/>
              </a:ext>
            </a:extLst>
          </p:cNvPr>
          <p:cNvCxnSpPr/>
          <p:nvPr/>
        </p:nvCxnSpPr>
        <p:spPr>
          <a:xfrm>
            <a:off x="783386" y="324282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ECF15749-196E-4E4C-B653-712323715470}"/>
              </a:ext>
            </a:extLst>
          </p:cNvPr>
          <p:cNvSpPr txBox="1"/>
          <p:nvPr/>
        </p:nvSpPr>
        <p:spPr>
          <a:xfrm>
            <a:off x="1518555" y="3306276"/>
            <a:ext cx="2832749" cy="276999"/>
          </a:xfrm>
          <a:prstGeom prst="rect">
            <a:avLst/>
          </a:prstGeom>
          <a:noFill/>
        </p:spPr>
        <p:txBody>
          <a:bodyPr wrap="square" rtlCol="0">
            <a:spAutoFit/>
          </a:bodyPr>
          <a:lstStyle/>
          <a:p>
            <a:r>
              <a:rPr lang="en-US" sz="1200" dirty="0">
                <a:solidFill>
                  <a:srgbClr val="002060"/>
                </a:solidFill>
              </a:rPr>
              <a:t>Language</a:t>
            </a:r>
          </a:p>
        </p:txBody>
      </p:sp>
      <p:cxnSp>
        <p:nvCxnSpPr>
          <p:cNvPr id="75" name="Straight Connector 74">
            <a:extLst>
              <a:ext uri="{FF2B5EF4-FFF2-40B4-BE49-F238E27FC236}">
                <a16:creationId xmlns:a16="http://schemas.microsoft.com/office/drawing/2014/main" id="{934DD326-8004-4849-B987-D5511E1DE57D}"/>
              </a:ext>
            </a:extLst>
          </p:cNvPr>
          <p:cNvCxnSpPr/>
          <p:nvPr/>
        </p:nvCxnSpPr>
        <p:spPr>
          <a:xfrm>
            <a:off x="778796" y="3647737"/>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5BEAC5B-5FF0-324E-A464-5D883A411BBC}"/>
              </a:ext>
            </a:extLst>
          </p:cNvPr>
          <p:cNvSpPr txBox="1"/>
          <p:nvPr/>
        </p:nvSpPr>
        <p:spPr>
          <a:xfrm>
            <a:off x="1533779" y="3707291"/>
            <a:ext cx="2832749" cy="276999"/>
          </a:xfrm>
          <a:prstGeom prst="rect">
            <a:avLst/>
          </a:prstGeom>
          <a:noFill/>
        </p:spPr>
        <p:txBody>
          <a:bodyPr wrap="square" rtlCol="0">
            <a:spAutoFit/>
          </a:bodyPr>
          <a:lstStyle/>
          <a:p>
            <a:r>
              <a:rPr lang="en-US" sz="1200" dirty="0">
                <a:solidFill>
                  <a:srgbClr val="002060"/>
                </a:solidFill>
              </a:rPr>
              <a:t>About </a:t>
            </a:r>
          </a:p>
        </p:txBody>
      </p:sp>
      <p:sp>
        <p:nvSpPr>
          <p:cNvPr id="80" name="TextBox 79">
            <a:extLst>
              <a:ext uri="{FF2B5EF4-FFF2-40B4-BE49-F238E27FC236}">
                <a16:creationId xmlns:a16="http://schemas.microsoft.com/office/drawing/2014/main" id="{8D808478-7583-7740-B435-7400EA012F52}"/>
              </a:ext>
            </a:extLst>
          </p:cNvPr>
          <p:cNvSpPr txBox="1"/>
          <p:nvPr/>
        </p:nvSpPr>
        <p:spPr>
          <a:xfrm>
            <a:off x="1687736" y="4008742"/>
            <a:ext cx="2832749" cy="261610"/>
          </a:xfrm>
          <a:prstGeom prst="rect">
            <a:avLst/>
          </a:prstGeom>
          <a:noFill/>
        </p:spPr>
        <p:txBody>
          <a:bodyPr wrap="square" rtlCol="0">
            <a:spAutoFit/>
          </a:bodyPr>
          <a:lstStyle/>
          <a:p>
            <a:r>
              <a:rPr lang="en-US" sz="1100" dirty="0">
                <a:solidFill>
                  <a:srgbClr val="002060"/>
                </a:solidFill>
              </a:rPr>
              <a:t>Write Review </a:t>
            </a:r>
          </a:p>
        </p:txBody>
      </p:sp>
      <p:sp>
        <p:nvSpPr>
          <p:cNvPr id="81" name="TextBox 80">
            <a:extLst>
              <a:ext uri="{FF2B5EF4-FFF2-40B4-BE49-F238E27FC236}">
                <a16:creationId xmlns:a16="http://schemas.microsoft.com/office/drawing/2014/main" id="{02C4E489-0E2E-3047-88D9-24307BAF5E2E}"/>
              </a:ext>
            </a:extLst>
          </p:cNvPr>
          <p:cNvSpPr txBox="1"/>
          <p:nvPr/>
        </p:nvSpPr>
        <p:spPr>
          <a:xfrm>
            <a:off x="1697941" y="4237733"/>
            <a:ext cx="2832749" cy="261610"/>
          </a:xfrm>
          <a:prstGeom prst="rect">
            <a:avLst/>
          </a:prstGeom>
          <a:noFill/>
        </p:spPr>
        <p:txBody>
          <a:bodyPr wrap="square" rtlCol="0">
            <a:spAutoFit/>
          </a:bodyPr>
          <a:lstStyle/>
          <a:p>
            <a:r>
              <a:rPr lang="en-US" sz="1100" dirty="0">
                <a:solidFill>
                  <a:srgbClr val="002060"/>
                </a:solidFill>
              </a:rPr>
              <a:t>Send Feedback</a:t>
            </a:r>
          </a:p>
        </p:txBody>
      </p:sp>
      <p:sp>
        <p:nvSpPr>
          <p:cNvPr id="82" name="TextBox 81">
            <a:extLst>
              <a:ext uri="{FF2B5EF4-FFF2-40B4-BE49-F238E27FC236}">
                <a16:creationId xmlns:a16="http://schemas.microsoft.com/office/drawing/2014/main" id="{F07EBA1F-AD2B-D44B-B683-5FD56F98A9AD}"/>
              </a:ext>
            </a:extLst>
          </p:cNvPr>
          <p:cNvSpPr txBox="1"/>
          <p:nvPr/>
        </p:nvSpPr>
        <p:spPr>
          <a:xfrm>
            <a:off x="3247862" y="4013523"/>
            <a:ext cx="2832749" cy="261610"/>
          </a:xfrm>
          <a:prstGeom prst="rect">
            <a:avLst/>
          </a:prstGeom>
          <a:noFill/>
        </p:spPr>
        <p:txBody>
          <a:bodyPr wrap="square" rtlCol="0">
            <a:spAutoFit/>
          </a:bodyPr>
          <a:lstStyle/>
          <a:p>
            <a:r>
              <a:rPr lang="en-US" sz="1100" dirty="0">
                <a:solidFill>
                  <a:srgbClr val="002060"/>
                </a:solidFill>
              </a:rPr>
              <a:t>Privacy</a:t>
            </a:r>
          </a:p>
        </p:txBody>
      </p:sp>
      <p:sp>
        <p:nvSpPr>
          <p:cNvPr id="83" name="TextBox 82">
            <a:extLst>
              <a:ext uri="{FF2B5EF4-FFF2-40B4-BE49-F238E27FC236}">
                <a16:creationId xmlns:a16="http://schemas.microsoft.com/office/drawing/2014/main" id="{8325C4E0-00BE-394B-A3EB-37B9BE964864}"/>
              </a:ext>
            </a:extLst>
          </p:cNvPr>
          <p:cNvSpPr txBox="1"/>
          <p:nvPr/>
        </p:nvSpPr>
        <p:spPr>
          <a:xfrm>
            <a:off x="3258067" y="4242514"/>
            <a:ext cx="2832749" cy="261610"/>
          </a:xfrm>
          <a:prstGeom prst="rect">
            <a:avLst/>
          </a:prstGeom>
          <a:noFill/>
        </p:spPr>
        <p:txBody>
          <a:bodyPr wrap="square" rtlCol="0">
            <a:spAutoFit/>
          </a:bodyPr>
          <a:lstStyle/>
          <a:p>
            <a:r>
              <a:rPr lang="en-US" sz="1100" dirty="0">
                <a:solidFill>
                  <a:srgbClr val="002060"/>
                </a:solidFill>
              </a:rPr>
              <a:t>Help</a:t>
            </a:r>
          </a:p>
        </p:txBody>
      </p:sp>
      <p:cxnSp>
        <p:nvCxnSpPr>
          <p:cNvPr id="84" name="Straight Connector 83">
            <a:extLst>
              <a:ext uri="{FF2B5EF4-FFF2-40B4-BE49-F238E27FC236}">
                <a16:creationId xmlns:a16="http://schemas.microsoft.com/office/drawing/2014/main" id="{83CA74CD-5AB2-DD47-8A72-2540AC0755A1}"/>
              </a:ext>
            </a:extLst>
          </p:cNvPr>
          <p:cNvCxnSpPr/>
          <p:nvPr/>
        </p:nvCxnSpPr>
        <p:spPr>
          <a:xfrm>
            <a:off x="819598" y="4565932"/>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C1CC51B1-7BBB-374E-878F-2D5AFD76FE67}"/>
              </a:ext>
            </a:extLst>
          </p:cNvPr>
          <p:cNvSpPr txBox="1"/>
          <p:nvPr/>
        </p:nvSpPr>
        <p:spPr>
          <a:xfrm>
            <a:off x="1554767" y="4629388"/>
            <a:ext cx="2832749" cy="276999"/>
          </a:xfrm>
          <a:prstGeom prst="rect">
            <a:avLst/>
          </a:prstGeom>
          <a:noFill/>
        </p:spPr>
        <p:txBody>
          <a:bodyPr wrap="square" rtlCol="0">
            <a:spAutoFit/>
          </a:bodyPr>
          <a:lstStyle/>
          <a:p>
            <a:r>
              <a:rPr lang="en-US" sz="1200" dirty="0">
                <a:solidFill>
                  <a:srgbClr val="002060"/>
                </a:solidFill>
              </a:rPr>
              <a:t>Recycle Bin</a:t>
            </a:r>
          </a:p>
        </p:txBody>
      </p:sp>
      <p:cxnSp>
        <p:nvCxnSpPr>
          <p:cNvPr id="86" name="Straight Connector 85">
            <a:extLst>
              <a:ext uri="{FF2B5EF4-FFF2-40B4-BE49-F238E27FC236}">
                <a16:creationId xmlns:a16="http://schemas.microsoft.com/office/drawing/2014/main" id="{CFF67078-5716-394E-B468-A67846BE2881}"/>
              </a:ext>
            </a:extLst>
          </p:cNvPr>
          <p:cNvCxnSpPr/>
          <p:nvPr/>
        </p:nvCxnSpPr>
        <p:spPr>
          <a:xfrm>
            <a:off x="815008" y="497084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178380D-8528-4147-871E-C9C8455AC027}"/>
              </a:ext>
            </a:extLst>
          </p:cNvPr>
          <p:cNvSpPr/>
          <p:nvPr/>
        </p:nvSpPr>
        <p:spPr>
          <a:xfrm>
            <a:off x="1957796" y="5082858"/>
            <a:ext cx="1260000" cy="2471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Sign Out</a:t>
            </a:r>
          </a:p>
        </p:txBody>
      </p:sp>
      <p:pic>
        <p:nvPicPr>
          <p:cNvPr id="21" name="Graphic 20" descr="Gears">
            <a:extLst>
              <a:ext uri="{FF2B5EF4-FFF2-40B4-BE49-F238E27FC236}">
                <a16:creationId xmlns:a16="http://schemas.microsoft.com/office/drawing/2014/main" id="{F6BA834D-A5A1-4D48-8E01-1A4184BA4EF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10106" y="1941503"/>
            <a:ext cx="341968" cy="341968"/>
          </a:xfrm>
          <a:prstGeom prst="rect">
            <a:avLst/>
          </a:prstGeom>
        </p:spPr>
      </p:pic>
      <p:pic>
        <p:nvPicPr>
          <p:cNvPr id="24" name="Graphic 23" descr="Cloud Computing">
            <a:extLst>
              <a:ext uri="{FF2B5EF4-FFF2-40B4-BE49-F238E27FC236}">
                <a16:creationId xmlns:a16="http://schemas.microsoft.com/office/drawing/2014/main" id="{EC017D6C-A63C-F44E-B887-34D5DCF5D25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13592" y="2356560"/>
            <a:ext cx="341968" cy="341968"/>
          </a:xfrm>
          <a:prstGeom prst="rect">
            <a:avLst/>
          </a:prstGeom>
        </p:spPr>
      </p:pic>
      <p:pic>
        <p:nvPicPr>
          <p:cNvPr id="27" name="Graphic 26" descr="Flower without stem">
            <a:extLst>
              <a:ext uri="{FF2B5EF4-FFF2-40B4-BE49-F238E27FC236}">
                <a16:creationId xmlns:a16="http://schemas.microsoft.com/office/drawing/2014/main" id="{4C473335-BAFE-BF47-99A5-391C90544DE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10107" y="3272397"/>
            <a:ext cx="341968" cy="341968"/>
          </a:xfrm>
          <a:prstGeom prst="rect">
            <a:avLst/>
          </a:prstGeom>
        </p:spPr>
      </p:pic>
      <p:pic>
        <p:nvPicPr>
          <p:cNvPr id="32" name="Graphic 31" descr="Closed book">
            <a:extLst>
              <a:ext uri="{FF2B5EF4-FFF2-40B4-BE49-F238E27FC236}">
                <a16:creationId xmlns:a16="http://schemas.microsoft.com/office/drawing/2014/main" id="{62F54E2E-AB96-CA44-892D-5263B02B57F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104110" y="4017325"/>
            <a:ext cx="215933" cy="215933"/>
          </a:xfrm>
          <a:prstGeom prst="rect">
            <a:avLst/>
          </a:prstGeom>
        </p:spPr>
      </p:pic>
      <p:pic>
        <p:nvPicPr>
          <p:cNvPr id="34" name="Graphic 33" descr="Send">
            <a:extLst>
              <a:ext uri="{FF2B5EF4-FFF2-40B4-BE49-F238E27FC236}">
                <a16:creationId xmlns:a16="http://schemas.microsoft.com/office/drawing/2014/main" id="{F01A0A0C-AF09-4E46-ACA1-027923B1B84E}"/>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542191" y="4295492"/>
            <a:ext cx="215933" cy="215933"/>
          </a:xfrm>
          <a:prstGeom prst="rect">
            <a:avLst/>
          </a:prstGeom>
        </p:spPr>
      </p:pic>
      <p:pic>
        <p:nvPicPr>
          <p:cNvPr id="46" name="Graphic 45" descr="Pencil">
            <a:extLst>
              <a:ext uri="{FF2B5EF4-FFF2-40B4-BE49-F238E27FC236}">
                <a16:creationId xmlns:a16="http://schemas.microsoft.com/office/drawing/2014/main" id="{D768C778-3374-4849-B17B-657800754FA9}"/>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545491" y="4029699"/>
            <a:ext cx="215933" cy="215933"/>
          </a:xfrm>
          <a:prstGeom prst="rect">
            <a:avLst/>
          </a:prstGeom>
        </p:spPr>
      </p:pic>
      <p:pic>
        <p:nvPicPr>
          <p:cNvPr id="89" name="Graphic 88" descr="Information">
            <a:hlinkClick r:id="" action="ppaction://hlinkshowjump?jump=nextslide"/>
            <a:extLst>
              <a:ext uri="{FF2B5EF4-FFF2-40B4-BE49-F238E27FC236}">
                <a16:creationId xmlns:a16="http://schemas.microsoft.com/office/drawing/2014/main" id="{7A54912C-8AC9-AC4B-922A-A36DB263CAC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107977" y="4275985"/>
            <a:ext cx="215933" cy="215933"/>
          </a:xfrm>
          <a:prstGeom prst="rect">
            <a:avLst/>
          </a:prstGeom>
        </p:spPr>
      </p:pic>
      <p:pic>
        <p:nvPicPr>
          <p:cNvPr id="91" name="Graphic 90" descr="Recycle sign">
            <a:extLst>
              <a:ext uri="{FF2B5EF4-FFF2-40B4-BE49-F238E27FC236}">
                <a16:creationId xmlns:a16="http://schemas.microsoft.com/office/drawing/2014/main" id="{47F5FB13-61A5-4049-A7A3-0EC4F56A7527}"/>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010389" y="4608317"/>
            <a:ext cx="341968" cy="341968"/>
          </a:xfrm>
          <a:prstGeom prst="rect">
            <a:avLst/>
          </a:prstGeom>
        </p:spPr>
      </p:pic>
      <p:pic>
        <p:nvPicPr>
          <p:cNvPr id="93" name="Graphic 92" descr="Question mark RTL">
            <a:extLst>
              <a:ext uri="{FF2B5EF4-FFF2-40B4-BE49-F238E27FC236}">
                <a16:creationId xmlns:a16="http://schemas.microsoft.com/office/drawing/2014/main" id="{54C5381B-8A37-9846-AD8D-AC4266217FEB}"/>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003917" y="3705779"/>
            <a:ext cx="342000" cy="342000"/>
          </a:xfrm>
          <a:prstGeom prst="rect">
            <a:avLst/>
          </a:prstGeom>
        </p:spPr>
      </p:pic>
      <p:sp>
        <p:nvSpPr>
          <p:cNvPr id="94" name="Rectangle 93">
            <a:extLst>
              <a:ext uri="{FF2B5EF4-FFF2-40B4-BE49-F238E27FC236}">
                <a16:creationId xmlns:a16="http://schemas.microsoft.com/office/drawing/2014/main" id="{1E458687-11A5-8545-B339-E68F63F53BF3}"/>
              </a:ext>
            </a:extLst>
          </p:cNvPr>
          <p:cNvSpPr/>
          <p:nvPr/>
        </p:nvSpPr>
        <p:spPr>
          <a:xfrm>
            <a:off x="3433302" y="332799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English</a:t>
            </a:r>
          </a:p>
        </p:txBody>
      </p:sp>
      <p:sp>
        <p:nvSpPr>
          <p:cNvPr id="95" name="Triangle 94">
            <a:hlinkClick r:id="" action="ppaction://hlinkshowjump?jump=nextslide"/>
            <a:extLst>
              <a:ext uri="{FF2B5EF4-FFF2-40B4-BE49-F238E27FC236}">
                <a16:creationId xmlns:a16="http://schemas.microsoft.com/office/drawing/2014/main" id="{E4047283-6B33-074D-9FE6-EB8B721C68FD}"/>
              </a:ext>
            </a:extLst>
          </p:cNvPr>
          <p:cNvSpPr>
            <a:spLocks noChangeAspect="1"/>
          </p:cNvSpPr>
          <p:nvPr/>
        </p:nvSpPr>
        <p:spPr>
          <a:xfrm rot="10800000">
            <a:off x="4125000" y="3393548"/>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Rectangle 59">
            <a:extLst>
              <a:ext uri="{FF2B5EF4-FFF2-40B4-BE49-F238E27FC236}">
                <a16:creationId xmlns:a16="http://schemas.microsoft.com/office/drawing/2014/main" id="{982A3F85-3F2F-844F-BADF-22D6F56962F9}"/>
              </a:ext>
            </a:extLst>
          </p:cNvPr>
          <p:cNvSpPr/>
          <p:nvPr/>
        </p:nvSpPr>
        <p:spPr>
          <a:xfrm>
            <a:off x="294479" y="1124743"/>
            <a:ext cx="4346640" cy="5694962"/>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 Same-side Corner of Rectangle 60">
            <a:extLst>
              <a:ext uri="{FF2B5EF4-FFF2-40B4-BE49-F238E27FC236}">
                <a16:creationId xmlns:a16="http://schemas.microsoft.com/office/drawing/2014/main" id="{45EAC947-E4CE-6F43-8662-5150ED032772}"/>
              </a:ext>
            </a:extLst>
          </p:cNvPr>
          <p:cNvSpPr/>
          <p:nvPr/>
        </p:nvSpPr>
        <p:spPr>
          <a:xfrm>
            <a:off x="941665" y="2331826"/>
            <a:ext cx="3363335" cy="1439182"/>
          </a:xfrm>
          <a:prstGeom prst="round2Same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endParaRPr lang="en-US" sz="1050" dirty="0">
              <a:solidFill>
                <a:srgbClr val="002060"/>
              </a:solidFill>
            </a:endParaRPr>
          </a:p>
          <a:p>
            <a:pPr>
              <a:spcAft>
                <a:spcPts val="600"/>
              </a:spcAft>
            </a:pPr>
            <a:r>
              <a:rPr lang="en-US" sz="1400" dirty="0">
                <a:solidFill>
                  <a:srgbClr val="002060"/>
                </a:solidFill>
              </a:rPr>
              <a:t>You have 1 task in recycle bin    </a:t>
            </a:r>
          </a:p>
          <a:p>
            <a:pPr>
              <a:spcAft>
                <a:spcPts val="600"/>
              </a:spcAft>
            </a:pPr>
            <a:r>
              <a:rPr lang="en-US" sz="1200" dirty="0">
                <a:solidFill>
                  <a:srgbClr val="002060"/>
                </a:solidFill>
              </a:rPr>
              <a:t>       Get Vehicle</a:t>
            </a:r>
          </a:p>
          <a:p>
            <a:pPr>
              <a:spcAft>
                <a:spcPts val="600"/>
              </a:spcAft>
            </a:pPr>
            <a:r>
              <a:rPr lang="en-US" sz="1000" dirty="0">
                <a:solidFill>
                  <a:schemeClr val="bg1"/>
                </a:solidFill>
              </a:rPr>
              <a:t>	</a:t>
            </a:r>
          </a:p>
        </p:txBody>
      </p:sp>
      <p:sp>
        <p:nvSpPr>
          <p:cNvPr id="65" name="Round Same-side Corner of Rectangle 64">
            <a:extLst>
              <a:ext uri="{FF2B5EF4-FFF2-40B4-BE49-F238E27FC236}">
                <a16:creationId xmlns:a16="http://schemas.microsoft.com/office/drawing/2014/main" id="{1D2AE3B0-3BFA-B749-9B6D-F26198E15E28}"/>
              </a:ext>
            </a:extLst>
          </p:cNvPr>
          <p:cNvSpPr/>
          <p:nvPr/>
        </p:nvSpPr>
        <p:spPr>
          <a:xfrm>
            <a:off x="938080" y="1962359"/>
            <a:ext cx="3384791" cy="656259"/>
          </a:xfrm>
          <a:prstGeom prst="round2Same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Recycle Bin</a:t>
            </a:r>
          </a:p>
        </p:txBody>
      </p:sp>
      <p:pic>
        <p:nvPicPr>
          <p:cNvPr id="64" name="Graphic 63" descr="Recycle sign">
            <a:extLst>
              <a:ext uri="{FF2B5EF4-FFF2-40B4-BE49-F238E27FC236}">
                <a16:creationId xmlns:a16="http://schemas.microsoft.com/office/drawing/2014/main" id="{67D9C798-9EF6-CB4E-A878-7527867F7472}"/>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148239" y="2066121"/>
            <a:ext cx="452991" cy="452991"/>
          </a:xfrm>
          <a:prstGeom prst="rect">
            <a:avLst/>
          </a:prstGeom>
        </p:spPr>
      </p:pic>
      <p:pic>
        <p:nvPicPr>
          <p:cNvPr id="7" name="Graphic 6" descr="Close">
            <a:hlinkClick r:id="" action="ppaction://hlinkshowjump?jump=nextslide"/>
            <a:extLst>
              <a:ext uri="{FF2B5EF4-FFF2-40B4-BE49-F238E27FC236}">
                <a16:creationId xmlns:a16="http://schemas.microsoft.com/office/drawing/2014/main" id="{FB06BAD9-4216-1148-8E8E-D39B856B3E07}"/>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685404" y="3053352"/>
            <a:ext cx="266949" cy="266949"/>
          </a:xfrm>
          <a:prstGeom prst="rect">
            <a:avLst/>
          </a:prstGeom>
        </p:spPr>
      </p:pic>
      <p:sp>
        <p:nvSpPr>
          <p:cNvPr id="67" name="Rectangle 66">
            <a:extLst>
              <a:ext uri="{FF2B5EF4-FFF2-40B4-BE49-F238E27FC236}">
                <a16:creationId xmlns:a16="http://schemas.microsoft.com/office/drawing/2014/main" id="{BE8D0976-A31D-FD42-BAA5-12EA5F2FFBD2}"/>
              </a:ext>
            </a:extLst>
          </p:cNvPr>
          <p:cNvSpPr/>
          <p:nvPr/>
        </p:nvSpPr>
        <p:spPr>
          <a:xfrm>
            <a:off x="938080" y="3521510"/>
            <a:ext cx="1260000" cy="24713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Exit</a:t>
            </a:r>
          </a:p>
        </p:txBody>
      </p:sp>
      <p:sp>
        <p:nvSpPr>
          <p:cNvPr id="58" name="Rounded Rectangle 57">
            <a:extLst>
              <a:ext uri="{FF2B5EF4-FFF2-40B4-BE49-F238E27FC236}">
                <a16:creationId xmlns:a16="http://schemas.microsoft.com/office/drawing/2014/main" id="{44862B0B-FD68-4744-8553-6C4E9BC413FA}"/>
              </a:ext>
            </a:extLst>
          </p:cNvPr>
          <p:cNvSpPr/>
          <p:nvPr/>
        </p:nvSpPr>
        <p:spPr>
          <a:xfrm>
            <a:off x="4868228" y="1232782"/>
            <a:ext cx="3051810" cy="430212"/>
          </a:xfrm>
          <a:prstGeom prst="round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explore user settings. </a:t>
            </a:r>
          </a:p>
        </p:txBody>
      </p:sp>
    </p:spTree>
    <p:extLst>
      <p:ext uri="{BB962C8B-B14F-4D97-AF65-F5344CB8AC3E}">
        <p14:creationId xmlns:p14="http://schemas.microsoft.com/office/powerpoint/2010/main" val="80242036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nodeType="withEffect">
                                  <p:stCondLst>
                                    <p:cond delay="0"/>
                                  </p:stCondLst>
                                  <p:childTnLst>
                                    <p:animScale>
                                      <p:cBhvr>
                                        <p:cTn id="6" dur="500" fill="hold"/>
                                        <p:tgtEl>
                                          <p:spTgt spid="7"/>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Settings</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18720" y="5433265"/>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04111" y="5747782"/>
            <a:ext cx="468001" cy="468001"/>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3883303" y="571607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3774" y="5746114"/>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883302" y="5747782"/>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Help Q3</a:t>
            </a:r>
          </a:p>
        </p:txBody>
      </p:sp>
      <p:pic>
        <p:nvPicPr>
          <p:cNvPr id="4" name="Graphic 3" descr="Male profile">
            <a:extLst>
              <a:ext uri="{FF2B5EF4-FFF2-40B4-BE49-F238E27FC236}">
                <a16:creationId xmlns:a16="http://schemas.microsoft.com/office/drawing/2014/main" id="{08C618DE-E048-D74D-A031-01D22BA2BDE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31278" y="1224446"/>
            <a:ext cx="687278" cy="687278"/>
          </a:xfrm>
          <a:prstGeom prst="rect">
            <a:avLst/>
          </a:prstGeom>
        </p:spPr>
      </p:pic>
      <p:sp>
        <p:nvSpPr>
          <p:cNvPr id="18" name="TextBox 17">
            <a:extLst>
              <a:ext uri="{FF2B5EF4-FFF2-40B4-BE49-F238E27FC236}">
                <a16:creationId xmlns:a16="http://schemas.microsoft.com/office/drawing/2014/main" id="{C8CB9B2A-90F3-A04E-8A6D-C7B47881C1F5}"/>
              </a:ext>
            </a:extLst>
          </p:cNvPr>
          <p:cNvSpPr txBox="1"/>
          <p:nvPr/>
        </p:nvSpPr>
        <p:spPr>
          <a:xfrm>
            <a:off x="1518556" y="1230333"/>
            <a:ext cx="2832749" cy="646331"/>
          </a:xfrm>
          <a:prstGeom prst="rect">
            <a:avLst/>
          </a:prstGeom>
          <a:noFill/>
        </p:spPr>
        <p:txBody>
          <a:bodyPr wrap="square" rtlCol="0">
            <a:spAutoFit/>
          </a:bodyPr>
          <a:lstStyle/>
          <a:p>
            <a:r>
              <a:rPr lang="en-US" sz="1400" dirty="0">
                <a:solidFill>
                  <a:srgbClr val="002060"/>
                </a:solidFill>
              </a:rPr>
              <a:t>Saurav</a:t>
            </a:r>
            <a:r>
              <a:rPr lang="en-US" sz="1200" dirty="0">
                <a:solidFill>
                  <a:srgbClr val="002060"/>
                </a:solidFill>
              </a:rPr>
              <a:t> </a:t>
            </a:r>
          </a:p>
          <a:p>
            <a:r>
              <a:rPr lang="en-US" sz="1100" dirty="0">
                <a:solidFill>
                  <a:srgbClr val="002060"/>
                </a:solidFill>
              </a:rPr>
              <a:t>Last Sync: 10/2/2019</a:t>
            </a:r>
          </a:p>
          <a:p>
            <a:r>
              <a:rPr lang="en-US" sz="1100" dirty="0">
                <a:solidFill>
                  <a:srgbClr val="002060"/>
                </a:solidFill>
              </a:rPr>
              <a:t>Email: </a:t>
            </a:r>
            <a:r>
              <a:rPr lang="en-US" sz="1100" dirty="0" err="1">
                <a:solidFill>
                  <a:srgbClr val="002060"/>
                </a:solidFill>
              </a:rPr>
              <a:t>trip.manager@mail.com</a:t>
            </a:r>
            <a:endParaRPr lang="en-US" sz="1100" dirty="0">
              <a:solidFill>
                <a:srgbClr val="002060"/>
              </a:solidFill>
            </a:endParaRPr>
          </a:p>
        </p:txBody>
      </p:sp>
      <p:cxnSp>
        <p:nvCxnSpPr>
          <p:cNvPr id="68" name="Straight Connector 67">
            <a:extLst>
              <a:ext uri="{FF2B5EF4-FFF2-40B4-BE49-F238E27FC236}">
                <a16:creationId xmlns:a16="http://schemas.microsoft.com/office/drawing/2014/main" id="{4AB3D340-0735-944A-A51B-BDD8CB7FB945}"/>
              </a:ext>
            </a:extLst>
          </p:cNvPr>
          <p:cNvCxnSpPr/>
          <p:nvPr/>
        </p:nvCxnSpPr>
        <p:spPr>
          <a:xfrm>
            <a:off x="789300" y="1907441"/>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770B12C-55CD-3F48-8C96-D5356D8EF417}"/>
              </a:ext>
            </a:extLst>
          </p:cNvPr>
          <p:cNvSpPr txBox="1"/>
          <p:nvPr/>
        </p:nvSpPr>
        <p:spPr>
          <a:xfrm>
            <a:off x="1533779" y="2003714"/>
            <a:ext cx="2832749" cy="276999"/>
          </a:xfrm>
          <a:prstGeom prst="rect">
            <a:avLst/>
          </a:prstGeom>
          <a:noFill/>
        </p:spPr>
        <p:txBody>
          <a:bodyPr wrap="square" rtlCol="0">
            <a:spAutoFit/>
          </a:bodyPr>
          <a:lstStyle/>
          <a:p>
            <a:r>
              <a:rPr lang="en-US" sz="1200" dirty="0">
                <a:solidFill>
                  <a:srgbClr val="002060"/>
                </a:solidFill>
              </a:rPr>
              <a:t>Time-zone</a:t>
            </a:r>
          </a:p>
        </p:txBody>
      </p:sp>
      <p:cxnSp>
        <p:nvCxnSpPr>
          <p:cNvPr id="71" name="Straight Connector 70">
            <a:extLst>
              <a:ext uri="{FF2B5EF4-FFF2-40B4-BE49-F238E27FC236}">
                <a16:creationId xmlns:a16="http://schemas.microsoft.com/office/drawing/2014/main" id="{89CC6F16-EC52-9D45-B26C-82B9541D86C1}"/>
              </a:ext>
            </a:extLst>
          </p:cNvPr>
          <p:cNvCxnSpPr/>
          <p:nvPr/>
        </p:nvCxnSpPr>
        <p:spPr>
          <a:xfrm>
            <a:off x="783386" y="2280713"/>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CDED91E-DC74-0947-B619-931D79C79D0B}"/>
              </a:ext>
            </a:extLst>
          </p:cNvPr>
          <p:cNvSpPr txBox="1"/>
          <p:nvPr/>
        </p:nvSpPr>
        <p:spPr>
          <a:xfrm>
            <a:off x="1546463" y="2358840"/>
            <a:ext cx="2832749" cy="830997"/>
          </a:xfrm>
          <a:prstGeom prst="rect">
            <a:avLst/>
          </a:prstGeom>
          <a:noFill/>
        </p:spPr>
        <p:txBody>
          <a:bodyPr wrap="square" rtlCol="0">
            <a:spAutoFit/>
          </a:bodyPr>
          <a:lstStyle/>
          <a:p>
            <a:r>
              <a:rPr lang="en-US" sz="1200" dirty="0">
                <a:solidFill>
                  <a:srgbClr val="002060"/>
                </a:solidFill>
              </a:rPr>
              <a:t>Export </a:t>
            </a:r>
          </a:p>
          <a:p>
            <a:r>
              <a:rPr lang="en-US" sz="1200" dirty="0">
                <a:solidFill>
                  <a:srgbClr val="002060"/>
                </a:solidFill>
              </a:rPr>
              <a:t>   </a:t>
            </a:r>
            <a:r>
              <a:rPr lang="en-US" sz="1100" dirty="0">
                <a:solidFill>
                  <a:srgbClr val="002060"/>
                </a:solidFill>
              </a:rPr>
              <a:t>List View   </a:t>
            </a:r>
          </a:p>
          <a:p>
            <a:r>
              <a:rPr lang="en-US" sz="1100" dirty="0">
                <a:solidFill>
                  <a:srgbClr val="002060"/>
                </a:solidFill>
              </a:rPr>
              <a:t>   Chart View</a:t>
            </a:r>
          </a:p>
          <a:p>
            <a:r>
              <a:rPr lang="en-US" sz="1100" dirty="0">
                <a:solidFill>
                  <a:srgbClr val="002060"/>
                </a:solidFill>
              </a:rPr>
              <a:t>   Progress Tracking View</a:t>
            </a:r>
            <a:endParaRPr lang="en-US" sz="1050" dirty="0">
              <a:solidFill>
                <a:srgbClr val="002060"/>
              </a:solidFill>
            </a:endParaRPr>
          </a:p>
        </p:txBody>
      </p:sp>
      <p:cxnSp>
        <p:nvCxnSpPr>
          <p:cNvPr id="73" name="Straight Connector 72">
            <a:extLst>
              <a:ext uri="{FF2B5EF4-FFF2-40B4-BE49-F238E27FC236}">
                <a16:creationId xmlns:a16="http://schemas.microsoft.com/office/drawing/2014/main" id="{6FE013CB-8AFA-F141-B634-5D6383C7A179}"/>
              </a:ext>
            </a:extLst>
          </p:cNvPr>
          <p:cNvCxnSpPr/>
          <p:nvPr/>
        </p:nvCxnSpPr>
        <p:spPr>
          <a:xfrm>
            <a:off x="783386" y="324282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ECF15749-196E-4E4C-B653-712323715470}"/>
              </a:ext>
            </a:extLst>
          </p:cNvPr>
          <p:cNvSpPr txBox="1"/>
          <p:nvPr/>
        </p:nvSpPr>
        <p:spPr>
          <a:xfrm>
            <a:off x="1518555" y="3306276"/>
            <a:ext cx="2832749" cy="276999"/>
          </a:xfrm>
          <a:prstGeom prst="rect">
            <a:avLst/>
          </a:prstGeom>
          <a:noFill/>
        </p:spPr>
        <p:txBody>
          <a:bodyPr wrap="square" rtlCol="0">
            <a:spAutoFit/>
          </a:bodyPr>
          <a:lstStyle/>
          <a:p>
            <a:r>
              <a:rPr lang="en-US" sz="1200" dirty="0">
                <a:solidFill>
                  <a:srgbClr val="002060"/>
                </a:solidFill>
              </a:rPr>
              <a:t>Language</a:t>
            </a:r>
          </a:p>
        </p:txBody>
      </p:sp>
      <p:cxnSp>
        <p:nvCxnSpPr>
          <p:cNvPr id="75" name="Straight Connector 74">
            <a:extLst>
              <a:ext uri="{FF2B5EF4-FFF2-40B4-BE49-F238E27FC236}">
                <a16:creationId xmlns:a16="http://schemas.microsoft.com/office/drawing/2014/main" id="{934DD326-8004-4849-B987-D5511E1DE57D}"/>
              </a:ext>
            </a:extLst>
          </p:cNvPr>
          <p:cNvCxnSpPr/>
          <p:nvPr/>
        </p:nvCxnSpPr>
        <p:spPr>
          <a:xfrm>
            <a:off x="778796" y="3647737"/>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5BEAC5B-5FF0-324E-A464-5D883A411BBC}"/>
              </a:ext>
            </a:extLst>
          </p:cNvPr>
          <p:cNvSpPr txBox="1"/>
          <p:nvPr/>
        </p:nvSpPr>
        <p:spPr>
          <a:xfrm>
            <a:off x="1533779" y="3707291"/>
            <a:ext cx="2832749" cy="276999"/>
          </a:xfrm>
          <a:prstGeom prst="rect">
            <a:avLst/>
          </a:prstGeom>
          <a:noFill/>
        </p:spPr>
        <p:txBody>
          <a:bodyPr wrap="square" rtlCol="0">
            <a:spAutoFit/>
          </a:bodyPr>
          <a:lstStyle/>
          <a:p>
            <a:r>
              <a:rPr lang="en-US" sz="1200" dirty="0">
                <a:solidFill>
                  <a:srgbClr val="002060"/>
                </a:solidFill>
              </a:rPr>
              <a:t>About </a:t>
            </a:r>
          </a:p>
        </p:txBody>
      </p:sp>
      <p:sp>
        <p:nvSpPr>
          <p:cNvPr id="80" name="TextBox 79">
            <a:extLst>
              <a:ext uri="{FF2B5EF4-FFF2-40B4-BE49-F238E27FC236}">
                <a16:creationId xmlns:a16="http://schemas.microsoft.com/office/drawing/2014/main" id="{8D808478-7583-7740-B435-7400EA012F52}"/>
              </a:ext>
            </a:extLst>
          </p:cNvPr>
          <p:cNvSpPr txBox="1"/>
          <p:nvPr/>
        </p:nvSpPr>
        <p:spPr>
          <a:xfrm>
            <a:off x="1687736" y="4008742"/>
            <a:ext cx="2832749" cy="261610"/>
          </a:xfrm>
          <a:prstGeom prst="rect">
            <a:avLst/>
          </a:prstGeom>
          <a:noFill/>
        </p:spPr>
        <p:txBody>
          <a:bodyPr wrap="square" rtlCol="0">
            <a:spAutoFit/>
          </a:bodyPr>
          <a:lstStyle/>
          <a:p>
            <a:r>
              <a:rPr lang="en-US" sz="1100" dirty="0">
                <a:solidFill>
                  <a:srgbClr val="002060"/>
                </a:solidFill>
              </a:rPr>
              <a:t>Write Review </a:t>
            </a:r>
          </a:p>
        </p:txBody>
      </p:sp>
      <p:sp>
        <p:nvSpPr>
          <p:cNvPr id="81" name="TextBox 80">
            <a:extLst>
              <a:ext uri="{FF2B5EF4-FFF2-40B4-BE49-F238E27FC236}">
                <a16:creationId xmlns:a16="http://schemas.microsoft.com/office/drawing/2014/main" id="{02C4E489-0E2E-3047-88D9-24307BAF5E2E}"/>
              </a:ext>
            </a:extLst>
          </p:cNvPr>
          <p:cNvSpPr txBox="1"/>
          <p:nvPr/>
        </p:nvSpPr>
        <p:spPr>
          <a:xfrm>
            <a:off x="1697941" y="4237733"/>
            <a:ext cx="2832749" cy="261610"/>
          </a:xfrm>
          <a:prstGeom prst="rect">
            <a:avLst/>
          </a:prstGeom>
          <a:noFill/>
        </p:spPr>
        <p:txBody>
          <a:bodyPr wrap="square" rtlCol="0">
            <a:spAutoFit/>
          </a:bodyPr>
          <a:lstStyle/>
          <a:p>
            <a:r>
              <a:rPr lang="en-US" sz="1100" dirty="0">
                <a:solidFill>
                  <a:srgbClr val="002060"/>
                </a:solidFill>
              </a:rPr>
              <a:t>Send Feedback</a:t>
            </a:r>
          </a:p>
        </p:txBody>
      </p:sp>
      <p:sp>
        <p:nvSpPr>
          <p:cNvPr id="82" name="TextBox 81">
            <a:extLst>
              <a:ext uri="{FF2B5EF4-FFF2-40B4-BE49-F238E27FC236}">
                <a16:creationId xmlns:a16="http://schemas.microsoft.com/office/drawing/2014/main" id="{F07EBA1F-AD2B-D44B-B683-5FD56F98A9AD}"/>
              </a:ext>
            </a:extLst>
          </p:cNvPr>
          <p:cNvSpPr txBox="1"/>
          <p:nvPr/>
        </p:nvSpPr>
        <p:spPr>
          <a:xfrm>
            <a:off x="3247862" y="4013523"/>
            <a:ext cx="2832749" cy="261610"/>
          </a:xfrm>
          <a:prstGeom prst="rect">
            <a:avLst/>
          </a:prstGeom>
          <a:noFill/>
        </p:spPr>
        <p:txBody>
          <a:bodyPr wrap="square" rtlCol="0">
            <a:spAutoFit/>
          </a:bodyPr>
          <a:lstStyle/>
          <a:p>
            <a:r>
              <a:rPr lang="en-US" sz="1100" dirty="0">
                <a:solidFill>
                  <a:srgbClr val="002060"/>
                </a:solidFill>
              </a:rPr>
              <a:t>Privacy</a:t>
            </a:r>
          </a:p>
        </p:txBody>
      </p:sp>
      <p:sp>
        <p:nvSpPr>
          <p:cNvPr id="83" name="TextBox 82">
            <a:extLst>
              <a:ext uri="{FF2B5EF4-FFF2-40B4-BE49-F238E27FC236}">
                <a16:creationId xmlns:a16="http://schemas.microsoft.com/office/drawing/2014/main" id="{8325C4E0-00BE-394B-A3EB-37B9BE964864}"/>
              </a:ext>
            </a:extLst>
          </p:cNvPr>
          <p:cNvSpPr txBox="1"/>
          <p:nvPr/>
        </p:nvSpPr>
        <p:spPr>
          <a:xfrm>
            <a:off x="3258067" y="4242514"/>
            <a:ext cx="2832749" cy="261610"/>
          </a:xfrm>
          <a:prstGeom prst="rect">
            <a:avLst/>
          </a:prstGeom>
          <a:noFill/>
        </p:spPr>
        <p:txBody>
          <a:bodyPr wrap="square" rtlCol="0">
            <a:spAutoFit/>
          </a:bodyPr>
          <a:lstStyle/>
          <a:p>
            <a:r>
              <a:rPr lang="en-US" sz="1100" dirty="0">
                <a:solidFill>
                  <a:srgbClr val="002060"/>
                </a:solidFill>
              </a:rPr>
              <a:t>Help</a:t>
            </a:r>
          </a:p>
        </p:txBody>
      </p:sp>
      <p:cxnSp>
        <p:nvCxnSpPr>
          <p:cNvPr id="84" name="Straight Connector 83">
            <a:extLst>
              <a:ext uri="{FF2B5EF4-FFF2-40B4-BE49-F238E27FC236}">
                <a16:creationId xmlns:a16="http://schemas.microsoft.com/office/drawing/2014/main" id="{83CA74CD-5AB2-DD47-8A72-2540AC0755A1}"/>
              </a:ext>
            </a:extLst>
          </p:cNvPr>
          <p:cNvCxnSpPr/>
          <p:nvPr/>
        </p:nvCxnSpPr>
        <p:spPr>
          <a:xfrm>
            <a:off x="819598" y="4565932"/>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C1CC51B1-7BBB-374E-878F-2D5AFD76FE67}"/>
              </a:ext>
            </a:extLst>
          </p:cNvPr>
          <p:cNvSpPr txBox="1"/>
          <p:nvPr/>
        </p:nvSpPr>
        <p:spPr>
          <a:xfrm>
            <a:off x="1554767" y="4629388"/>
            <a:ext cx="2832749" cy="276999"/>
          </a:xfrm>
          <a:prstGeom prst="rect">
            <a:avLst/>
          </a:prstGeom>
          <a:noFill/>
        </p:spPr>
        <p:txBody>
          <a:bodyPr wrap="square" rtlCol="0">
            <a:spAutoFit/>
          </a:bodyPr>
          <a:lstStyle/>
          <a:p>
            <a:r>
              <a:rPr lang="en-US" sz="1200" dirty="0">
                <a:solidFill>
                  <a:srgbClr val="002060"/>
                </a:solidFill>
              </a:rPr>
              <a:t>Recycle Bin</a:t>
            </a:r>
          </a:p>
        </p:txBody>
      </p:sp>
      <p:cxnSp>
        <p:nvCxnSpPr>
          <p:cNvPr id="86" name="Straight Connector 85">
            <a:extLst>
              <a:ext uri="{FF2B5EF4-FFF2-40B4-BE49-F238E27FC236}">
                <a16:creationId xmlns:a16="http://schemas.microsoft.com/office/drawing/2014/main" id="{CFF67078-5716-394E-B468-A67846BE2881}"/>
              </a:ext>
            </a:extLst>
          </p:cNvPr>
          <p:cNvCxnSpPr/>
          <p:nvPr/>
        </p:nvCxnSpPr>
        <p:spPr>
          <a:xfrm>
            <a:off x="815008" y="497084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178380D-8528-4147-871E-C9C8455AC027}"/>
              </a:ext>
            </a:extLst>
          </p:cNvPr>
          <p:cNvSpPr/>
          <p:nvPr/>
        </p:nvSpPr>
        <p:spPr>
          <a:xfrm>
            <a:off x="1957796" y="5082858"/>
            <a:ext cx="1260000" cy="2471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Sign Out</a:t>
            </a:r>
          </a:p>
        </p:txBody>
      </p:sp>
      <p:pic>
        <p:nvPicPr>
          <p:cNvPr id="21" name="Graphic 20" descr="Gears">
            <a:extLst>
              <a:ext uri="{FF2B5EF4-FFF2-40B4-BE49-F238E27FC236}">
                <a16:creationId xmlns:a16="http://schemas.microsoft.com/office/drawing/2014/main" id="{F6BA834D-A5A1-4D48-8E01-1A4184BA4EF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10106" y="1941503"/>
            <a:ext cx="341968" cy="341968"/>
          </a:xfrm>
          <a:prstGeom prst="rect">
            <a:avLst/>
          </a:prstGeom>
        </p:spPr>
      </p:pic>
      <p:pic>
        <p:nvPicPr>
          <p:cNvPr id="24" name="Graphic 23" descr="Cloud Computing">
            <a:extLst>
              <a:ext uri="{FF2B5EF4-FFF2-40B4-BE49-F238E27FC236}">
                <a16:creationId xmlns:a16="http://schemas.microsoft.com/office/drawing/2014/main" id="{EC017D6C-A63C-F44E-B887-34D5DCF5D25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13592" y="2356560"/>
            <a:ext cx="341968" cy="341968"/>
          </a:xfrm>
          <a:prstGeom prst="rect">
            <a:avLst/>
          </a:prstGeom>
        </p:spPr>
      </p:pic>
      <p:pic>
        <p:nvPicPr>
          <p:cNvPr id="27" name="Graphic 26" descr="Flower without stem">
            <a:extLst>
              <a:ext uri="{FF2B5EF4-FFF2-40B4-BE49-F238E27FC236}">
                <a16:creationId xmlns:a16="http://schemas.microsoft.com/office/drawing/2014/main" id="{4C473335-BAFE-BF47-99A5-391C90544DE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10107" y="3272397"/>
            <a:ext cx="341968" cy="341968"/>
          </a:xfrm>
          <a:prstGeom prst="rect">
            <a:avLst/>
          </a:prstGeom>
        </p:spPr>
      </p:pic>
      <p:pic>
        <p:nvPicPr>
          <p:cNvPr id="32" name="Graphic 31" descr="Closed book">
            <a:extLst>
              <a:ext uri="{FF2B5EF4-FFF2-40B4-BE49-F238E27FC236}">
                <a16:creationId xmlns:a16="http://schemas.microsoft.com/office/drawing/2014/main" id="{62F54E2E-AB96-CA44-892D-5263B02B57F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104110" y="4017325"/>
            <a:ext cx="215933" cy="215933"/>
          </a:xfrm>
          <a:prstGeom prst="rect">
            <a:avLst/>
          </a:prstGeom>
        </p:spPr>
      </p:pic>
      <p:pic>
        <p:nvPicPr>
          <p:cNvPr id="34" name="Graphic 33" descr="Send">
            <a:extLst>
              <a:ext uri="{FF2B5EF4-FFF2-40B4-BE49-F238E27FC236}">
                <a16:creationId xmlns:a16="http://schemas.microsoft.com/office/drawing/2014/main" id="{F01A0A0C-AF09-4E46-ACA1-027923B1B84E}"/>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542191" y="4295492"/>
            <a:ext cx="215933" cy="215933"/>
          </a:xfrm>
          <a:prstGeom prst="rect">
            <a:avLst/>
          </a:prstGeom>
        </p:spPr>
      </p:pic>
      <p:pic>
        <p:nvPicPr>
          <p:cNvPr id="46" name="Graphic 45" descr="Pencil">
            <a:extLst>
              <a:ext uri="{FF2B5EF4-FFF2-40B4-BE49-F238E27FC236}">
                <a16:creationId xmlns:a16="http://schemas.microsoft.com/office/drawing/2014/main" id="{D768C778-3374-4849-B17B-657800754FA9}"/>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545491" y="4029699"/>
            <a:ext cx="215933" cy="215933"/>
          </a:xfrm>
          <a:prstGeom prst="rect">
            <a:avLst/>
          </a:prstGeom>
        </p:spPr>
      </p:pic>
      <p:pic>
        <p:nvPicPr>
          <p:cNvPr id="89" name="Graphic 88" descr="Information">
            <a:hlinkClick r:id="" action="ppaction://hlinkshowjump?jump=nextslide"/>
            <a:extLst>
              <a:ext uri="{FF2B5EF4-FFF2-40B4-BE49-F238E27FC236}">
                <a16:creationId xmlns:a16="http://schemas.microsoft.com/office/drawing/2014/main" id="{7A54912C-8AC9-AC4B-922A-A36DB263CAC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107977" y="4275985"/>
            <a:ext cx="215933" cy="215933"/>
          </a:xfrm>
          <a:prstGeom prst="rect">
            <a:avLst/>
          </a:prstGeom>
        </p:spPr>
      </p:pic>
      <p:pic>
        <p:nvPicPr>
          <p:cNvPr id="91" name="Graphic 90" descr="Recycle sign">
            <a:extLst>
              <a:ext uri="{FF2B5EF4-FFF2-40B4-BE49-F238E27FC236}">
                <a16:creationId xmlns:a16="http://schemas.microsoft.com/office/drawing/2014/main" id="{47F5FB13-61A5-4049-A7A3-0EC4F56A7527}"/>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010389" y="4608317"/>
            <a:ext cx="341968" cy="341968"/>
          </a:xfrm>
          <a:prstGeom prst="rect">
            <a:avLst/>
          </a:prstGeom>
        </p:spPr>
      </p:pic>
      <p:pic>
        <p:nvPicPr>
          <p:cNvPr id="93" name="Graphic 92" descr="Question mark RTL">
            <a:extLst>
              <a:ext uri="{FF2B5EF4-FFF2-40B4-BE49-F238E27FC236}">
                <a16:creationId xmlns:a16="http://schemas.microsoft.com/office/drawing/2014/main" id="{54C5381B-8A37-9846-AD8D-AC4266217FEB}"/>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003917" y="3705779"/>
            <a:ext cx="342000" cy="342000"/>
          </a:xfrm>
          <a:prstGeom prst="rect">
            <a:avLst/>
          </a:prstGeom>
        </p:spPr>
      </p:pic>
      <p:sp>
        <p:nvSpPr>
          <p:cNvPr id="94" name="Rectangle 93">
            <a:extLst>
              <a:ext uri="{FF2B5EF4-FFF2-40B4-BE49-F238E27FC236}">
                <a16:creationId xmlns:a16="http://schemas.microsoft.com/office/drawing/2014/main" id="{1E458687-11A5-8545-B339-E68F63F53BF3}"/>
              </a:ext>
            </a:extLst>
          </p:cNvPr>
          <p:cNvSpPr/>
          <p:nvPr/>
        </p:nvSpPr>
        <p:spPr>
          <a:xfrm>
            <a:off x="3433302" y="332799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English</a:t>
            </a:r>
          </a:p>
        </p:txBody>
      </p:sp>
      <p:sp>
        <p:nvSpPr>
          <p:cNvPr id="95" name="Triangle 94">
            <a:hlinkClick r:id="" action="ppaction://hlinkshowjump?jump=nextslide"/>
            <a:extLst>
              <a:ext uri="{FF2B5EF4-FFF2-40B4-BE49-F238E27FC236}">
                <a16:creationId xmlns:a16="http://schemas.microsoft.com/office/drawing/2014/main" id="{E4047283-6B33-074D-9FE6-EB8B721C68FD}"/>
              </a:ext>
            </a:extLst>
          </p:cNvPr>
          <p:cNvSpPr>
            <a:spLocks noChangeAspect="1"/>
          </p:cNvSpPr>
          <p:nvPr/>
        </p:nvSpPr>
        <p:spPr>
          <a:xfrm rot="10800000">
            <a:off x="4125000" y="3393548"/>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Rectangle 59">
            <a:extLst>
              <a:ext uri="{FF2B5EF4-FFF2-40B4-BE49-F238E27FC236}">
                <a16:creationId xmlns:a16="http://schemas.microsoft.com/office/drawing/2014/main" id="{982A3F85-3F2F-844F-BADF-22D6F56962F9}"/>
              </a:ext>
            </a:extLst>
          </p:cNvPr>
          <p:cNvSpPr/>
          <p:nvPr/>
        </p:nvSpPr>
        <p:spPr>
          <a:xfrm>
            <a:off x="294479" y="1124743"/>
            <a:ext cx="4346640" cy="5694962"/>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 Same-side Corner of Rectangle 60">
            <a:extLst>
              <a:ext uri="{FF2B5EF4-FFF2-40B4-BE49-F238E27FC236}">
                <a16:creationId xmlns:a16="http://schemas.microsoft.com/office/drawing/2014/main" id="{45EAC947-E4CE-6F43-8662-5150ED032772}"/>
              </a:ext>
            </a:extLst>
          </p:cNvPr>
          <p:cNvSpPr/>
          <p:nvPr/>
        </p:nvSpPr>
        <p:spPr>
          <a:xfrm>
            <a:off x="941665" y="2331826"/>
            <a:ext cx="3363335" cy="1439182"/>
          </a:xfrm>
          <a:prstGeom prst="round2Same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endParaRPr lang="en-US" sz="1050" dirty="0">
              <a:solidFill>
                <a:srgbClr val="002060"/>
              </a:solidFill>
            </a:endParaRPr>
          </a:p>
          <a:p>
            <a:pPr>
              <a:spcAft>
                <a:spcPts val="600"/>
              </a:spcAft>
            </a:pPr>
            <a:r>
              <a:rPr lang="en-US" sz="1400" dirty="0">
                <a:solidFill>
                  <a:srgbClr val="002060"/>
                </a:solidFill>
              </a:rPr>
              <a:t>You have 1 task in recycle bin    </a:t>
            </a:r>
          </a:p>
          <a:p>
            <a:pPr>
              <a:spcAft>
                <a:spcPts val="600"/>
              </a:spcAft>
            </a:pPr>
            <a:r>
              <a:rPr lang="en-US" sz="1200" dirty="0">
                <a:solidFill>
                  <a:srgbClr val="002060"/>
                </a:solidFill>
              </a:rPr>
              <a:t>       Get Vehicle</a:t>
            </a:r>
          </a:p>
          <a:p>
            <a:pPr>
              <a:spcAft>
                <a:spcPts val="600"/>
              </a:spcAft>
            </a:pPr>
            <a:r>
              <a:rPr lang="en-US" sz="1000" dirty="0">
                <a:solidFill>
                  <a:schemeClr val="bg1"/>
                </a:solidFill>
              </a:rPr>
              <a:t>	</a:t>
            </a:r>
          </a:p>
        </p:txBody>
      </p:sp>
      <p:sp>
        <p:nvSpPr>
          <p:cNvPr id="65" name="Round Same-side Corner of Rectangle 64">
            <a:extLst>
              <a:ext uri="{FF2B5EF4-FFF2-40B4-BE49-F238E27FC236}">
                <a16:creationId xmlns:a16="http://schemas.microsoft.com/office/drawing/2014/main" id="{1D2AE3B0-3BFA-B749-9B6D-F26198E15E28}"/>
              </a:ext>
            </a:extLst>
          </p:cNvPr>
          <p:cNvSpPr/>
          <p:nvPr/>
        </p:nvSpPr>
        <p:spPr>
          <a:xfrm>
            <a:off x="938080" y="1962359"/>
            <a:ext cx="3384791" cy="656259"/>
          </a:xfrm>
          <a:prstGeom prst="round2Same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Recycle Bin</a:t>
            </a:r>
          </a:p>
        </p:txBody>
      </p:sp>
      <p:pic>
        <p:nvPicPr>
          <p:cNvPr id="64" name="Graphic 63" descr="Recycle sign">
            <a:extLst>
              <a:ext uri="{FF2B5EF4-FFF2-40B4-BE49-F238E27FC236}">
                <a16:creationId xmlns:a16="http://schemas.microsoft.com/office/drawing/2014/main" id="{67D9C798-9EF6-CB4E-A878-7527867F7472}"/>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148239" y="2066121"/>
            <a:ext cx="452991" cy="452991"/>
          </a:xfrm>
          <a:prstGeom prst="rect">
            <a:avLst/>
          </a:prstGeom>
        </p:spPr>
      </p:pic>
      <p:sp>
        <p:nvSpPr>
          <p:cNvPr id="67" name="Rectangle 66">
            <a:extLst>
              <a:ext uri="{FF2B5EF4-FFF2-40B4-BE49-F238E27FC236}">
                <a16:creationId xmlns:a16="http://schemas.microsoft.com/office/drawing/2014/main" id="{BE8D0976-A31D-FD42-BAA5-12EA5F2FFBD2}"/>
              </a:ext>
            </a:extLst>
          </p:cNvPr>
          <p:cNvSpPr/>
          <p:nvPr/>
        </p:nvSpPr>
        <p:spPr>
          <a:xfrm>
            <a:off x="938080" y="3521510"/>
            <a:ext cx="1260000" cy="24713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Exit</a:t>
            </a:r>
          </a:p>
        </p:txBody>
      </p:sp>
      <p:pic>
        <p:nvPicPr>
          <p:cNvPr id="5" name="Graphic 4" descr="Checkmark">
            <a:extLst>
              <a:ext uri="{FF2B5EF4-FFF2-40B4-BE49-F238E27FC236}">
                <a16:creationId xmlns:a16="http://schemas.microsoft.com/office/drawing/2014/main" id="{3F523F18-9CE6-124D-9AE3-DBF122D241CF}"/>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711162" y="3063896"/>
            <a:ext cx="266400" cy="266400"/>
          </a:xfrm>
          <a:prstGeom prst="rect">
            <a:avLst/>
          </a:prstGeom>
        </p:spPr>
      </p:pic>
      <p:sp>
        <p:nvSpPr>
          <p:cNvPr id="63" name="Rectangle 62">
            <a:hlinkClick r:id="" action="ppaction://hlinkshowjump?jump=nextslide"/>
            <a:extLst>
              <a:ext uri="{FF2B5EF4-FFF2-40B4-BE49-F238E27FC236}">
                <a16:creationId xmlns:a16="http://schemas.microsoft.com/office/drawing/2014/main" id="{6A3CDEB3-4447-9342-925D-D098D3394ECC}"/>
              </a:ext>
            </a:extLst>
          </p:cNvPr>
          <p:cNvSpPr/>
          <p:nvPr/>
        </p:nvSpPr>
        <p:spPr>
          <a:xfrm>
            <a:off x="3050172" y="3525265"/>
            <a:ext cx="1260000" cy="2471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Undo Delete</a:t>
            </a:r>
          </a:p>
        </p:txBody>
      </p:sp>
      <p:sp>
        <p:nvSpPr>
          <p:cNvPr id="69" name="Rounded Rectangle 68">
            <a:extLst>
              <a:ext uri="{FF2B5EF4-FFF2-40B4-BE49-F238E27FC236}">
                <a16:creationId xmlns:a16="http://schemas.microsoft.com/office/drawing/2014/main" id="{66BB2120-BEB9-AF41-9048-0A4AC3436F7E}"/>
              </a:ext>
            </a:extLst>
          </p:cNvPr>
          <p:cNvSpPr/>
          <p:nvPr/>
        </p:nvSpPr>
        <p:spPr>
          <a:xfrm>
            <a:off x="4868228" y="1232782"/>
            <a:ext cx="3051810" cy="430212"/>
          </a:xfrm>
          <a:prstGeom prst="round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explore user settings. </a:t>
            </a:r>
          </a:p>
        </p:txBody>
      </p:sp>
    </p:spTree>
    <p:extLst>
      <p:ext uri="{BB962C8B-B14F-4D97-AF65-F5344CB8AC3E}">
        <p14:creationId xmlns:p14="http://schemas.microsoft.com/office/powerpoint/2010/main" val="2530475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1000"/>
                                  </p:stCondLst>
                                  <p:childTnLst>
                                    <p:animScale>
                                      <p:cBhvr>
                                        <p:cTn id="6" dur="500" fill="hold"/>
                                        <p:tgtEl>
                                          <p:spTgt spid="63"/>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Settings</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18720" y="5433265"/>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04111" y="5747782"/>
            <a:ext cx="468001" cy="468001"/>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3883303" y="571607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3774" y="5746114"/>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883302" y="5747782"/>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Help Q3</a:t>
            </a:r>
          </a:p>
        </p:txBody>
      </p:sp>
      <p:pic>
        <p:nvPicPr>
          <p:cNvPr id="4" name="Graphic 3" descr="Male profile">
            <a:extLst>
              <a:ext uri="{FF2B5EF4-FFF2-40B4-BE49-F238E27FC236}">
                <a16:creationId xmlns:a16="http://schemas.microsoft.com/office/drawing/2014/main" id="{08C618DE-E048-D74D-A031-01D22BA2BDE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31278" y="1224446"/>
            <a:ext cx="687278" cy="687278"/>
          </a:xfrm>
          <a:prstGeom prst="rect">
            <a:avLst/>
          </a:prstGeom>
        </p:spPr>
      </p:pic>
      <p:sp>
        <p:nvSpPr>
          <p:cNvPr id="18" name="TextBox 17">
            <a:extLst>
              <a:ext uri="{FF2B5EF4-FFF2-40B4-BE49-F238E27FC236}">
                <a16:creationId xmlns:a16="http://schemas.microsoft.com/office/drawing/2014/main" id="{C8CB9B2A-90F3-A04E-8A6D-C7B47881C1F5}"/>
              </a:ext>
            </a:extLst>
          </p:cNvPr>
          <p:cNvSpPr txBox="1"/>
          <p:nvPr/>
        </p:nvSpPr>
        <p:spPr>
          <a:xfrm>
            <a:off x="1518556" y="1230333"/>
            <a:ext cx="2832749" cy="646331"/>
          </a:xfrm>
          <a:prstGeom prst="rect">
            <a:avLst/>
          </a:prstGeom>
          <a:noFill/>
        </p:spPr>
        <p:txBody>
          <a:bodyPr wrap="square" rtlCol="0">
            <a:spAutoFit/>
          </a:bodyPr>
          <a:lstStyle/>
          <a:p>
            <a:r>
              <a:rPr lang="en-US" sz="1400" dirty="0">
                <a:solidFill>
                  <a:srgbClr val="002060"/>
                </a:solidFill>
              </a:rPr>
              <a:t>Saurav</a:t>
            </a:r>
            <a:r>
              <a:rPr lang="en-US" sz="1200" dirty="0">
                <a:solidFill>
                  <a:srgbClr val="002060"/>
                </a:solidFill>
              </a:rPr>
              <a:t> </a:t>
            </a:r>
          </a:p>
          <a:p>
            <a:r>
              <a:rPr lang="en-US" sz="1100" dirty="0">
                <a:solidFill>
                  <a:srgbClr val="002060"/>
                </a:solidFill>
              </a:rPr>
              <a:t>Last Sync: 10/2/2019</a:t>
            </a:r>
          </a:p>
          <a:p>
            <a:r>
              <a:rPr lang="en-US" sz="1100" dirty="0">
                <a:solidFill>
                  <a:srgbClr val="002060"/>
                </a:solidFill>
              </a:rPr>
              <a:t>Email: </a:t>
            </a:r>
            <a:r>
              <a:rPr lang="en-US" sz="1100" dirty="0" err="1">
                <a:solidFill>
                  <a:srgbClr val="002060"/>
                </a:solidFill>
              </a:rPr>
              <a:t>trip.manager@mail.com</a:t>
            </a:r>
            <a:endParaRPr lang="en-US" sz="1100" dirty="0">
              <a:solidFill>
                <a:srgbClr val="002060"/>
              </a:solidFill>
            </a:endParaRPr>
          </a:p>
        </p:txBody>
      </p:sp>
      <p:cxnSp>
        <p:nvCxnSpPr>
          <p:cNvPr id="68" name="Straight Connector 67">
            <a:extLst>
              <a:ext uri="{FF2B5EF4-FFF2-40B4-BE49-F238E27FC236}">
                <a16:creationId xmlns:a16="http://schemas.microsoft.com/office/drawing/2014/main" id="{4AB3D340-0735-944A-A51B-BDD8CB7FB945}"/>
              </a:ext>
            </a:extLst>
          </p:cNvPr>
          <p:cNvCxnSpPr/>
          <p:nvPr/>
        </p:nvCxnSpPr>
        <p:spPr>
          <a:xfrm>
            <a:off x="789300" y="1907441"/>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770B12C-55CD-3F48-8C96-D5356D8EF417}"/>
              </a:ext>
            </a:extLst>
          </p:cNvPr>
          <p:cNvSpPr txBox="1"/>
          <p:nvPr/>
        </p:nvSpPr>
        <p:spPr>
          <a:xfrm>
            <a:off x="1533779" y="2003714"/>
            <a:ext cx="2832749" cy="276999"/>
          </a:xfrm>
          <a:prstGeom prst="rect">
            <a:avLst/>
          </a:prstGeom>
          <a:noFill/>
        </p:spPr>
        <p:txBody>
          <a:bodyPr wrap="square" rtlCol="0">
            <a:spAutoFit/>
          </a:bodyPr>
          <a:lstStyle/>
          <a:p>
            <a:r>
              <a:rPr lang="en-US" sz="1200" dirty="0">
                <a:solidFill>
                  <a:srgbClr val="002060"/>
                </a:solidFill>
              </a:rPr>
              <a:t>Time-zone</a:t>
            </a:r>
          </a:p>
        </p:txBody>
      </p:sp>
      <p:cxnSp>
        <p:nvCxnSpPr>
          <p:cNvPr id="71" name="Straight Connector 70">
            <a:extLst>
              <a:ext uri="{FF2B5EF4-FFF2-40B4-BE49-F238E27FC236}">
                <a16:creationId xmlns:a16="http://schemas.microsoft.com/office/drawing/2014/main" id="{89CC6F16-EC52-9D45-B26C-82B9541D86C1}"/>
              </a:ext>
            </a:extLst>
          </p:cNvPr>
          <p:cNvCxnSpPr/>
          <p:nvPr/>
        </p:nvCxnSpPr>
        <p:spPr>
          <a:xfrm>
            <a:off x="783386" y="2280713"/>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CDED91E-DC74-0947-B619-931D79C79D0B}"/>
              </a:ext>
            </a:extLst>
          </p:cNvPr>
          <p:cNvSpPr txBox="1"/>
          <p:nvPr/>
        </p:nvSpPr>
        <p:spPr>
          <a:xfrm>
            <a:off x="1546463" y="2358840"/>
            <a:ext cx="2832749" cy="830997"/>
          </a:xfrm>
          <a:prstGeom prst="rect">
            <a:avLst/>
          </a:prstGeom>
          <a:noFill/>
        </p:spPr>
        <p:txBody>
          <a:bodyPr wrap="square" rtlCol="0">
            <a:spAutoFit/>
          </a:bodyPr>
          <a:lstStyle/>
          <a:p>
            <a:r>
              <a:rPr lang="en-US" sz="1200" dirty="0">
                <a:solidFill>
                  <a:srgbClr val="002060"/>
                </a:solidFill>
              </a:rPr>
              <a:t>Export </a:t>
            </a:r>
          </a:p>
          <a:p>
            <a:r>
              <a:rPr lang="en-US" sz="1200" dirty="0">
                <a:solidFill>
                  <a:srgbClr val="002060"/>
                </a:solidFill>
              </a:rPr>
              <a:t>   </a:t>
            </a:r>
            <a:r>
              <a:rPr lang="en-US" sz="1100" dirty="0">
                <a:solidFill>
                  <a:srgbClr val="002060"/>
                </a:solidFill>
              </a:rPr>
              <a:t>List View   </a:t>
            </a:r>
          </a:p>
          <a:p>
            <a:r>
              <a:rPr lang="en-US" sz="1100" dirty="0">
                <a:solidFill>
                  <a:srgbClr val="002060"/>
                </a:solidFill>
              </a:rPr>
              <a:t>   Chart View</a:t>
            </a:r>
          </a:p>
          <a:p>
            <a:r>
              <a:rPr lang="en-US" sz="1100" dirty="0">
                <a:solidFill>
                  <a:srgbClr val="002060"/>
                </a:solidFill>
              </a:rPr>
              <a:t>   Progress Tracking View</a:t>
            </a:r>
            <a:endParaRPr lang="en-US" sz="1050" dirty="0">
              <a:solidFill>
                <a:srgbClr val="002060"/>
              </a:solidFill>
            </a:endParaRPr>
          </a:p>
        </p:txBody>
      </p:sp>
      <p:cxnSp>
        <p:nvCxnSpPr>
          <p:cNvPr id="73" name="Straight Connector 72">
            <a:extLst>
              <a:ext uri="{FF2B5EF4-FFF2-40B4-BE49-F238E27FC236}">
                <a16:creationId xmlns:a16="http://schemas.microsoft.com/office/drawing/2014/main" id="{6FE013CB-8AFA-F141-B634-5D6383C7A179}"/>
              </a:ext>
            </a:extLst>
          </p:cNvPr>
          <p:cNvCxnSpPr/>
          <p:nvPr/>
        </p:nvCxnSpPr>
        <p:spPr>
          <a:xfrm>
            <a:off x="783386" y="324282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ECF15749-196E-4E4C-B653-712323715470}"/>
              </a:ext>
            </a:extLst>
          </p:cNvPr>
          <p:cNvSpPr txBox="1"/>
          <p:nvPr/>
        </p:nvSpPr>
        <p:spPr>
          <a:xfrm>
            <a:off x="1518555" y="3306276"/>
            <a:ext cx="2832749" cy="276999"/>
          </a:xfrm>
          <a:prstGeom prst="rect">
            <a:avLst/>
          </a:prstGeom>
          <a:noFill/>
        </p:spPr>
        <p:txBody>
          <a:bodyPr wrap="square" rtlCol="0">
            <a:spAutoFit/>
          </a:bodyPr>
          <a:lstStyle/>
          <a:p>
            <a:r>
              <a:rPr lang="en-US" sz="1200" dirty="0">
                <a:solidFill>
                  <a:srgbClr val="002060"/>
                </a:solidFill>
              </a:rPr>
              <a:t>Language</a:t>
            </a:r>
          </a:p>
        </p:txBody>
      </p:sp>
      <p:cxnSp>
        <p:nvCxnSpPr>
          <p:cNvPr id="75" name="Straight Connector 74">
            <a:extLst>
              <a:ext uri="{FF2B5EF4-FFF2-40B4-BE49-F238E27FC236}">
                <a16:creationId xmlns:a16="http://schemas.microsoft.com/office/drawing/2014/main" id="{934DD326-8004-4849-B987-D5511E1DE57D}"/>
              </a:ext>
            </a:extLst>
          </p:cNvPr>
          <p:cNvCxnSpPr/>
          <p:nvPr/>
        </p:nvCxnSpPr>
        <p:spPr>
          <a:xfrm>
            <a:off x="778796" y="3647737"/>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5BEAC5B-5FF0-324E-A464-5D883A411BBC}"/>
              </a:ext>
            </a:extLst>
          </p:cNvPr>
          <p:cNvSpPr txBox="1"/>
          <p:nvPr/>
        </p:nvSpPr>
        <p:spPr>
          <a:xfrm>
            <a:off x="1533779" y="3707291"/>
            <a:ext cx="2832749" cy="276999"/>
          </a:xfrm>
          <a:prstGeom prst="rect">
            <a:avLst/>
          </a:prstGeom>
          <a:noFill/>
        </p:spPr>
        <p:txBody>
          <a:bodyPr wrap="square" rtlCol="0">
            <a:spAutoFit/>
          </a:bodyPr>
          <a:lstStyle/>
          <a:p>
            <a:r>
              <a:rPr lang="en-US" sz="1200" dirty="0">
                <a:solidFill>
                  <a:srgbClr val="002060"/>
                </a:solidFill>
              </a:rPr>
              <a:t>About </a:t>
            </a:r>
          </a:p>
        </p:txBody>
      </p:sp>
      <p:sp>
        <p:nvSpPr>
          <p:cNvPr id="80" name="TextBox 79">
            <a:extLst>
              <a:ext uri="{FF2B5EF4-FFF2-40B4-BE49-F238E27FC236}">
                <a16:creationId xmlns:a16="http://schemas.microsoft.com/office/drawing/2014/main" id="{8D808478-7583-7740-B435-7400EA012F52}"/>
              </a:ext>
            </a:extLst>
          </p:cNvPr>
          <p:cNvSpPr txBox="1"/>
          <p:nvPr/>
        </p:nvSpPr>
        <p:spPr>
          <a:xfrm>
            <a:off x="1687736" y="4008742"/>
            <a:ext cx="2832749" cy="261610"/>
          </a:xfrm>
          <a:prstGeom prst="rect">
            <a:avLst/>
          </a:prstGeom>
          <a:noFill/>
        </p:spPr>
        <p:txBody>
          <a:bodyPr wrap="square" rtlCol="0">
            <a:spAutoFit/>
          </a:bodyPr>
          <a:lstStyle/>
          <a:p>
            <a:r>
              <a:rPr lang="en-US" sz="1100" dirty="0">
                <a:solidFill>
                  <a:srgbClr val="002060"/>
                </a:solidFill>
              </a:rPr>
              <a:t>Write Review </a:t>
            </a:r>
          </a:p>
        </p:txBody>
      </p:sp>
      <p:sp>
        <p:nvSpPr>
          <p:cNvPr id="81" name="TextBox 80">
            <a:extLst>
              <a:ext uri="{FF2B5EF4-FFF2-40B4-BE49-F238E27FC236}">
                <a16:creationId xmlns:a16="http://schemas.microsoft.com/office/drawing/2014/main" id="{02C4E489-0E2E-3047-88D9-24307BAF5E2E}"/>
              </a:ext>
            </a:extLst>
          </p:cNvPr>
          <p:cNvSpPr txBox="1"/>
          <p:nvPr/>
        </p:nvSpPr>
        <p:spPr>
          <a:xfrm>
            <a:off x="1697941" y="4237733"/>
            <a:ext cx="2832749" cy="261610"/>
          </a:xfrm>
          <a:prstGeom prst="rect">
            <a:avLst/>
          </a:prstGeom>
          <a:noFill/>
        </p:spPr>
        <p:txBody>
          <a:bodyPr wrap="square" rtlCol="0">
            <a:spAutoFit/>
          </a:bodyPr>
          <a:lstStyle/>
          <a:p>
            <a:r>
              <a:rPr lang="en-US" sz="1100" dirty="0">
                <a:solidFill>
                  <a:srgbClr val="002060"/>
                </a:solidFill>
              </a:rPr>
              <a:t>Send Feedback</a:t>
            </a:r>
          </a:p>
        </p:txBody>
      </p:sp>
      <p:sp>
        <p:nvSpPr>
          <p:cNvPr id="82" name="TextBox 81">
            <a:extLst>
              <a:ext uri="{FF2B5EF4-FFF2-40B4-BE49-F238E27FC236}">
                <a16:creationId xmlns:a16="http://schemas.microsoft.com/office/drawing/2014/main" id="{F07EBA1F-AD2B-D44B-B683-5FD56F98A9AD}"/>
              </a:ext>
            </a:extLst>
          </p:cNvPr>
          <p:cNvSpPr txBox="1"/>
          <p:nvPr/>
        </p:nvSpPr>
        <p:spPr>
          <a:xfrm>
            <a:off x="3247862" y="4013523"/>
            <a:ext cx="2832749" cy="261610"/>
          </a:xfrm>
          <a:prstGeom prst="rect">
            <a:avLst/>
          </a:prstGeom>
          <a:noFill/>
        </p:spPr>
        <p:txBody>
          <a:bodyPr wrap="square" rtlCol="0">
            <a:spAutoFit/>
          </a:bodyPr>
          <a:lstStyle/>
          <a:p>
            <a:r>
              <a:rPr lang="en-US" sz="1100" dirty="0">
                <a:solidFill>
                  <a:srgbClr val="002060"/>
                </a:solidFill>
              </a:rPr>
              <a:t>Privacy</a:t>
            </a:r>
          </a:p>
        </p:txBody>
      </p:sp>
      <p:sp>
        <p:nvSpPr>
          <p:cNvPr id="83" name="TextBox 82">
            <a:extLst>
              <a:ext uri="{FF2B5EF4-FFF2-40B4-BE49-F238E27FC236}">
                <a16:creationId xmlns:a16="http://schemas.microsoft.com/office/drawing/2014/main" id="{8325C4E0-00BE-394B-A3EB-37B9BE964864}"/>
              </a:ext>
            </a:extLst>
          </p:cNvPr>
          <p:cNvSpPr txBox="1"/>
          <p:nvPr/>
        </p:nvSpPr>
        <p:spPr>
          <a:xfrm>
            <a:off x="3258067" y="4242514"/>
            <a:ext cx="2832749" cy="261610"/>
          </a:xfrm>
          <a:prstGeom prst="rect">
            <a:avLst/>
          </a:prstGeom>
          <a:noFill/>
        </p:spPr>
        <p:txBody>
          <a:bodyPr wrap="square" rtlCol="0">
            <a:spAutoFit/>
          </a:bodyPr>
          <a:lstStyle/>
          <a:p>
            <a:r>
              <a:rPr lang="en-US" sz="1100" dirty="0">
                <a:solidFill>
                  <a:srgbClr val="002060"/>
                </a:solidFill>
              </a:rPr>
              <a:t>Help</a:t>
            </a:r>
          </a:p>
        </p:txBody>
      </p:sp>
      <p:cxnSp>
        <p:nvCxnSpPr>
          <p:cNvPr id="84" name="Straight Connector 83">
            <a:extLst>
              <a:ext uri="{FF2B5EF4-FFF2-40B4-BE49-F238E27FC236}">
                <a16:creationId xmlns:a16="http://schemas.microsoft.com/office/drawing/2014/main" id="{83CA74CD-5AB2-DD47-8A72-2540AC0755A1}"/>
              </a:ext>
            </a:extLst>
          </p:cNvPr>
          <p:cNvCxnSpPr/>
          <p:nvPr/>
        </p:nvCxnSpPr>
        <p:spPr>
          <a:xfrm>
            <a:off x="819598" y="4565932"/>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C1CC51B1-7BBB-374E-878F-2D5AFD76FE67}"/>
              </a:ext>
            </a:extLst>
          </p:cNvPr>
          <p:cNvSpPr txBox="1"/>
          <p:nvPr/>
        </p:nvSpPr>
        <p:spPr>
          <a:xfrm>
            <a:off x="1554767" y="4629388"/>
            <a:ext cx="2832749" cy="276999"/>
          </a:xfrm>
          <a:prstGeom prst="rect">
            <a:avLst/>
          </a:prstGeom>
          <a:noFill/>
        </p:spPr>
        <p:txBody>
          <a:bodyPr wrap="square" rtlCol="0">
            <a:spAutoFit/>
          </a:bodyPr>
          <a:lstStyle/>
          <a:p>
            <a:r>
              <a:rPr lang="en-US" sz="1200" dirty="0">
                <a:solidFill>
                  <a:srgbClr val="002060"/>
                </a:solidFill>
              </a:rPr>
              <a:t>Recycle Bin</a:t>
            </a:r>
          </a:p>
        </p:txBody>
      </p:sp>
      <p:cxnSp>
        <p:nvCxnSpPr>
          <p:cNvPr id="86" name="Straight Connector 85">
            <a:extLst>
              <a:ext uri="{FF2B5EF4-FFF2-40B4-BE49-F238E27FC236}">
                <a16:creationId xmlns:a16="http://schemas.microsoft.com/office/drawing/2014/main" id="{CFF67078-5716-394E-B468-A67846BE2881}"/>
              </a:ext>
            </a:extLst>
          </p:cNvPr>
          <p:cNvCxnSpPr/>
          <p:nvPr/>
        </p:nvCxnSpPr>
        <p:spPr>
          <a:xfrm>
            <a:off x="815008" y="497084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178380D-8528-4147-871E-C9C8455AC027}"/>
              </a:ext>
            </a:extLst>
          </p:cNvPr>
          <p:cNvSpPr/>
          <p:nvPr/>
        </p:nvSpPr>
        <p:spPr>
          <a:xfrm>
            <a:off x="1957796" y="5082858"/>
            <a:ext cx="1260000" cy="2471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Sign Out</a:t>
            </a:r>
          </a:p>
        </p:txBody>
      </p:sp>
      <p:pic>
        <p:nvPicPr>
          <p:cNvPr id="21" name="Graphic 20" descr="Gears">
            <a:extLst>
              <a:ext uri="{FF2B5EF4-FFF2-40B4-BE49-F238E27FC236}">
                <a16:creationId xmlns:a16="http://schemas.microsoft.com/office/drawing/2014/main" id="{F6BA834D-A5A1-4D48-8E01-1A4184BA4EF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10106" y="1941503"/>
            <a:ext cx="341968" cy="341968"/>
          </a:xfrm>
          <a:prstGeom prst="rect">
            <a:avLst/>
          </a:prstGeom>
        </p:spPr>
      </p:pic>
      <p:pic>
        <p:nvPicPr>
          <p:cNvPr id="24" name="Graphic 23" descr="Cloud Computing">
            <a:extLst>
              <a:ext uri="{FF2B5EF4-FFF2-40B4-BE49-F238E27FC236}">
                <a16:creationId xmlns:a16="http://schemas.microsoft.com/office/drawing/2014/main" id="{EC017D6C-A63C-F44E-B887-34D5DCF5D25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13592" y="2356560"/>
            <a:ext cx="341968" cy="341968"/>
          </a:xfrm>
          <a:prstGeom prst="rect">
            <a:avLst/>
          </a:prstGeom>
        </p:spPr>
      </p:pic>
      <p:pic>
        <p:nvPicPr>
          <p:cNvPr id="27" name="Graphic 26" descr="Flower without stem">
            <a:extLst>
              <a:ext uri="{FF2B5EF4-FFF2-40B4-BE49-F238E27FC236}">
                <a16:creationId xmlns:a16="http://schemas.microsoft.com/office/drawing/2014/main" id="{4C473335-BAFE-BF47-99A5-391C90544DE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10107" y="3272397"/>
            <a:ext cx="341968" cy="341968"/>
          </a:xfrm>
          <a:prstGeom prst="rect">
            <a:avLst/>
          </a:prstGeom>
        </p:spPr>
      </p:pic>
      <p:pic>
        <p:nvPicPr>
          <p:cNvPr id="32" name="Graphic 31" descr="Closed book">
            <a:extLst>
              <a:ext uri="{FF2B5EF4-FFF2-40B4-BE49-F238E27FC236}">
                <a16:creationId xmlns:a16="http://schemas.microsoft.com/office/drawing/2014/main" id="{62F54E2E-AB96-CA44-892D-5263B02B57F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104110" y="4017325"/>
            <a:ext cx="215933" cy="215933"/>
          </a:xfrm>
          <a:prstGeom prst="rect">
            <a:avLst/>
          </a:prstGeom>
        </p:spPr>
      </p:pic>
      <p:pic>
        <p:nvPicPr>
          <p:cNvPr id="34" name="Graphic 33" descr="Send">
            <a:extLst>
              <a:ext uri="{FF2B5EF4-FFF2-40B4-BE49-F238E27FC236}">
                <a16:creationId xmlns:a16="http://schemas.microsoft.com/office/drawing/2014/main" id="{F01A0A0C-AF09-4E46-ACA1-027923B1B84E}"/>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542191" y="4295492"/>
            <a:ext cx="215933" cy="215933"/>
          </a:xfrm>
          <a:prstGeom prst="rect">
            <a:avLst/>
          </a:prstGeom>
        </p:spPr>
      </p:pic>
      <p:pic>
        <p:nvPicPr>
          <p:cNvPr id="46" name="Graphic 45" descr="Pencil">
            <a:extLst>
              <a:ext uri="{FF2B5EF4-FFF2-40B4-BE49-F238E27FC236}">
                <a16:creationId xmlns:a16="http://schemas.microsoft.com/office/drawing/2014/main" id="{D768C778-3374-4849-B17B-657800754FA9}"/>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545491" y="4029699"/>
            <a:ext cx="215933" cy="215933"/>
          </a:xfrm>
          <a:prstGeom prst="rect">
            <a:avLst/>
          </a:prstGeom>
        </p:spPr>
      </p:pic>
      <p:pic>
        <p:nvPicPr>
          <p:cNvPr id="89" name="Graphic 88" descr="Information">
            <a:hlinkClick r:id="" action="ppaction://hlinkshowjump?jump=nextslide"/>
            <a:extLst>
              <a:ext uri="{FF2B5EF4-FFF2-40B4-BE49-F238E27FC236}">
                <a16:creationId xmlns:a16="http://schemas.microsoft.com/office/drawing/2014/main" id="{7A54912C-8AC9-AC4B-922A-A36DB263CAC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107977" y="4275985"/>
            <a:ext cx="215933" cy="215933"/>
          </a:xfrm>
          <a:prstGeom prst="rect">
            <a:avLst/>
          </a:prstGeom>
        </p:spPr>
      </p:pic>
      <p:pic>
        <p:nvPicPr>
          <p:cNvPr id="91" name="Graphic 90" descr="Recycle sign">
            <a:extLst>
              <a:ext uri="{FF2B5EF4-FFF2-40B4-BE49-F238E27FC236}">
                <a16:creationId xmlns:a16="http://schemas.microsoft.com/office/drawing/2014/main" id="{47F5FB13-61A5-4049-A7A3-0EC4F56A7527}"/>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010389" y="4608317"/>
            <a:ext cx="341968" cy="341968"/>
          </a:xfrm>
          <a:prstGeom prst="rect">
            <a:avLst/>
          </a:prstGeom>
        </p:spPr>
      </p:pic>
      <p:pic>
        <p:nvPicPr>
          <p:cNvPr id="93" name="Graphic 92" descr="Question mark RTL">
            <a:extLst>
              <a:ext uri="{FF2B5EF4-FFF2-40B4-BE49-F238E27FC236}">
                <a16:creationId xmlns:a16="http://schemas.microsoft.com/office/drawing/2014/main" id="{54C5381B-8A37-9846-AD8D-AC4266217FEB}"/>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003917" y="3705779"/>
            <a:ext cx="342000" cy="342000"/>
          </a:xfrm>
          <a:prstGeom prst="rect">
            <a:avLst/>
          </a:prstGeom>
        </p:spPr>
      </p:pic>
      <p:sp>
        <p:nvSpPr>
          <p:cNvPr id="94" name="Rectangle 93">
            <a:extLst>
              <a:ext uri="{FF2B5EF4-FFF2-40B4-BE49-F238E27FC236}">
                <a16:creationId xmlns:a16="http://schemas.microsoft.com/office/drawing/2014/main" id="{1E458687-11A5-8545-B339-E68F63F53BF3}"/>
              </a:ext>
            </a:extLst>
          </p:cNvPr>
          <p:cNvSpPr/>
          <p:nvPr/>
        </p:nvSpPr>
        <p:spPr>
          <a:xfrm>
            <a:off x="3433302" y="332799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English</a:t>
            </a:r>
          </a:p>
        </p:txBody>
      </p:sp>
      <p:sp>
        <p:nvSpPr>
          <p:cNvPr id="95" name="Triangle 94">
            <a:hlinkClick r:id="" action="ppaction://hlinkshowjump?jump=nextslide"/>
            <a:extLst>
              <a:ext uri="{FF2B5EF4-FFF2-40B4-BE49-F238E27FC236}">
                <a16:creationId xmlns:a16="http://schemas.microsoft.com/office/drawing/2014/main" id="{E4047283-6B33-074D-9FE6-EB8B721C68FD}"/>
              </a:ext>
            </a:extLst>
          </p:cNvPr>
          <p:cNvSpPr>
            <a:spLocks noChangeAspect="1"/>
          </p:cNvSpPr>
          <p:nvPr/>
        </p:nvSpPr>
        <p:spPr>
          <a:xfrm rot="10800000">
            <a:off x="4125000" y="3393548"/>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Rectangle 59">
            <a:extLst>
              <a:ext uri="{FF2B5EF4-FFF2-40B4-BE49-F238E27FC236}">
                <a16:creationId xmlns:a16="http://schemas.microsoft.com/office/drawing/2014/main" id="{982A3F85-3F2F-844F-BADF-22D6F56962F9}"/>
              </a:ext>
            </a:extLst>
          </p:cNvPr>
          <p:cNvSpPr/>
          <p:nvPr/>
        </p:nvSpPr>
        <p:spPr>
          <a:xfrm>
            <a:off x="294479" y="1124743"/>
            <a:ext cx="4346640" cy="5694962"/>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 Same-side Corner of Rectangle 60">
            <a:extLst>
              <a:ext uri="{FF2B5EF4-FFF2-40B4-BE49-F238E27FC236}">
                <a16:creationId xmlns:a16="http://schemas.microsoft.com/office/drawing/2014/main" id="{45EAC947-E4CE-6F43-8662-5150ED032772}"/>
              </a:ext>
            </a:extLst>
          </p:cNvPr>
          <p:cNvSpPr/>
          <p:nvPr/>
        </p:nvSpPr>
        <p:spPr>
          <a:xfrm>
            <a:off x="941665" y="2331826"/>
            <a:ext cx="3363335" cy="1439182"/>
          </a:xfrm>
          <a:prstGeom prst="round2Same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endParaRPr lang="en-US" sz="1050" dirty="0">
              <a:solidFill>
                <a:srgbClr val="002060"/>
              </a:solidFill>
            </a:endParaRPr>
          </a:p>
          <a:p>
            <a:pPr>
              <a:spcAft>
                <a:spcPts val="600"/>
              </a:spcAft>
            </a:pPr>
            <a:r>
              <a:rPr lang="en-US" sz="1400" dirty="0">
                <a:solidFill>
                  <a:srgbClr val="002060"/>
                </a:solidFill>
              </a:rPr>
              <a:t>You have 1 task in recycle bin    </a:t>
            </a:r>
          </a:p>
          <a:p>
            <a:pPr>
              <a:spcAft>
                <a:spcPts val="600"/>
              </a:spcAft>
            </a:pPr>
            <a:r>
              <a:rPr lang="en-US" sz="1200" dirty="0">
                <a:solidFill>
                  <a:srgbClr val="002060"/>
                </a:solidFill>
              </a:rPr>
              <a:t>       Get Vehicle</a:t>
            </a:r>
          </a:p>
          <a:p>
            <a:pPr>
              <a:spcAft>
                <a:spcPts val="600"/>
              </a:spcAft>
            </a:pPr>
            <a:r>
              <a:rPr lang="en-US" sz="1000" dirty="0">
                <a:solidFill>
                  <a:schemeClr val="bg1"/>
                </a:solidFill>
              </a:rPr>
              <a:t>	</a:t>
            </a:r>
          </a:p>
        </p:txBody>
      </p:sp>
      <p:sp>
        <p:nvSpPr>
          <p:cNvPr id="65" name="Round Same-side Corner of Rectangle 64">
            <a:extLst>
              <a:ext uri="{FF2B5EF4-FFF2-40B4-BE49-F238E27FC236}">
                <a16:creationId xmlns:a16="http://schemas.microsoft.com/office/drawing/2014/main" id="{1D2AE3B0-3BFA-B749-9B6D-F26198E15E28}"/>
              </a:ext>
            </a:extLst>
          </p:cNvPr>
          <p:cNvSpPr/>
          <p:nvPr/>
        </p:nvSpPr>
        <p:spPr>
          <a:xfrm>
            <a:off x="938080" y="1962359"/>
            <a:ext cx="3384791" cy="656259"/>
          </a:xfrm>
          <a:prstGeom prst="round2Same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Recycle Bin</a:t>
            </a:r>
          </a:p>
        </p:txBody>
      </p:sp>
      <p:pic>
        <p:nvPicPr>
          <p:cNvPr id="64" name="Graphic 63" descr="Recycle sign">
            <a:extLst>
              <a:ext uri="{FF2B5EF4-FFF2-40B4-BE49-F238E27FC236}">
                <a16:creationId xmlns:a16="http://schemas.microsoft.com/office/drawing/2014/main" id="{67D9C798-9EF6-CB4E-A878-7527867F7472}"/>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148239" y="2066121"/>
            <a:ext cx="452991" cy="452991"/>
          </a:xfrm>
          <a:prstGeom prst="rect">
            <a:avLst/>
          </a:prstGeom>
        </p:spPr>
      </p:pic>
      <p:sp>
        <p:nvSpPr>
          <p:cNvPr id="67" name="Rectangle 66">
            <a:extLst>
              <a:ext uri="{FF2B5EF4-FFF2-40B4-BE49-F238E27FC236}">
                <a16:creationId xmlns:a16="http://schemas.microsoft.com/office/drawing/2014/main" id="{BE8D0976-A31D-FD42-BAA5-12EA5F2FFBD2}"/>
              </a:ext>
            </a:extLst>
          </p:cNvPr>
          <p:cNvSpPr/>
          <p:nvPr/>
        </p:nvSpPr>
        <p:spPr>
          <a:xfrm>
            <a:off x="938080" y="3521510"/>
            <a:ext cx="1260000" cy="24713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Exit</a:t>
            </a:r>
          </a:p>
        </p:txBody>
      </p:sp>
      <p:pic>
        <p:nvPicPr>
          <p:cNvPr id="5" name="Graphic 4" descr="Checkmark">
            <a:extLst>
              <a:ext uri="{FF2B5EF4-FFF2-40B4-BE49-F238E27FC236}">
                <a16:creationId xmlns:a16="http://schemas.microsoft.com/office/drawing/2014/main" id="{3F523F18-9CE6-124D-9AE3-DBF122D241CF}"/>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711162" y="3063896"/>
            <a:ext cx="266400" cy="266400"/>
          </a:xfrm>
          <a:prstGeom prst="rect">
            <a:avLst/>
          </a:prstGeom>
        </p:spPr>
      </p:pic>
      <p:sp>
        <p:nvSpPr>
          <p:cNvPr id="63" name="Rectangle 62">
            <a:extLst>
              <a:ext uri="{FF2B5EF4-FFF2-40B4-BE49-F238E27FC236}">
                <a16:creationId xmlns:a16="http://schemas.microsoft.com/office/drawing/2014/main" id="{6A3CDEB3-4447-9342-925D-D098D3394ECC}"/>
              </a:ext>
            </a:extLst>
          </p:cNvPr>
          <p:cNvSpPr/>
          <p:nvPr/>
        </p:nvSpPr>
        <p:spPr>
          <a:xfrm>
            <a:off x="3050172" y="3525265"/>
            <a:ext cx="1260000" cy="2471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Undo Delete</a:t>
            </a:r>
          </a:p>
        </p:txBody>
      </p:sp>
      <p:sp>
        <p:nvSpPr>
          <p:cNvPr id="66" name="Rectangle 65">
            <a:extLst>
              <a:ext uri="{FF2B5EF4-FFF2-40B4-BE49-F238E27FC236}">
                <a16:creationId xmlns:a16="http://schemas.microsoft.com/office/drawing/2014/main" id="{E1F0C07F-858F-BA43-AB5B-0EBF46E72BBD}"/>
              </a:ext>
            </a:extLst>
          </p:cNvPr>
          <p:cNvSpPr/>
          <p:nvPr/>
        </p:nvSpPr>
        <p:spPr>
          <a:xfrm>
            <a:off x="332119" y="1129873"/>
            <a:ext cx="4346640" cy="5694962"/>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5C920AEF-511E-314C-8867-AA44C1059FB2}"/>
              </a:ext>
            </a:extLst>
          </p:cNvPr>
          <p:cNvSpPr/>
          <p:nvPr/>
        </p:nvSpPr>
        <p:spPr>
          <a:xfrm>
            <a:off x="940165" y="2776654"/>
            <a:ext cx="3340127" cy="1224521"/>
          </a:xfrm>
          <a:prstGeom prst="rect">
            <a:avLst/>
          </a:prstGeom>
          <a:solidFill>
            <a:schemeClr val="accent1">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sz="1600" dirty="0"/>
              <a:t>Are you sure you want to undo deletion of task ’Get Vehicle’?</a:t>
            </a:r>
          </a:p>
        </p:txBody>
      </p:sp>
      <p:sp>
        <p:nvSpPr>
          <p:cNvPr id="76" name="Rectangle 75">
            <a:hlinkClick r:id="rId34" action="ppaction://hlinksldjump"/>
            <a:extLst>
              <a:ext uri="{FF2B5EF4-FFF2-40B4-BE49-F238E27FC236}">
                <a16:creationId xmlns:a16="http://schemas.microsoft.com/office/drawing/2014/main" id="{1D8AD66B-A9BF-DC4F-925A-DC83869B03B6}"/>
              </a:ext>
            </a:extLst>
          </p:cNvPr>
          <p:cNvSpPr/>
          <p:nvPr/>
        </p:nvSpPr>
        <p:spPr>
          <a:xfrm>
            <a:off x="1130166" y="3511635"/>
            <a:ext cx="1006236" cy="4301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a:t>
            </a:r>
          </a:p>
        </p:txBody>
      </p:sp>
      <p:sp>
        <p:nvSpPr>
          <p:cNvPr id="77" name="Rectangle 76">
            <a:hlinkClick r:id="rId35" action="ppaction://hlinksldjump"/>
            <a:extLst>
              <a:ext uri="{FF2B5EF4-FFF2-40B4-BE49-F238E27FC236}">
                <a16:creationId xmlns:a16="http://schemas.microsoft.com/office/drawing/2014/main" id="{8CCF3CAF-4D08-A842-9DFA-0FF9A81AD284}"/>
              </a:ext>
            </a:extLst>
          </p:cNvPr>
          <p:cNvSpPr/>
          <p:nvPr/>
        </p:nvSpPr>
        <p:spPr>
          <a:xfrm>
            <a:off x="3085275" y="3509977"/>
            <a:ext cx="1006236" cy="4301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p>
        </p:txBody>
      </p:sp>
      <p:sp>
        <p:nvSpPr>
          <p:cNvPr id="79" name="Rounded Rectangle 78">
            <a:extLst>
              <a:ext uri="{FF2B5EF4-FFF2-40B4-BE49-F238E27FC236}">
                <a16:creationId xmlns:a16="http://schemas.microsoft.com/office/drawing/2014/main" id="{D42170A3-28C2-4148-89AF-AC288C3C06F1}"/>
              </a:ext>
            </a:extLst>
          </p:cNvPr>
          <p:cNvSpPr/>
          <p:nvPr/>
        </p:nvSpPr>
        <p:spPr>
          <a:xfrm>
            <a:off x="4859100" y="2912498"/>
            <a:ext cx="3051810" cy="430212"/>
          </a:xfrm>
          <a:prstGeom prst="round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User can select either ‘no’ or ‘yes’ according to own preference</a:t>
            </a:r>
          </a:p>
        </p:txBody>
      </p:sp>
      <p:sp>
        <p:nvSpPr>
          <p:cNvPr id="90" name="Rounded Rectangle 89">
            <a:extLst>
              <a:ext uri="{FF2B5EF4-FFF2-40B4-BE49-F238E27FC236}">
                <a16:creationId xmlns:a16="http://schemas.microsoft.com/office/drawing/2014/main" id="{D7E986B0-71E7-774A-8B98-8617388A3410}"/>
              </a:ext>
            </a:extLst>
          </p:cNvPr>
          <p:cNvSpPr/>
          <p:nvPr/>
        </p:nvSpPr>
        <p:spPr>
          <a:xfrm>
            <a:off x="4868228" y="1232782"/>
            <a:ext cx="3051810" cy="430212"/>
          </a:xfrm>
          <a:prstGeom prst="round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explore user settings. </a:t>
            </a:r>
          </a:p>
        </p:txBody>
      </p:sp>
    </p:spTree>
    <p:extLst>
      <p:ext uri="{BB962C8B-B14F-4D97-AF65-F5344CB8AC3E}">
        <p14:creationId xmlns:p14="http://schemas.microsoft.com/office/powerpoint/2010/main" val="354968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6"/>
                    </p:tgtEl>
                  </p:cond>
                </p:stCondLst>
                <p:endSync evt="end" delay="0">
                  <p:rtn val="all"/>
                </p:endSync>
                <p:childTnLst>
                  <p:par>
                    <p:cTn id="3" fill="hold">
                      <p:stCondLst>
                        <p:cond delay="0"/>
                      </p:stCondLst>
                      <p:childTnLst>
                        <p:par>
                          <p:cTn id="4" fill="hold">
                            <p:stCondLst>
                              <p:cond delay="0"/>
                            </p:stCondLst>
                            <p:childTnLst>
                              <p:par>
                                <p:cTn id="5" presetID="27" presetClass="emph" presetSubtype="0" fill="remove" grpId="0" nodeType="withEffect">
                                  <p:stCondLst>
                                    <p:cond delay="0"/>
                                  </p:stCondLst>
                                  <p:childTnLst>
                                    <p:animClr clrSpc="rgb" dir="cw">
                                      <p:cBhvr override="childStyle">
                                        <p:cTn id="6" dur="250" autoRev="1" fill="remove"/>
                                        <p:tgtEl>
                                          <p:spTgt spid="76"/>
                                        </p:tgtEl>
                                        <p:attrNameLst>
                                          <p:attrName>style.color</p:attrName>
                                        </p:attrNameLst>
                                      </p:cBhvr>
                                      <p:to>
                                        <a:schemeClr val="bg1"/>
                                      </p:to>
                                    </p:animClr>
                                    <p:animClr clrSpc="rgb" dir="cw">
                                      <p:cBhvr>
                                        <p:cTn id="7" dur="250" autoRev="1" fill="remove"/>
                                        <p:tgtEl>
                                          <p:spTgt spid="76"/>
                                        </p:tgtEl>
                                        <p:attrNameLst>
                                          <p:attrName>fillcolor</p:attrName>
                                        </p:attrNameLst>
                                      </p:cBhvr>
                                      <p:to>
                                        <a:schemeClr val="bg1"/>
                                      </p:to>
                                    </p:animClr>
                                    <p:set>
                                      <p:cBhvr>
                                        <p:cTn id="8" dur="250" autoRev="1" fill="remove"/>
                                        <p:tgtEl>
                                          <p:spTgt spid="76"/>
                                        </p:tgtEl>
                                        <p:attrNameLst>
                                          <p:attrName>fill.type</p:attrName>
                                        </p:attrNameLst>
                                      </p:cBhvr>
                                      <p:to>
                                        <p:strVal val="solid"/>
                                      </p:to>
                                    </p:set>
                                    <p:set>
                                      <p:cBhvr>
                                        <p:cTn id="9" dur="250" autoRev="1" fill="remove"/>
                                        <p:tgtEl>
                                          <p:spTgt spid="76"/>
                                        </p:tgtEl>
                                        <p:attrNameLst>
                                          <p:attrName>fill.on</p:attrName>
                                        </p:attrNameLst>
                                      </p:cBhvr>
                                      <p:to>
                                        <p:strVal val="true"/>
                                      </p:to>
                                    </p:set>
                                  </p:childTnLst>
                                </p:cTn>
                              </p:par>
                            </p:childTnLst>
                          </p:cTn>
                        </p:par>
                      </p:childTnLst>
                    </p:cTn>
                  </p:par>
                </p:childTnLst>
              </p:cTn>
              <p:nextCondLst>
                <p:cond evt="onClick" delay="0">
                  <p:tgtEl>
                    <p:spTgt spid="76"/>
                  </p:tgtEl>
                </p:cond>
              </p:nextCondLst>
            </p:seq>
            <p:seq concurrent="1" nextAc="seek">
              <p:cTn id="10" restart="whenNotActive" fill="hold" evtFilter="cancelBubble" nodeType="interactiveSeq">
                <p:stCondLst>
                  <p:cond evt="onClick" delay="0">
                    <p:tgtEl>
                      <p:spTgt spid="77"/>
                    </p:tgtEl>
                  </p:cond>
                </p:stCondLst>
                <p:endSync evt="end" delay="0">
                  <p:rtn val="all"/>
                </p:endSync>
                <p:childTnLst>
                  <p:par>
                    <p:cTn id="11" fill="hold">
                      <p:stCondLst>
                        <p:cond delay="0"/>
                      </p:stCondLst>
                      <p:childTnLst>
                        <p:par>
                          <p:cTn id="12" fill="hold">
                            <p:stCondLst>
                              <p:cond delay="0"/>
                            </p:stCondLst>
                            <p:childTnLst>
                              <p:par>
                                <p:cTn id="13" presetID="26" presetClass="emph" presetSubtype="0" fill="hold" grpId="0" nodeType="withEffect">
                                  <p:stCondLst>
                                    <p:cond delay="0"/>
                                  </p:stCondLst>
                                  <p:childTnLst>
                                    <p:animEffect transition="out" filter="fade">
                                      <p:cBhvr>
                                        <p:cTn id="14" dur="500" tmFilter="0, 0; .2, .5; .8, .5; 1, 0"/>
                                        <p:tgtEl>
                                          <p:spTgt spid="77"/>
                                        </p:tgtEl>
                                      </p:cBhvr>
                                    </p:animEffect>
                                    <p:animScale>
                                      <p:cBhvr>
                                        <p:cTn id="15" dur="250" autoRev="1" fill="hold"/>
                                        <p:tgtEl>
                                          <p:spTgt spid="77"/>
                                        </p:tgtEl>
                                      </p:cBhvr>
                                      <p:by x="105000" y="105000"/>
                                    </p:animScale>
                                  </p:childTnLst>
                                </p:cTn>
                              </p:par>
                            </p:childTnLst>
                          </p:cTn>
                        </p:par>
                      </p:childTnLst>
                    </p:cTn>
                  </p:par>
                </p:childTnLst>
              </p:cTn>
              <p:nextCondLst>
                <p:cond evt="onClick" delay="0">
                  <p:tgtEl>
                    <p:spTgt spid="77"/>
                  </p:tgtEl>
                </p:cond>
              </p:nextCondLst>
            </p:seq>
          </p:childTnLst>
        </p:cTn>
      </p:par>
    </p:tnLst>
    <p:bldLst>
      <p:bldP spid="76" grpId="0" animBg="1"/>
      <p:bldP spid="7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0A1A74-C4CA-9546-8F1E-B5C4DD8BE326}"/>
              </a:ext>
            </a:extLst>
          </p:cNvPr>
          <p:cNvSpPr/>
          <p:nvPr/>
        </p:nvSpPr>
        <p:spPr>
          <a:xfrm>
            <a:off x="800650" y="1149597"/>
            <a:ext cx="3615070" cy="378225"/>
          </a:xfrm>
          <a:prstGeom prst="rect">
            <a:avLst/>
          </a:prstGeom>
          <a:gradFill flip="none" rotWithShape="1">
            <a:gsLst>
              <a:gs pos="24000">
                <a:srgbClr val="92D2FF">
                  <a:alpha val="60000"/>
                </a:srgbClr>
              </a:gs>
              <a:gs pos="100000">
                <a:srgbClr val="8BC7F4"/>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853F1EFC-9D95-9A42-A94E-19AA42AB36D7}"/>
              </a:ext>
            </a:extLst>
          </p:cNvPr>
          <p:cNvSpPr/>
          <p:nvPr/>
        </p:nvSpPr>
        <p:spPr>
          <a:xfrm>
            <a:off x="797442" y="574162"/>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4D578F26-1982-7A4A-AACE-A5B4FDD7D816}"/>
              </a:ext>
            </a:extLst>
          </p:cNvPr>
          <p:cNvSpPr/>
          <p:nvPr/>
        </p:nvSpPr>
        <p:spPr>
          <a:xfrm>
            <a:off x="797442" y="1839446"/>
            <a:ext cx="3615070" cy="350874"/>
          </a:xfrm>
          <a:prstGeom prst="rect">
            <a:avLst/>
          </a:prstGeom>
          <a:pattFill prst="dkUpDiag">
            <a:fgClr>
              <a:schemeClr val="accent4">
                <a:lumMod val="40000"/>
                <a:lumOff val="60000"/>
              </a:schemeClr>
            </a:fgClr>
            <a:bgClr>
              <a:schemeClr val="accent4">
                <a:lumMod val="20000"/>
                <a:lumOff val="80000"/>
              </a:schemeClr>
            </a:bgClr>
          </a:patt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accent4">
                    <a:lumMod val="50000"/>
                  </a:schemeClr>
                </a:solidFill>
              </a:rPr>
              <a:t>   Completed: 1</a:t>
            </a:r>
          </a:p>
        </p:txBody>
      </p:sp>
      <p:sp>
        <p:nvSpPr>
          <p:cNvPr id="6" name="Rectangle 5">
            <a:extLst>
              <a:ext uri="{FF2B5EF4-FFF2-40B4-BE49-F238E27FC236}">
                <a16:creationId xmlns:a16="http://schemas.microsoft.com/office/drawing/2014/main" id="{EAD1B18C-EC00-1244-B363-1948E7185AA1}"/>
              </a:ext>
            </a:extLst>
          </p:cNvPr>
          <p:cNvSpPr/>
          <p:nvPr/>
        </p:nvSpPr>
        <p:spPr>
          <a:xfrm>
            <a:off x="786525" y="3274896"/>
            <a:ext cx="3615070" cy="350874"/>
          </a:xfrm>
          <a:prstGeom prst="rect">
            <a:avLst/>
          </a:prstGeom>
          <a:pattFill prst="dkUpDiag">
            <a:fgClr>
              <a:schemeClr val="accent3">
                <a:lumMod val="40000"/>
                <a:lumOff val="60000"/>
              </a:schemeClr>
            </a:fgClr>
            <a:bgClr>
              <a:schemeClr val="accent3">
                <a:lumMod val="20000"/>
                <a:lumOff val="80000"/>
              </a:schemeClr>
            </a:bgClr>
          </a:patt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accent3">
                    <a:lumMod val="50000"/>
                  </a:schemeClr>
                </a:solidFill>
              </a:rPr>
              <a:t>   In progress: 0</a:t>
            </a:r>
          </a:p>
        </p:txBody>
      </p:sp>
      <p:sp>
        <p:nvSpPr>
          <p:cNvPr id="7" name="Rectangle 6">
            <a:extLst>
              <a:ext uri="{FF2B5EF4-FFF2-40B4-BE49-F238E27FC236}">
                <a16:creationId xmlns:a16="http://schemas.microsoft.com/office/drawing/2014/main" id="{004CE6E5-D905-C84F-ABA5-AA510DDD816C}"/>
              </a:ext>
            </a:extLst>
          </p:cNvPr>
          <p:cNvSpPr/>
          <p:nvPr/>
        </p:nvSpPr>
        <p:spPr>
          <a:xfrm>
            <a:off x="786525" y="3689563"/>
            <a:ext cx="3615070" cy="350874"/>
          </a:xfrm>
          <a:prstGeom prst="rect">
            <a:avLst/>
          </a:prstGeom>
          <a:pattFill prst="dkUpDiag">
            <a:fgClr>
              <a:schemeClr val="accent2">
                <a:lumMod val="40000"/>
                <a:lumOff val="60000"/>
              </a:schemeClr>
            </a:fgClr>
            <a:bgClr>
              <a:schemeClr val="accent2">
                <a:lumMod val="20000"/>
                <a:lumOff val="80000"/>
              </a:schemeClr>
            </a:bgClr>
          </a:patt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solidFill>
                  <a:schemeClr val="accent2">
                    <a:lumMod val="50000"/>
                  </a:schemeClr>
                </a:solidFill>
              </a:rPr>
              <a:t>   To-do: 3</a:t>
            </a:r>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5" name="Graphic 14" descr="Magnifying glass">
            <a:extLst>
              <a:ext uri="{FF2B5EF4-FFF2-40B4-BE49-F238E27FC236}">
                <a16:creationId xmlns:a16="http://schemas.microsoft.com/office/drawing/2014/main" id="{A2CD6B9B-7A4A-C44E-8341-7B8BB2104D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93162" y="670988"/>
            <a:ext cx="360000" cy="360000"/>
          </a:xfrm>
          <a:prstGeom prst="rect">
            <a:avLst/>
          </a:prstGeom>
        </p:spPr>
      </p:pic>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r>
              <a:rPr lang="en-US" dirty="0">
                <a:solidFill>
                  <a:srgbClr val="003A84"/>
                </a:solidFill>
              </a:rPr>
              <a:t>Task Summary</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5CE25-48A4-514C-A140-CE81294BF8D5}"/>
              </a:ext>
            </a:extLst>
          </p:cNvPr>
          <p:cNvCxnSpPr/>
          <p:nvPr/>
        </p:nvCxnSpPr>
        <p:spPr>
          <a:xfrm>
            <a:off x="790531" y="1527823"/>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AEEB4-0525-584A-BCF3-A497E74E1472}"/>
              </a:ext>
            </a:extLst>
          </p:cNvPr>
          <p:cNvCxnSpPr/>
          <p:nvPr/>
        </p:nvCxnSpPr>
        <p:spPr>
          <a:xfrm>
            <a:off x="793768" y="156326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11FDD9-9C87-B642-BB1C-29492428BF9C}"/>
              </a:ext>
            </a:extLst>
          </p:cNvPr>
          <p:cNvCxnSpPr/>
          <p:nvPr/>
        </p:nvCxnSpPr>
        <p:spPr>
          <a:xfrm>
            <a:off x="790532" y="1593136"/>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41" name="Triangle 40">
            <a:extLst>
              <a:ext uri="{FF2B5EF4-FFF2-40B4-BE49-F238E27FC236}">
                <a16:creationId xmlns:a16="http://schemas.microsoft.com/office/drawing/2014/main" id="{7B7E09E5-1850-2547-8A2A-F40C318839F2}"/>
              </a:ext>
            </a:extLst>
          </p:cNvPr>
          <p:cNvSpPr/>
          <p:nvPr/>
        </p:nvSpPr>
        <p:spPr>
          <a:xfrm>
            <a:off x="2390196" y="1430375"/>
            <a:ext cx="416435" cy="82032"/>
          </a:xfrm>
          <a:prstGeom prst="triangle">
            <a:avLst/>
          </a:prstGeom>
          <a:solidFill>
            <a:srgbClr val="003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057761B-0FBA-D745-837C-B47334DD20E2}"/>
              </a:ext>
            </a:extLst>
          </p:cNvPr>
          <p:cNvSpPr txBox="1"/>
          <p:nvPr/>
        </p:nvSpPr>
        <p:spPr>
          <a:xfrm>
            <a:off x="2326579" y="1146046"/>
            <a:ext cx="1044255" cy="261610"/>
          </a:xfrm>
          <a:prstGeom prst="rect">
            <a:avLst/>
          </a:prstGeom>
          <a:noFill/>
        </p:spPr>
        <p:txBody>
          <a:bodyPr wrap="square" rtlCol="0">
            <a:spAutoFit/>
          </a:bodyPr>
          <a:lstStyle/>
          <a:p>
            <a:r>
              <a:rPr lang="en-US" sz="1100" dirty="0">
                <a:solidFill>
                  <a:srgbClr val="003A84"/>
                </a:solidFill>
              </a:rPr>
              <a:t>Today</a:t>
            </a:r>
          </a:p>
        </p:txBody>
      </p:sp>
      <p:sp>
        <p:nvSpPr>
          <p:cNvPr id="44" name="TextBox 43">
            <a:extLst>
              <a:ext uri="{FF2B5EF4-FFF2-40B4-BE49-F238E27FC236}">
                <a16:creationId xmlns:a16="http://schemas.microsoft.com/office/drawing/2014/main" id="{8BF24692-300E-8541-8637-3C1D5C25BF98}"/>
              </a:ext>
            </a:extLst>
          </p:cNvPr>
          <p:cNvSpPr txBox="1"/>
          <p:nvPr/>
        </p:nvSpPr>
        <p:spPr>
          <a:xfrm>
            <a:off x="4027078" y="1152939"/>
            <a:ext cx="1044255" cy="261610"/>
          </a:xfrm>
          <a:prstGeom prst="rect">
            <a:avLst/>
          </a:prstGeom>
          <a:noFill/>
        </p:spPr>
        <p:txBody>
          <a:bodyPr wrap="square" rtlCol="0">
            <a:spAutoFit/>
          </a:bodyPr>
          <a:lstStyle/>
          <a:p>
            <a:r>
              <a:rPr lang="en-US" sz="1100" dirty="0">
                <a:solidFill>
                  <a:srgbClr val="003A84"/>
                </a:solidFill>
              </a:rPr>
              <a:t>19</a:t>
            </a:r>
          </a:p>
        </p:txBody>
      </p:sp>
      <p:sp>
        <p:nvSpPr>
          <p:cNvPr id="45" name="TextBox 44">
            <a:extLst>
              <a:ext uri="{FF2B5EF4-FFF2-40B4-BE49-F238E27FC236}">
                <a16:creationId xmlns:a16="http://schemas.microsoft.com/office/drawing/2014/main" id="{B0FB4377-696A-7143-9CDC-E1127467AFF0}"/>
              </a:ext>
            </a:extLst>
          </p:cNvPr>
          <p:cNvSpPr txBox="1"/>
          <p:nvPr/>
        </p:nvSpPr>
        <p:spPr>
          <a:xfrm>
            <a:off x="783988" y="1170420"/>
            <a:ext cx="1044255" cy="261610"/>
          </a:xfrm>
          <a:prstGeom prst="rect">
            <a:avLst/>
          </a:prstGeom>
          <a:noFill/>
        </p:spPr>
        <p:txBody>
          <a:bodyPr wrap="square" rtlCol="0">
            <a:spAutoFit/>
          </a:bodyPr>
          <a:lstStyle/>
          <a:p>
            <a:r>
              <a:rPr lang="en-US" sz="1100" dirty="0">
                <a:solidFill>
                  <a:srgbClr val="003A84"/>
                </a:solidFill>
              </a:rPr>
              <a:t>17</a:t>
            </a:r>
          </a:p>
        </p:txBody>
      </p:sp>
      <p:sp>
        <p:nvSpPr>
          <p:cNvPr id="46" name="Triangle 45">
            <a:hlinkClick r:id="rId4" action="ppaction://hlinksldjump"/>
            <a:extLst>
              <a:ext uri="{FF2B5EF4-FFF2-40B4-BE49-F238E27FC236}">
                <a16:creationId xmlns:a16="http://schemas.microsoft.com/office/drawing/2014/main" id="{06D2C0E5-49C2-314F-BAC8-F96983ADC8B1}"/>
              </a:ext>
            </a:extLst>
          </p:cNvPr>
          <p:cNvSpPr/>
          <p:nvPr/>
        </p:nvSpPr>
        <p:spPr>
          <a:xfrm>
            <a:off x="3932381" y="1921140"/>
            <a:ext cx="324000" cy="21600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8" name="Triangle 47">
            <a:hlinkClick r:id="rId5" action="ppaction://hlinksldjump"/>
            <a:extLst>
              <a:ext uri="{FF2B5EF4-FFF2-40B4-BE49-F238E27FC236}">
                <a16:creationId xmlns:a16="http://schemas.microsoft.com/office/drawing/2014/main" id="{2FDF3359-C4D6-D24E-9EA9-FC0C94A53E4A}"/>
              </a:ext>
            </a:extLst>
          </p:cNvPr>
          <p:cNvSpPr/>
          <p:nvPr/>
        </p:nvSpPr>
        <p:spPr>
          <a:xfrm rot="10800000">
            <a:off x="3921464" y="3757809"/>
            <a:ext cx="324000" cy="216000"/>
          </a:xfrm>
          <a:prstGeom prst="triangle">
            <a:avLst/>
          </a:prstGeom>
          <a:solidFill>
            <a:srgbClr val="F4F2F5"/>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51" name="Straight Connector 50">
            <a:extLst>
              <a:ext uri="{FF2B5EF4-FFF2-40B4-BE49-F238E27FC236}">
                <a16:creationId xmlns:a16="http://schemas.microsoft.com/office/drawing/2014/main" id="{77543961-7FFB-E84B-B9B7-553136F7710C}"/>
              </a:ext>
            </a:extLst>
          </p:cNvPr>
          <p:cNvCxnSpPr/>
          <p:nvPr/>
        </p:nvCxnSpPr>
        <p:spPr>
          <a:xfrm>
            <a:off x="797442" y="569898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590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F9311E6-AFD5-914C-B9F1-155F4A977746}"/>
              </a:ext>
            </a:extLst>
          </p:cNvPr>
          <p:cNvSpPr/>
          <p:nvPr/>
        </p:nvSpPr>
        <p:spPr>
          <a:xfrm>
            <a:off x="894989" y="570555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List View – open completed</a:t>
            </a:r>
          </a:p>
        </p:txBody>
      </p:sp>
      <p:sp>
        <p:nvSpPr>
          <p:cNvPr id="50" name="Rectangle 49">
            <a:extLst>
              <a:ext uri="{FF2B5EF4-FFF2-40B4-BE49-F238E27FC236}">
                <a16:creationId xmlns:a16="http://schemas.microsoft.com/office/drawing/2014/main" id="{0C60C8BE-8B0D-2D49-8B89-0970F9D165DE}"/>
              </a:ext>
            </a:extLst>
          </p:cNvPr>
          <p:cNvSpPr/>
          <p:nvPr/>
        </p:nvSpPr>
        <p:spPr>
          <a:xfrm>
            <a:off x="795081" y="2192120"/>
            <a:ext cx="3615070" cy="1008184"/>
          </a:xfrm>
          <a:prstGeom prst="rect">
            <a:avLst/>
          </a:prstGeom>
          <a:solidFill>
            <a:schemeClr val="accent4">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135000"/>
              </a:lnSpc>
            </a:pPr>
            <a:r>
              <a:rPr lang="en-US" sz="1100" dirty="0">
                <a:solidFill>
                  <a:schemeClr val="accent4">
                    <a:lumMod val="50000"/>
                  </a:schemeClr>
                </a:solidFill>
              </a:rPr>
              <a:t>        </a:t>
            </a:r>
            <a:r>
              <a:rPr lang="en-US" sz="1100" u="sng" dirty="0">
                <a:solidFill>
                  <a:schemeClr val="accent4">
                    <a:lumMod val="50000"/>
                  </a:schemeClr>
                </a:solidFill>
              </a:rPr>
              <a:t>Check Attendance</a:t>
            </a:r>
          </a:p>
          <a:p>
            <a:pPr>
              <a:lnSpc>
                <a:spcPct val="135000"/>
              </a:lnSpc>
            </a:pPr>
            <a:r>
              <a:rPr lang="en-US" sz="1100" dirty="0">
                <a:solidFill>
                  <a:schemeClr val="accent4">
                    <a:lumMod val="50000"/>
                  </a:schemeClr>
                </a:solidFill>
              </a:rPr>
              <a:t>         Category: Gardens By The Bay</a:t>
            </a:r>
          </a:p>
          <a:p>
            <a:pPr>
              <a:lnSpc>
                <a:spcPct val="135000"/>
              </a:lnSpc>
            </a:pPr>
            <a:r>
              <a:rPr lang="en-US" sz="1100" dirty="0">
                <a:solidFill>
                  <a:schemeClr val="accent4">
                    <a:lumMod val="50000"/>
                  </a:schemeClr>
                </a:solidFill>
              </a:rPr>
              <a:t>         Completed at: 11:16</a:t>
            </a:r>
            <a:r>
              <a:rPr lang="en-US" sz="1100" u="sng" dirty="0">
                <a:solidFill>
                  <a:schemeClr val="accent4">
                    <a:lumMod val="50000"/>
                  </a:schemeClr>
                </a:solidFill>
              </a:rPr>
              <a:t> </a:t>
            </a:r>
          </a:p>
          <a:p>
            <a:pPr>
              <a:lnSpc>
                <a:spcPct val="135000"/>
              </a:lnSpc>
            </a:pPr>
            <a:r>
              <a:rPr lang="en-US" sz="1100" dirty="0">
                <a:solidFill>
                  <a:schemeClr val="accent4">
                    <a:lumMod val="50000"/>
                  </a:schemeClr>
                </a:solidFill>
              </a:rPr>
              <a:t>         Note: Total 126 heads noted </a:t>
            </a:r>
          </a:p>
        </p:txBody>
      </p:sp>
      <p:cxnSp>
        <p:nvCxnSpPr>
          <p:cNvPr id="58" name="Straight Connector 57">
            <a:extLst>
              <a:ext uri="{FF2B5EF4-FFF2-40B4-BE49-F238E27FC236}">
                <a16:creationId xmlns:a16="http://schemas.microsoft.com/office/drawing/2014/main" id="{07FB4F93-8DB7-A94D-ACA2-17CCF92D7D53}"/>
              </a:ext>
            </a:extLst>
          </p:cNvPr>
          <p:cNvCxnSpPr/>
          <p:nvPr/>
        </p:nvCxnSpPr>
        <p:spPr>
          <a:xfrm>
            <a:off x="783595" y="3235743"/>
            <a:ext cx="3618000"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Graphic 8" descr="Checkmark">
            <a:extLst>
              <a:ext uri="{FF2B5EF4-FFF2-40B4-BE49-F238E27FC236}">
                <a16:creationId xmlns:a16="http://schemas.microsoft.com/office/drawing/2014/main" id="{89AA1A7F-AC1B-2546-8DCE-1F7175218DB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7789" y="1919901"/>
            <a:ext cx="216000" cy="216000"/>
          </a:xfrm>
          <a:prstGeom prst="rect">
            <a:avLst/>
          </a:prstGeom>
        </p:spPr>
      </p:pic>
      <p:pic>
        <p:nvPicPr>
          <p:cNvPr id="12" name="Graphic 11" descr="Hourglass">
            <a:extLst>
              <a:ext uri="{FF2B5EF4-FFF2-40B4-BE49-F238E27FC236}">
                <a16:creationId xmlns:a16="http://schemas.microsoft.com/office/drawing/2014/main" id="{5F1920DC-6E5F-B545-8410-94B7457DA2A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2366" y="3347190"/>
            <a:ext cx="216000" cy="216000"/>
          </a:xfrm>
          <a:prstGeom prst="rect">
            <a:avLst/>
          </a:prstGeom>
        </p:spPr>
      </p:pic>
      <p:pic>
        <p:nvPicPr>
          <p:cNvPr id="16" name="Graphic 15" descr="Play">
            <a:extLst>
              <a:ext uri="{FF2B5EF4-FFF2-40B4-BE49-F238E27FC236}">
                <a16:creationId xmlns:a16="http://schemas.microsoft.com/office/drawing/2014/main" id="{15289CA9-BE49-0349-AAF3-385E8842460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24393" y="3765126"/>
            <a:ext cx="216000" cy="216000"/>
          </a:xfrm>
          <a:prstGeom prst="rect">
            <a:avLst/>
          </a:prstGeom>
        </p:spPr>
      </p:pic>
      <p:sp>
        <p:nvSpPr>
          <p:cNvPr id="60" name="Triangle 59">
            <a:hlinkClick r:id="rId12" action="ppaction://hlinksldjump"/>
            <a:extLst>
              <a:ext uri="{FF2B5EF4-FFF2-40B4-BE49-F238E27FC236}">
                <a16:creationId xmlns:a16="http://schemas.microsoft.com/office/drawing/2014/main" id="{7E714678-55AC-0E44-B5D8-7E7E0B137A35}"/>
              </a:ext>
            </a:extLst>
          </p:cNvPr>
          <p:cNvSpPr/>
          <p:nvPr/>
        </p:nvSpPr>
        <p:spPr>
          <a:xfrm rot="10800000">
            <a:off x="3938382" y="3337476"/>
            <a:ext cx="324000" cy="216000"/>
          </a:xfrm>
          <a:prstGeom prst="triangle">
            <a:avLst/>
          </a:prstGeom>
          <a:solidFill>
            <a:srgbClr val="F4F2F5"/>
          </a:solidFill>
          <a:ln>
            <a:solidFill>
              <a:srgbClr val="7F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64" name="Graphic 63" descr="Filter">
            <a:hlinkClick r:id="rId13" action="ppaction://hlinksldjump"/>
            <a:extLst>
              <a:ext uri="{FF2B5EF4-FFF2-40B4-BE49-F238E27FC236}">
                <a16:creationId xmlns:a16="http://schemas.microsoft.com/office/drawing/2014/main" id="{2B65019F-01F4-9A42-9183-1BFF1B9FBB5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052512" y="677435"/>
            <a:ext cx="360000" cy="360000"/>
          </a:xfrm>
          <a:prstGeom prst="rect">
            <a:avLst/>
          </a:prstGeom>
        </p:spPr>
      </p:pic>
      <p:pic>
        <p:nvPicPr>
          <p:cNvPr id="69" name="Graphic 68" descr="Radio microphone">
            <a:hlinkClick r:id="rId16" action="ppaction://hlinksldjump"/>
            <a:extLst>
              <a:ext uri="{FF2B5EF4-FFF2-40B4-BE49-F238E27FC236}">
                <a16:creationId xmlns:a16="http://schemas.microsoft.com/office/drawing/2014/main" id="{3E6E2473-2C23-504D-BCD8-911EC642EA2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84342" y="677435"/>
            <a:ext cx="360000" cy="360000"/>
          </a:xfrm>
          <a:prstGeom prst="rect">
            <a:avLst/>
          </a:prstGeom>
        </p:spPr>
      </p:pic>
      <p:pic>
        <p:nvPicPr>
          <p:cNvPr id="70" name="Graphic 69" descr="Back">
            <a:hlinkClick r:id="" action="ppaction://hlinkshowjump?jump=lastslideviewed" highlightClick="1"/>
            <a:extLst>
              <a:ext uri="{FF2B5EF4-FFF2-40B4-BE49-F238E27FC236}">
                <a16:creationId xmlns:a16="http://schemas.microsoft.com/office/drawing/2014/main" id="{318565BB-F4F8-F940-ADBE-BA2F94A4E9F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16200" y="660851"/>
            <a:ext cx="360000" cy="360000"/>
          </a:xfrm>
          <a:prstGeom prst="rect">
            <a:avLst/>
          </a:prstGeom>
        </p:spPr>
      </p:pic>
      <p:pic>
        <p:nvPicPr>
          <p:cNvPr id="78" name="Graphic 77" descr="Add">
            <a:hlinkClick r:id="rId21" action="ppaction://hlinksldjump"/>
            <a:extLst>
              <a:ext uri="{FF2B5EF4-FFF2-40B4-BE49-F238E27FC236}">
                <a16:creationId xmlns:a16="http://schemas.microsoft.com/office/drawing/2014/main" id="{B06547CA-9B6D-AE4C-AB2E-BB7837E8932E}"/>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218720" y="5433265"/>
            <a:ext cx="772514" cy="772514"/>
          </a:xfrm>
          <a:prstGeom prst="rect">
            <a:avLst/>
          </a:prstGeom>
        </p:spPr>
      </p:pic>
      <p:pic>
        <p:nvPicPr>
          <p:cNvPr id="79" name="Graphic 78" descr="Bar graph with upward trend">
            <a:hlinkClick r:id="rId24" action="ppaction://hlinksldjump"/>
            <a:extLst>
              <a:ext uri="{FF2B5EF4-FFF2-40B4-BE49-F238E27FC236}">
                <a16:creationId xmlns:a16="http://schemas.microsoft.com/office/drawing/2014/main" id="{053DBA28-E910-394E-A877-DA2D05CE5125}"/>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104111" y="5747782"/>
            <a:ext cx="468001" cy="468001"/>
          </a:xfrm>
          <a:prstGeom prst="rect">
            <a:avLst/>
          </a:prstGeom>
        </p:spPr>
      </p:pic>
      <p:pic>
        <p:nvPicPr>
          <p:cNvPr id="80" name="Graphic 79" descr="Workflow">
            <a:hlinkClick r:id="rId27" action="ppaction://hlinksldjump"/>
            <a:extLst>
              <a:ext uri="{FF2B5EF4-FFF2-40B4-BE49-F238E27FC236}">
                <a16:creationId xmlns:a16="http://schemas.microsoft.com/office/drawing/2014/main" id="{4091249B-685C-A942-A4FB-2D17468A313F}"/>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601230" y="5748989"/>
            <a:ext cx="468001" cy="468001"/>
          </a:xfrm>
          <a:prstGeom prst="rect">
            <a:avLst/>
          </a:prstGeom>
        </p:spPr>
      </p:pic>
      <p:pic>
        <p:nvPicPr>
          <p:cNvPr id="81" name="Graphic 80" descr="List">
            <a:hlinkClick r:id="rId4" action="ppaction://hlinksldjump"/>
            <a:extLst>
              <a:ext uri="{FF2B5EF4-FFF2-40B4-BE49-F238E27FC236}">
                <a16:creationId xmlns:a16="http://schemas.microsoft.com/office/drawing/2014/main" id="{146E6DE9-C327-CB44-9C3F-6DC0CCBE5ADA}"/>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894989" y="5747783"/>
            <a:ext cx="468001" cy="468001"/>
          </a:xfrm>
          <a:prstGeom prst="rect">
            <a:avLst/>
          </a:prstGeom>
        </p:spPr>
      </p:pic>
      <p:pic>
        <p:nvPicPr>
          <p:cNvPr id="82" name="Graphic 81" descr="Single gear">
            <a:hlinkClick r:id="rId32" action="ppaction://hlinksldjump"/>
            <a:extLst>
              <a:ext uri="{FF2B5EF4-FFF2-40B4-BE49-F238E27FC236}">
                <a16:creationId xmlns:a16="http://schemas.microsoft.com/office/drawing/2014/main" id="{6012B40F-6845-4044-A2ED-5003F599E539}"/>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3898527" y="5729304"/>
            <a:ext cx="468001" cy="468001"/>
          </a:xfrm>
          <a:prstGeom prst="rect">
            <a:avLst/>
          </a:prstGeom>
        </p:spPr>
      </p:pic>
      <p:sp>
        <p:nvSpPr>
          <p:cNvPr id="83" name="Rounded Rectangle 82">
            <a:extLst>
              <a:ext uri="{FF2B5EF4-FFF2-40B4-BE49-F238E27FC236}">
                <a16:creationId xmlns:a16="http://schemas.microsoft.com/office/drawing/2014/main" id="{CED701B3-2926-244E-929C-67C0681C58B8}"/>
              </a:ext>
            </a:extLst>
          </p:cNvPr>
          <p:cNvSpPr/>
          <p:nvPr/>
        </p:nvSpPr>
        <p:spPr>
          <a:xfrm>
            <a:off x="4868228" y="1232782"/>
            <a:ext cx="3051810" cy="430212"/>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This is the List view. Click on the triangles beside the grouped tasks to </a:t>
            </a:r>
            <a:r>
              <a:rPr lang="en-US" sz="1100" dirty="0" err="1">
                <a:latin typeface="+mj-lt"/>
              </a:rPr>
              <a:t>maximise</a:t>
            </a:r>
            <a:r>
              <a:rPr lang="en-US" sz="1100" dirty="0">
                <a:latin typeface="+mj-lt"/>
              </a:rPr>
              <a:t>/minimize details</a:t>
            </a:r>
          </a:p>
        </p:txBody>
      </p:sp>
      <p:sp>
        <p:nvSpPr>
          <p:cNvPr id="84" name="Rectangle 83">
            <a:extLst>
              <a:ext uri="{FF2B5EF4-FFF2-40B4-BE49-F238E27FC236}">
                <a16:creationId xmlns:a16="http://schemas.microsoft.com/office/drawing/2014/main" id="{5FC8D3E1-5D16-C244-A9D6-014F7A4E32C3}"/>
              </a:ext>
            </a:extLst>
          </p:cNvPr>
          <p:cNvSpPr/>
          <p:nvPr/>
        </p:nvSpPr>
        <p:spPr>
          <a:xfrm>
            <a:off x="4759379" y="2641249"/>
            <a:ext cx="3269508" cy="211959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21508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Settings</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18720" y="5433265"/>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04111" y="5747782"/>
            <a:ext cx="468001" cy="468001"/>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3883303" y="571607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3774" y="5746114"/>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883302" y="5747782"/>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Settings – undo delete - no</a:t>
            </a:r>
          </a:p>
        </p:txBody>
      </p:sp>
      <p:pic>
        <p:nvPicPr>
          <p:cNvPr id="4" name="Graphic 3" descr="Male profile">
            <a:extLst>
              <a:ext uri="{FF2B5EF4-FFF2-40B4-BE49-F238E27FC236}">
                <a16:creationId xmlns:a16="http://schemas.microsoft.com/office/drawing/2014/main" id="{08C618DE-E048-D74D-A031-01D22BA2BDE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31278" y="1224446"/>
            <a:ext cx="687278" cy="687278"/>
          </a:xfrm>
          <a:prstGeom prst="rect">
            <a:avLst/>
          </a:prstGeom>
        </p:spPr>
      </p:pic>
      <p:sp>
        <p:nvSpPr>
          <p:cNvPr id="18" name="TextBox 17">
            <a:extLst>
              <a:ext uri="{FF2B5EF4-FFF2-40B4-BE49-F238E27FC236}">
                <a16:creationId xmlns:a16="http://schemas.microsoft.com/office/drawing/2014/main" id="{C8CB9B2A-90F3-A04E-8A6D-C7B47881C1F5}"/>
              </a:ext>
            </a:extLst>
          </p:cNvPr>
          <p:cNvSpPr txBox="1"/>
          <p:nvPr/>
        </p:nvSpPr>
        <p:spPr>
          <a:xfrm>
            <a:off x="1518556" y="1230333"/>
            <a:ext cx="2832749" cy="646331"/>
          </a:xfrm>
          <a:prstGeom prst="rect">
            <a:avLst/>
          </a:prstGeom>
          <a:noFill/>
        </p:spPr>
        <p:txBody>
          <a:bodyPr wrap="square" rtlCol="0">
            <a:spAutoFit/>
          </a:bodyPr>
          <a:lstStyle/>
          <a:p>
            <a:r>
              <a:rPr lang="en-US" sz="1400" dirty="0">
                <a:solidFill>
                  <a:srgbClr val="002060"/>
                </a:solidFill>
              </a:rPr>
              <a:t>Saurav</a:t>
            </a:r>
            <a:r>
              <a:rPr lang="en-US" sz="1200" dirty="0">
                <a:solidFill>
                  <a:srgbClr val="002060"/>
                </a:solidFill>
              </a:rPr>
              <a:t> </a:t>
            </a:r>
          </a:p>
          <a:p>
            <a:r>
              <a:rPr lang="en-US" sz="1100" dirty="0">
                <a:solidFill>
                  <a:srgbClr val="002060"/>
                </a:solidFill>
              </a:rPr>
              <a:t>Last Sync: 10/2/2019</a:t>
            </a:r>
          </a:p>
          <a:p>
            <a:r>
              <a:rPr lang="en-US" sz="1100" dirty="0">
                <a:solidFill>
                  <a:srgbClr val="002060"/>
                </a:solidFill>
              </a:rPr>
              <a:t>Email: </a:t>
            </a:r>
            <a:r>
              <a:rPr lang="en-US" sz="1100" dirty="0" err="1">
                <a:solidFill>
                  <a:srgbClr val="002060"/>
                </a:solidFill>
              </a:rPr>
              <a:t>trip.manager@mail.com</a:t>
            </a:r>
            <a:endParaRPr lang="en-US" sz="1100" dirty="0">
              <a:solidFill>
                <a:srgbClr val="002060"/>
              </a:solidFill>
            </a:endParaRPr>
          </a:p>
        </p:txBody>
      </p:sp>
      <p:cxnSp>
        <p:nvCxnSpPr>
          <p:cNvPr id="68" name="Straight Connector 67">
            <a:extLst>
              <a:ext uri="{FF2B5EF4-FFF2-40B4-BE49-F238E27FC236}">
                <a16:creationId xmlns:a16="http://schemas.microsoft.com/office/drawing/2014/main" id="{4AB3D340-0735-944A-A51B-BDD8CB7FB945}"/>
              </a:ext>
            </a:extLst>
          </p:cNvPr>
          <p:cNvCxnSpPr/>
          <p:nvPr/>
        </p:nvCxnSpPr>
        <p:spPr>
          <a:xfrm>
            <a:off x="789300" y="1907441"/>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770B12C-55CD-3F48-8C96-D5356D8EF417}"/>
              </a:ext>
            </a:extLst>
          </p:cNvPr>
          <p:cNvSpPr txBox="1"/>
          <p:nvPr/>
        </p:nvSpPr>
        <p:spPr>
          <a:xfrm>
            <a:off x="1533779" y="2003714"/>
            <a:ext cx="2832749" cy="276999"/>
          </a:xfrm>
          <a:prstGeom prst="rect">
            <a:avLst/>
          </a:prstGeom>
          <a:noFill/>
        </p:spPr>
        <p:txBody>
          <a:bodyPr wrap="square" rtlCol="0">
            <a:spAutoFit/>
          </a:bodyPr>
          <a:lstStyle/>
          <a:p>
            <a:r>
              <a:rPr lang="en-US" sz="1200" dirty="0">
                <a:solidFill>
                  <a:srgbClr val="002060"/>
                </a:solidFill>
              </a:rPr>
              <a:t>Time-zone</a:t>
            </a:r>
          </a:p>
        </p:txBody>
      </p:sp>
      <p:cxnSp>
        <p:nvCxnSpPr>
          <p:cNvPr id="71" name="Straight Connector 70">
            <a:extLst>
              <a:ext uri="{FF2B5EF4-FFF2-40B4-BE49-F238E27FC236}">
                <a16:creationId xmlns:a16="http://schemas.microsoft.com/office/drawing/2014/main" id="{89CC6F16-EC52-9D45-B26C-82B9541D86C1}"/>
              </a:ext>
            </a:extLst>
          </p:cNvPr>
          <p:cNvCxnSpPr/>
          <p:nvPr/>
        </p:nvCxnSpPr>
        <p:spPr>
          <a:xfrm>
            <a:off x="783386" y="2280713"/>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CDED91E-DC74-0947-B619-931D79C79D0B}"/>
              </a:ext>
            </a:extLst>
          </p:cNvPr>
          <p:cNvSpPr txBox="1"/>
          <p:nvPr/>
        </p:nvSpPr>
        <p:spPr>
          <a:xfrm>
            <a:off x="1546463" y="2358840"/>
            <a:ext cx="2832749" cy="830997"/>
          </a:xfrm>
          <a:prstGeom prst="rect">
            <a:avLst/>
          </a:prstGeom>
          <a:noFill/>
        </p:spPr>
        <p:txBody>
          <a:bodyPr wrap="square" rtlCol="0">
            <a:spAutoFit/>
          </a:bodyPr>
          <a:lstStyle/>
          <a:p>
            <a:r>
              <a:rPr lang="en-US" sz="1200" dirty="0">
                <a:solidFill>
                  <a:srgbClr val="002060"/>
                </a:solidFill>
              </a:rPr>
              <a:t>Export </a:t>
            </a:r>
          </a:p>
          <a:p>
            <a:r>
              <a:rPr lang="en-US" sz="1200" dirty="0">
                <a:solidFill>
                  <a:srgbClr val="002060"/>
                </a:solidFill>
              </a:rPr>
              <a:t>   </a:t>
            </a:r>
            <a:r>
              <a:rPr lang="en-US" sz="1100" dirty="0">
                <a:solidFill>
                  <a:srgbClr val="002060"/>
                </a:solidFill>
              </a:rPr>
              <a:t>List View   </a:t>
            </a:r>
          </a:p>
          <a:p>
            <a:r>
              <a:rPr lang="en-US" sz="1100" dirty="0">
                <a:solidFill>
                  <a:srgbClr val="002060"/>
                </a:solidFill>
              </a:rPr>
              <a:t>   Chart View</a:t>
            </a:r>
          </a:p>
          <a:p>
            <a:r>
              <a:rPr lang="en-US" sz="1100" dirty="0">
                <a:solidFill>
                  <a:srgbClr val="002060"/>
                </a:solidFill>
              </a:rPr>
              <a:t>   Progress Tracking View</a:t>
            </a:r>
            <a:endParaRPr lang="en-US" sz="1050" dirty="0">
              <a:solidFill>
                <a:srgbClr val="002060"/>
              </a:solidFill>
            </a:endParaRPr>
          </a:p>
        </p:txBody>
      </p:sp>
      <p:cxnSp>
        <p:nvCxnSpPr>
          <p:cNvPr id="73" name="Straight Connector 72">
            <a:extLst>
              <a:ext uri="{FF2B5EF4-FFF2-40B4-BE49-F238E27FC236}">
                <a16:creationId xmlns:a16="http://schemas.microsoft.com/office/drawing/2014/main" id="{6FE013CB-8AFA-F141-B634-5D6383C7A179}"/>
              </a:ext>
            </a:extLst>
          </p:cNvPr>
          <p:cNvCxnSpPr/>
          <p:nvPr/>
        </p:nvCxnSpPr>
        <p:spPr>
          <a:xfrm>
            <a:off x="783386" y="324282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ECF15749-196E-4E4C-B653-712323715470}"/>
              </a:ext>
            </a:extLst>
          </p:cNvPr>
          <p:cNvSpPr txBox="1"/>
          <p:nvPr/>
        </p:nvSpPr>
        <p:spPr>
          <a:xfrm>
            <a:off x="1518555" y="3306276"/>
            <a:ext cx="2832749" cy="276999"/>
          </a:xfrm>
          <a:prstGeom prst="rect">
            <a:avLst/>
          </a:prstGeom>
          <a:noFill/>
        </p:spPr>
        <p:txBody>
          <a:bodyPr wrap="square" rtlCol="0">
            <a:spAutoFit/>
          </a:bodyPr>
          <a:lstStyle/>
          <a:p>
            <a:r>
              <a:rPr lang="en-US" sz="1200" dirty="0">
                <a:solidFill>
                  <a:srgbClr val="002060"/>
                </a:solidFill>
              </a:rPr>
              <a:t>Language</a:t>
            </a:r>
          </a:p>
        </p:txBody>
      </p:sp>
      <p:cxnSp>
        <p:nvCxnSpPr>
          <p:cNvPr id="75" name="Straight Connector 74">
            <a:extLst>
              <a:ext uri="{FF2B5EF4-FFF2-40B4-BE49-F238E27FC236}">
                <a16:creationId xmlns:a16="http://schemas.microsoft.com/office/drawing/2014/main" id="{934DD326-8004-4849-B987-D5511E1DE57D}"/>
              </a:ext>
            </a:extLst>
          </p:cNvPr>
          <p:cNvCxnSpPr/>
          <p:nvPr/>
        </p:nvCxnSpPr>
        <p:spPr>
          <a:xfrm>
            <a:off x="778796" y="3647737"/>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5BEAC5B-5FF0-324E-A464-5D883A411BBC}"/>
              </a:ext>
            </a:extLst>
          </p:cNvPr>
          <p:cNvSpPr txBox="1"/>
          <p:nvPr/>
        </p:nvSpPr>
        <p:spPr>
          <a:xfrm>
            <a:off x="1533779" y="3707291"/>
            <a:ext cx="2832749" cy="276999"/>
          </a:xfrm>
          <a:prstGeom prst="rect">
            <a:avLst/>
          </a:prstGeom>
          <a:noFill/>
        </p:spPr>
        <p:txBody>
          <a:bodyPr wrap="square" rtlCol="0">
            <a:spAutoFit/>
          </a:bodyPr>
          <a:lstStyle/>
          <a:p>
            <a:r>
              <a:rPr lang="en-US" sz="1200" dirty="0">
                <a:solidFill>
                  <a:srgbClr val="002060"/>
                </a:solidFill>
              </a:rPr>
              <a:t>About </a:t>
            </a:r>
          </a:p>
        </p:txBody>
      </p:sp>
      <p:sp>
        <p:nvSpPr>
          <p:cNvPr id="80" name="TextBox 79">
            <a:extLst>
              <a:ext uri="{FF2B5EF4-FFF2-40B4-BE49-F238E27FC236}">
                <a16:creationId xmlns:a16="http://schemas.microsoft.com/office/drawing/2014/main" id="{8D808478-7583-7740-B435-7400EA012F52}"/>
              </a:ext>
            </a:extLst>
          </p:cNvPr>
          <p:cNvSpPr txBox="1"/>
          <p:nvPr/>
        </p:nvSpPr>
        <p:spPr>
          <a:xfrm>
            <a:off x="1687736" y="4008742"/>
            <a:ext cx="2832749" cy="261610"/>
          </a:xfrm>
          <a:prstGeom prst="rect">
            <a:avLst/>
          </a:prstGeom>
          <a:noFill/>
        </p:spPr>
        <p:txBody>
          <a:bodyPr wrap="square" rtlCol="0">
            <a:spAutoFit/>
          </a:bodyPr>
          <a:lstStyle/>
          <a:p>
            <a:r>
              <a:rPr lang="en-US" sz="1100" dirty="0">
                <a:solidFill>
                  <a:srgbClr val="002060"/>
                </a:solidFill>
              </a:rPr>
              <a:t>Write Review </a:t>
            </a:r>
          </a:p>
        </p:txBody>
      </p:sp>
      <p:sp>
        <p:nvSpPr>
          <p:cNvPr id="81" name="TextBox 80">
            <a:extLst>
              <a:ext uri="{FF2B5EF4-FFF2-40B4-BE49-F238E27FC236}">
                <a16:creationId xmlns:a16="http://schemas.microsoft.com/office/drawing/2014/main" id="{02C4E489-0E2E-3047-88D9-24307BAF5E2E}"/>
              </a:ext>
            </a:extLst>
          </p:cNvPr>
          <p:cNvSpPr txBox="1"/>
          <p:nvPr/>
        </p:nvSpPr>
        <p:spPr>
          <a:xfrm>
            <a:off x="1697941" y="4237733"/>
            <a:ext cx="2832749" cy="261610"/>
          </a:xfrm>
          <a:prstGeom prst="rect">
            <a:avLst/>
          </a:prstGeom>
          <a:noFill/>
        </p:spPr>
        <p:txBody>
          <a:bodyPr wrap="square" rtlCol="0">
            <a:spAutoFit/>
          </a:bodyPr>
          <a:lstStyle/>
          <a:p>
            <a:r>
              <a:rPr lang="en-US" sz="1100" dirty="0">
                <a:solidFill>
                  <a:srgbClr val="002060"/>
                </a:solidFill>
              </a:rPr>
              <a:t>Send Feedback</a:t>
            </a:r>
          </a:p>
        </p:txBody>
      </p:sp>
      <p:sp>
        <p:nvSpPr>
          <p:cNvPr id="82" name="TextBox 81">
            <a:extLst>
              <a:ext uri="{FF2B5EF4-FFF2-40B4-BE49-F238E27FC236}">
                <a16:creationId xmlns:a16="http://schemas.microsoft.com/office/drawing/2014/main" id="{F07EBA1F-AD2B-D44B-B683-5FD56F98A9AD}"/>
              </a:ext>
            </a:extLst>
          </p:cNvPr>
          <p:cNvSpPr txBox="1"/>
          <p:nvPr/>
        </p:nvSpPr>
        <p:spPr>
          <a:xfrm>
            <a:off x="3247862" y="4013523"/>
            <a:ext cx="2832749" cy="261610"/>
          </a:xfrm>
          <a:prstGeom prst="rect">
            <a:avLst/>
          </a:prstGeom>
          <a:noFill/>
        </p:spPr>
        <p:txBody>
          <a:bodyPr wrap="square" rtlCol="0">
            <a:spAutoFit/>
          </a:bodyPr>
          <a:lstStyle/>
          <a:p>
            <a:r>
              <a:rPr lang="en-US" sz="1100" dirty="0">
                <a:solidFill>
                  <a:srgbClr val="002060"/>
                </a:solidFill>
              </a:rPr>
              <a:t>Privacy</a:t>
            </a:r>
          </a:p>
        </p:txBody>
      </p:sp>
      <p:sp>
        <p:nvSpPr>
          <p:cNvPr id="83" name="TextBox 82">
            <a:extLst>
              <a:ext uri="{FF2B5EF4-FFF2-40B4-BE49-F238E27FC236}">
                <a16:creationId xmlns:a16="http://schemas.microsoft.com/office/drawing/2014/main" id="{8325C4E0-00BE-394B-A3EB-37B9BE964864}"/>
              </a:ext>
            </a:extLst>
          </p:cNvPr>
          <p:cNvSpPr txBox="1"/>
          <p:nvPr/>
        </p:nvSpPr>
        <p:spPr>
          <a:xfrm>
            <a:off x="3258067" y="4242514"/>
            <a:ext cx="2832749" cy="261610"/>
          </a:xfrm>
          <a:prstGeom prst="rect">
            <a:avLst/>
          </a:prstGeom>
          <a:noFill/>
        </p:spPr>
        <p:txBody>
          <a:bodyPr wrap="square" rtlCol="0">
            <a:spAutoFit/>
          </a:bodyPr>
          <a:lstStyle/>
          <a:p>
            <a:r>
              <a:rPr lang="en-US" sz="1100" dirty="0">
                <a:solidFill>
                  <a:srgbClr val="002060"/>
                </a:solidFill>
              </a:rPr>
              <a:t>Help</a:t>
            </a:r>
          </a:p>
        </p:txBody>
      </p:sp>
      <p:cxnSp>
        <p:nvCxnSpPr>
          <p:cNvPr id="84" name="Straight Connector 83">
            <a:extLst>
              <a:ext uri="{FF2B5EF4-FFF2-40B4-BE49-F238E27FC236}">
                <a16:creationId xmlns:a16="http://schemas.microsoft.com/office/drawing/2014/main" id="{83CA74CD-5AB2-DD47-8A72-2540AC0755A1}"/>
              </a:ext>
            </a:extLst>
          </p:cNvPr>
          <p:cNvCxnSpPr/>
          <p:nvPr/>
        </p:nvCxnSpPr>
        <p:spPr>
          <a:xfrm>
            <a:off x="819598" y="4565932"/>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C1CC51B1-7BBB-374E-878F-2D5AFD76FE67}"/>
              </a:ext>
            </a:extLst>
          </p:cNvPr>
          <p:cNvSpPr txBox="1"/>
          <p:nvPr/>
        </p:nvSpPr>
        <p:spPr>
          <a:xfrm>
            <a:off x="1554767" y="4629388"/>
            <a:ext cx="2832749" cy="276999"/>
          </a:xfrm>
          <a:prstGeom prst="rect">
            <a:avLst/>
          </a:prstGeom>
          <a:noFill/>
        </p:spPr>
        <p:txBody>
          <a:bodyPr wrap="square" rtlCol="0">
            <a:spAutoFit/>
          </a:bodyPr>
          <a:lstStyle/>
          <a:p>
            <a:r>
              <a:rPr lang="en-US" sz="1200" dirty="0">
                <a:solidFill>
                  <a:srgbClr val="002060"/>
                </a:solidFill>
              </a:rPr>
              <a:t>Recycle Bin</a:t>
            </a:r>
          </a:p>
        </p:txBody>
      </p:sp>
      <p:cxnSp>
        <p:nvCxnSpPr>
          <p:cNvPr id="86" name="Straight Connector 85">
            <a:extLst>
              <a:ext uri="{FF2B5EF4-FFF2-40B4-BE49-F238E27FC236}">
                <a16:creationId xmlns:a16="http://schemas.microsoft.com/office/drawing/2014/main" id="{CFF67078-5716-394E-B468-A67846BE2881}"/>
              </a:ext>
            </a:extLst>
          </p:cNvPr>
          <p:cNvCxnSpPr/>
          <p:nvPr/>
        </p:nvCxnSpPr>
        <p:spPr>
          <a:xfrm>
            <a:off x="815008" y="497084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178380D-8528-4147-871E-C9C8455AC027}"/>
              </a:ext>
            </a:extLst>
          </p:cNvPr>
          <p:cNvSpPr/>
          <p:nvPr/>
        </p:nvSpPr>
        <p:spPr>
          <a:xfrm>
            <a:off x="1957796" y="5082858"/>
            <a:ext cx="1260000" cy="2471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Sign Out</a:t>
            </a:r>
          </a:p>
        </p:txBody>
      </p:sp>
      <p:pic>
        <p:nvPicPr>
          <p:cNvPr id="21" name="Graphic 20" descr="Gears">
            <a:extLst>
              <a:ext uri="{FF2B5EF4-FFF2-40B4-BE49-F238E27FC236}">
                <a16:creationId xmlns:a16="http://schemas.microsoft.com/office/drawing/2014/main" id="{F6BA834D-A5A1-4D48-8E01-1A4184BA4EF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10106" y="1941503"/>
            <a:ext cx="341968" cy="341968"/>
          </a:xfrm>
          <a:prstGeom prst="rect">
            <a:avLst/>
          </a:prstGeom>
        </p:spPr>
      </p:pic>
      <p:pic>
        <p:nvPicPr>
          <p:cNvPr id="24" name="Graphic 23" descr="Cloud Computing">
            <a:extLst>
              <a:ext uri="{FF2B5EF4-FFF2-40B4-BE49-F238E27FC236}">
                <a16:creationId xmlns:a16="http://schemas.microsoft.com/office/drawing/2014/main" id="{EC017D6C-A63C-F44E-B887-34D5DCF5D25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13592" y="2356560"/>
            <a:ext cx="341968" cy="341968"/>
          </a:xfrm>
          <a:prstGeom prst="rect">
            <a:avLst/>
          </a:prstGeom>
        </p:spPr>
      </p:pic>
      <p:pic>
        <p:nvPicPr>
          <p:cNvPr id="27" name="Graphic 26" descr="Flower without stem">
            <a:extLst>
              <a:ext uri="{FF2B5EF4-FFF2-40B4-BE49-F238E27FC236}">
                <a16:creationId xmlns:a16="http://schemas.microsoft.com/office/drawing/2014/main" id="{4C473335-BAFE-BF47-99A5-391C90544DE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10107" y="3272397"/>
            <a:ext cx="341968" cy="341968"/>
          </a:xfrm>
          <a:prstGeom prst="rect">
            <a:avLst/>
          </a:prstGeom>
        </p:spPr>
      </p:pic>
      <p:pic>
        <p:nvPicPr>
          <p:cNvPr id="32" name="Graphic 31" descr="Closed book">
            <a:extLst>
              <a:ext uri="{FF2B5EF4-FFF2-40B4-BE49-F238E27FC236}">
                <a16:creationId xmlns:a16="http://schemas.microsoft.com/office/drawing/2014/main" id="{62F54E2E-AB96-CA44-892D-5263B02B57F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104110" y="4017325"/>
            <a:ext cx="215933" cy="215933"/>
          </a:xfrm>
          <a:prstGeom prst="rect">
            <a:avLst/>
          </a:prstGeom>
        </p:spPr>
      </p:pic>
      <p:pic>
        <p:nvPicPr>
          <p:cNvPr id="34" name="Graphic 33" descr="Send">
            <a:extLst>
              <a:ext uri="{FF2B5EF4-FFF2-40B4-BE49-F238E27FC236}">
                <a16:creationId xmlns:a16="http://schemas.microsoft.com/office/drawing/2014/main" id="{F01A0A0C-AF09-4E46-ACA1-027923B1B84E}"/>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542191" y="4295492"/>
            <a:ext cx="215933" cy="215933"/>
          </a:xfrm>
          <a:prstGeom prst="rect">
            <a:avLst/>
          </a:prstGeom>
        </p:spPr>
      </p:pic>
      <p:pic>
        <p:nvPicPr>
          <p:cNvPr id="46" name="Graphic 45" descr="Pencil">
            <a:extLst>
              <a:ext uri="{FF2B5EF4-FFF2-40B4-BE49-F238E27FC236}">
                <a16:creationId xmlns:a16="http://schemas.microsoft.com/office/drawing/2014/main" id="{D768C778-3374-4849-B17B-657800754FA9}"/>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545491" y="4029699"/>
            <a:ext cx="215933" cy="215933"/>
          </a:xfrm>
          <a:prstGeom prst="rect">
            <a:avLst/>
          </a:prstGeom>
        </p:spPr>
      </p:pic>
      <p:pic>
        <p:nvPicPr>
          <p:cNvPr id="89" name="Graphic 88" descr="Information">
            <a:hlinkClick r:id="" action="ppaction://hlinkshowjump?jump=nextslide"/>
            <a:extLst>
              <a:ext uri="{FF2B5EF4-FFF2-40B4-BE49-F238E27FC236}">
                <a16:creationId xmlns:a16="http://schemas.microsoft.com/office/drawing/2014/main" id="{7A54912C-8AC9-AC4B-922A-A36DB263CAC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107977" y="4275985"/>
            <a:ext cx="215933" cy="215933"/>
          </a:xfrm>
          <a:prstGeom prst="rect">
            <a:avLst/>
          </a:prstGeom>
        </p:spPr>
      </p:pic>
      <p:pic>
        <p:nvPicPr>
          <p:cNvPr id="91" name="Graphic 90" descr="Recycle sign">
            <a:extLst>
              <a:ext uri="{FF2B5EF4-FFF2-40B4-BE49-F238E27FC236}">
                <a16:creationId xmlns:a16="http://schemas.microsoft.com/office/drawing/2014/main" id="{47F5FB13-61A5-4049-A7A3-0EC4F56A7527}"/>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010389" y="4608317"/>
            <a:ext cx="341968" cy="341968"/>
          </a:xfrm>
          <a:prstGeom prst="rect">
            <a:avLst/>
          </a:prstGeom>
        </p:spPr>
      </p:pic>
      <p:pic>
        <p:nvPicPr>
          <p:cNvPr id="93" name="Graphic 92" descr="Question mark RTL">
            <a:extLst>
              <a:ext uri="{FF2B5EF4-FFF2-40B4-BE49-F238E27FC236}">
                <a16:creationId xmlns:a16="http://schemas.microsoft.com/office/drawing/2014/main" id="{54C5381B-8A37-9846-AD8D-AC4266217FEB}"/>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003917" y="3705779"/>
            <a:ext cx="342000" cy="342000"/>
          </a:xfrm>
          <a:prstGeom prst="rect">
            <a:avLst/>
          </a:prstGeom>
        </p:spPr>
      </p:pic>
      <p:sp>
        <p:nvSpPr>
          <p:cNvPr id="94" name="Rectangle 93">
            <a:extLst>
              <a:ext uri="{FF2B5EF4-FFF2-40B4-BE49-F238E27FC236}">
                <a16:creationId xmlns:a16="http://schemas.microsoft.com/office/drawing/2014/main" id="{1E458687-11A5-8545-B339-E68F63F53BF3}"/>
              </a:ext>
            </a:extLst>
          </p:cNvPr>
          <p:cNvSpPr/>
          <p:nvPr/>
        </p:nvSpPr>
        <p:spPr>
          <a:xfrm>
            <a:off x="3433302" y="332799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English</a:t>
            </a:r>
          </a:p>
        </p:txBody>
      </p:sp>
      <p:sp>
        <p:nvSpPr>
          <p:cNvPr id="95" name="Triangle 94">
            <a:hlinkClick r:id="" action="ppaction://hlinkshowjump?jump=nextslide"/>
            <a:extLst>
              <a:ext uri="{FF2B5EF4-FFF2-40B4-BE49-F238E27FC236}">
                <a16:creationId xmlns:a16="http://schemas.microsoft.com/office/drawing/2014/main" id="{E4047283-6B33-074D-9FE6-EB8B721C68FD}"/>
              </a:ext>
            </a:extLst>
          </p:cNvPr>
          <p:cNvSpPr>
            <a:spLocks noChangeAspect="1"/>
          </p:cNvSpPr>
          <p:nvPr/>
        </p:nvSpPr>
        <p:spPr>
          <a:xfrm rot="10800000">
            <a:off x="4125000" y="3393548"/>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Rectangle 59">
            <a:extLst>
              <a:ext uri="{FF2B5EF4-FFF2-40B4-BE49-F238E27FC236}">
                <a16:creationId xmlns:a16="http://schemas.microsoft.com/office/drawing/2014/main" id="{982A3F85-3F2F-844F-BADF-22D6F56962F9}"/>
              </a:ext>
            </a:extLst>
          </p:cNvPr>
          <p:cNvSpPr/>
          <p:nvPr/>
        </p:nvSpPr>
        <p:spPr>
          <a:xfrm>
            <a:off x="294479" y="1124743"/>
            <a:ext cx="4346640" cy="5694962"/>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 Same-side Corner of Rectangle 60">
            <a:extLst>
              <a:ext uri="{FF2B5EF4-FFF2-40B4-BE49-F238E27FC236}">
                <a16:creationId xmlns:a16="http://schemas.microsoft.com/office/drawing/2014/main" id="{45EAC947-E4CE-6F43-8662-5150ED032772}"/>
              </a:ext>
            </a:extLst>
          </p:cNvPr>
          <p:cNvSpPr/>
          <p:nvPr/>
        </p:nvSpPr>
        <p:spPr>
          <a:xfrm>
            <a:off x="941665" y="2331826"/>
            <a:ext cx="3363335" cy="1439182"/>
          </a:xfrm>
          <a:prstGeom prst="round2Same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endParaRPr lang="en-US" sz="1050" dirty="0">
              <a:solidFill>
                <a:srgbClr val="002060"/>
              </a:solidFill>
            </a:endParaRPr>
          </a:p>
          <a:p>
            <a:pPr>
              <a:spcAft>
                <a:spcPts val="600"/>
              </a:spcAft>
            </a:pPr>
            <a:r>
              <a:rPr lang="en-US" sz="1400" dirty="0">
                <a:solidFill>
                  <a:srgbClr val="002060"/>
                </a:solidFill>
              </a:rPr>
              <a:t>You have 1 task in recycle bin    </a:t>
            </a:r>
          </a:p>
          <a:p>
            <a:pPr>
              <a:spcAft>
                <a:spcPts val="600"/>
              </a:spcAft>
            </a:pPr>
            <a:r>
              <a:rPr lang="en-US" sz="1200" dirty="0">
                <a:solidFill>
                  <a:srgbClr val="002060"/>
                </a:solidFill>
              </a:rPr>
              <a:t>       Get Vehicle</a:t>
            </a:r>
          </a:p>
          <a:p>
            <a:pPr>
              <a:spcAft>
                <a:spcPts val="600"/>
              </a:spcAft>
            </a:pPr>
            <a:r>
              <a:rPr lang="en-US" sz="1000" dirty="0">
                <a:solidFill>
                  <a:schemeClr val="bg1"/>
                </a:solidFill>
              </a:rPr>
              <a:t>	</a:t>
            </a:r>
          </a:p>
        </p:txBody>
      </p:sp>
      <p:sp>
        <p:nvSpPr>
          <p:cNvPr id="65" name="Round Same-side Corner of Rectangle 64">
            <a:extLst>
              <a:ext uri="{FF2B5EF4-FFF2-40B4-BE49-F238E27FC236}">
                <a16:creationId xmlns:a16="http://schemas.microsoft.com/office/drawing/2014/main" id="{1D2AE3B0-3BFA-B749-9B6D-F26198E15E28}"/>
              </a:ext>
            </a:extLst>
          </p:cNvPr>
          <p:cNvSpPr/>
          <p:nvPr/>
        </p:nvSpPr>
        <p:spPr>
          <a:xfrm>
            <a:off x="938080" y="1962359"/>
            <a:ext cx="3384791" cy="656259"/>
          </a:xfrm>
          <a:prstGeom prst="round2Same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Recycle Bin</a:t>
            </a:r>
          </a:p>
        </p:txBody>
      </p:sp>
      <p:pic>
        <p:nvPicPr>
          <p:cNvPr id="64" name="Graphic 63" descr="Recycle sign">
            <a:extLst>
              <a:ext uri="{FF2B5EF4-FFF2-40B4-BE49-F238E27FC236}">
                <a16:creationId xmlns:a16="http://schemas.microsoft.com/office/drawing/2014/main" id="{67D9C798-9EF6-CB4E-A878-7527867F7472}"/>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148239" y="2066121"/>
            <a:ext cx="452991" cy="452991"/>
          </a:xfrm>
          <a:prstGeom prst="rect">
            <a:avLst/>
          </a:prstGeom>
        </p:spPr>
      </p:pic>
      <p:sp>
        <p:nvSpPr>
          <p:cNvPr id="67" name="Rectangle 66">
            <a:hlinkClick r:id="rId32" action="ppaction://hlinksldjump"/>
            <a:extLst>
              <a:ext uri="{FF2B5EF4-FFF2-40B4-BE49-F238E27FC236}">
                <a16:creationId xmlns:a16="http://schemas.microsoft.com/office/drawing/2014/main" id="{BE8D0976-A31D-FD42-BAA5-12EA5F2FFBD2}"/>
              </a:ext>
            </a:extLst>
          </p:cNvPr>
          <p:cNvSpPr/>
          <p:nvPr/>
        </p:nvSpPr>
        <p:spPr>
          <a:xfrm>
            <a:off x="938080" y="3521510"/>
            <a:ext cx="1260000" cy="24713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Exit</a:t>
            </a:r>
          </a:p>
        </p:txBody>
      </p:sp>
      <p:pic>
        <p:nvPicPr>
          <p:cNvPr id="5" name="Graphic 4" descr="Checkmark">
            <a:extLst>
              <a:ext uri="{FF2B5EF4-FFF2-40B4-BE49-F238E27FC236}">
                <a16:creationId xmlns:a16="http://schemas.microsoft.com/office/drawing/2014/main" id="{3F523F18-9CE6-124D-9AE3-DBF122D241CF}"/>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3711162" y="3063896"/>
            <a:ext cx="266400" cy="266400"/>
          </a:xfrm>
          <a:prstGeom prst="rect">
            <a:avLst/>
          </a:prstGeom>
        </p:spPr>
      </p:pic>
      <p:sp>
        <p:nvSpPr>
          <p:cNvPr id="63" name="Rectangle 62">
            <a:hlinkClick r:id="" action="ppaction://hlinkshowjump?jump=nextslide"/>
            <a:extLst>
              <a:ext uri="{FF2B5EF4-FFF2-40B4-BE49-F238E27FC236}">
                <a16:creationId xmlns:a16="http://schemas.microsoft.com/office/drawing/2014/main" id="{6A3CDEB3-4447-9342-925D-D098D3394ECC}"/>
              </a:ext>
            </a:extLst>
          </p:cNvPr>
          <p:cNvSpPr/>
          <p:nvPr/>
        </p:nvSpPr>
        <p:spPr>
          <a:xfrm>
            <a:off x="3050172" y="3525265"/>
            <a:ext cx="1260000" cy="2471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Undo Delete</a:t>
            </a:r>
          </a:p>
        </p:txBody>
      </p:sp>
      <p:sp>
        <p:nvSpPr>
          <p:cNvPr id="66" name="Rectangle 65">
            <a:extLst>
              <a:ext uri="{FF2B5EF4-FFF2-40B4-BE49-F238E27FC236}">
                <a16:creationId xmlns:a16="http://schemas.microsoft.com/office/drawing/2014/main" id="{4BB0278C-4517-934A-AE99-D0F7E07B4977}"/>
              </a:ext>
            </a:extLst>
          </p:cNvPr>
          <p:cNvSpPr/>
          <p:nvPr/>
        </p:nvSpPr>
        <p:spPr>
          <a:xfrm>
            <a:off x="940165" y="2664028"/>
            <a:ext cx="3340127" cy="628492"/>
          </a:xfrm>
          <a:prstGeom prst="rect">
            <a:avLst/>
          </a:prstGeom>
          <a:solidFill>
            <a:schemeClr val="accent1">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t"/>
          <a:lstStyle/>
          <a:p>
            <a:pPr algn="ctr">
              <a:lnSpc>
                <a:spcPct val="150000"/>
              </a:lnSpc>
            </a:pPr>
            <a:r>
              <a:rPr lang="en-US" sz="1600" dirty="0"/>
              <a:t>Task Deletion not undone</a:t>
            </a:r>
          </a:p>
        </p:txBody>
      </p:sp>
      <p:sp>
        <p:nvSpPr>
          <p:cNvPr id="69" name="Rounded Rectangle 68">
            <a:extLst>
              <a:ext uri="{FF2B5EF4-FFF2-40B4-BE49-F238E27FC236}">
                <a16:creationId xmlns:a16="http://schemas.microsoft.com/office/drawing/2014/main" id="{89DD1CC1-B840-8240-B406-9BEDF19C7CF8}"/>
              </a:ext>
            </a:extLst>
          </p:cNvPr>
          <p:cNvSpPr/>
          <p:nvPr/>
        </p:nvSpPr>
        <p:spPr>
          <a:xfrm>
            <a:off x="4868228" y="1232782"/>
            <a:ext cx="3051810" cy="430212"/>
          </a:xfrm>
          <a:prstGeom prst="round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explore user settings. </a:t>
            </a:r>
          </a:p>
        </p:txBody>
      </p:sp>
    </p:spTree>
    <p:extLst>
      <p:ext uri="{BB962C8B-B14F-4D97-AF65-F5344CB8AC3E}">
        <p14:creationId xmlns:p14="http://schemas.microsoft.com/office/powerpoint/2010/main" val="592360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1500"/>
                                  </p:stCondLst>
                                  <p:childTnLst>
                                    <p:animEffect transition="out" filter="fade">
                                      <p:cBhvr>
                                        <p:cTn id="6" dur="1000"/>
                                        <p:tgtEl>
                                          <p:spTgt spid="66"/>
                                        </p:tgtEl>
                                      </p:cBhvr>
                                    </p:animEffect>
                                    <p:set>
                                      <p:cBhvr>
                                        <p:cTn id="7" dur="1" fill="hold">
                                          <p:stCondLst>
                                            <p:cond delay="999"/>
                                          </p:stCondLst>
                                        </p:cTn>
                                        <p:tgtEl>
                                          <p:spTgt spid="66"/>
                                        </p:tgtEl>
                                        <p:attrNameLst>
                                          <p:attrName>style.visibility</p:attrName>
                                        </p:attrNameLst>
                                      </p:cBhvr>
                                      <p:to>
                                        <p:strVal val="hidden"/>
                                      </p:to>
                                    </p:set>
                                  </p:childTnLst>
                                </p:cTn>
                              </p:par>
                            </p:childTnLst>
                          </p:cTn>
                        </p:par>
                        <p:par>
                          <p:cTn id="8" fill="hold">
                            <p:stCondLst>
                              <p:cond delay="2500"/>
                            </p:stCondLst>
                            <p:childTnLst>
                              <p:par>
                                <p:cTn id="9" presetID="6" presetClass="emph" presetSubtype="0" repeatCount="2000" accel="50000" decel="50000" autoRev="1" fill="remove" grpId="0" nodeType="afterEffect">
                                  <p:stCondLst>
                                    <p:cond delay="1000"/>
                                  </p:stCondLst>
                                  <p:childTnLst>
                                    <p:animScale>
                                      <p:cBhvr>
                                        <p:cTn id="10" dur="500" fill="hold"/>
                                        <p:tgtEl>
                                          <p:spTgt spid="67"/>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Settings</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18720" y="5433265"/>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04111" y="5747782"/>
            <a:ext cx="468001" cy="468001"/>
          </a:xfrm>
          <a:prstGeom prst="rect">
            <a:avLst/>
          </a:prstGeom>
        </p:spPr>
      </p:pic>
      <p:sp>
        <p:nvSpPr>
          <p:cNvPr id="59" name="Rectangle 58">
            <a:extLst>
              <a:ext uri="{FF2B5EF4-FFF2-40B4-BE49-F238E27FC236}">
                <a16:creationId xmlns:a16="http://schemas.microsoft.com/office/drawing/2014/main" id="{6F9311E6-AFD5-914C-B9F1-155F4A977746}"/>
              </a:ext>
            </a:extLst>
          </p:cNvPr>
          <p:cNvSpPr/>
          <p:nvPr/>
        </p:nvSpPr>
        <p:spPr>
          <a:xfrm>
            <a:off x="3883303" y="571607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3774" y="5746114"/>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883302" y="5747782"/>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Settings – undo delete - yes</a:t>
            </a:r>
          </a:p>
        </p:txBody>
      </p:sp>
      <p:pic>
        <p:nvPicPr>
          <p:cNvPr id="4" name="Graphic 3" descr="Male profile">
            <a:extLst>
              <a:ext uri="{FF2B5EF4-FFF2-40B4-BE49-F238E27FC236}">
                <a16:creationId xmlns:a16="http://schemas.microsoft.com/office/drawing/2014/main" id="{08C618DE-E048-D74D-A031-01D22BA2BDE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31278" y="1224446"/>
            <a:ext cx="687278" cy="687278"/>
          </a:xfrm>
          <a:prstGeom prst="rect">
            <a:avLst/>
          </a:prstGeom>
        </p:spPr>
      </p:pic>
      <p:sp>
        <p:nvSpPr>
          <p:cNvPr id="18" name="TextBox 17">
            <a:extLst>
              <a:ext uri="{FF2B5EF4-FFF2-40B4-BE49-F238E27FC236}">
                <a16:creationId xmlns:a16="http://schemas.microsoft.com/office/drawing/2014/main" id="{C8CB9B2A-90F3-A04E-8A6D-C7B47881C1F5}"/>
              </a:ext>
            </a:extLst>
          </p:cNvPr>
          <p:cNvSpPr txBox="1"/>
          <p:nvPr/>
        </p:nvSpPr>
        <p:spPr>
          <a:xfrm>
            <a:off x="1518556" y="1230333"/>
            <a:ext cx="2832749" cy="646331"/>
          </a:xfrm>
          <a:prstGeom prst="rect">
            <a:avLst/>
          </a:prstGeom>
          <a:noFill/>
        </p:spPr>
        <p:txBody>
          <a:bodyPr wrap="square" rtlCol="0">
            <a:spAutoFit/>
          </a:bodyPr>
          <a:lstStyle/>
          <a:p>
            <a:r>
              <a:rPr lang="en-US" sz="1400" dirty="0">
                <a:solidFill>
                  <a:srgbClr val="002060"/>
                </a:solidFill>
              </a:rPr>
              <a:t>Saurav</a:t>
            </a:r>
            <a:r>
              <a:rPr lang="en-US" sz="1200" dirty="0">
                <a:solidFill>
                  <a:srgbClr val="002060"/>
                </a:solidFill>
              </a:rPr>
              <a:t> </a:t>
            </a:r>
          </a:p>
          <a:p>
            <a:r>
              <a:rPr lang="en-US" sz="1100" dirty="0">
                <a:solidFill>
                  <a:srgbClr val="002060"/>
                </a:solidFill>
              </a:rPr>
              <a:t>Last Sync: 10/2/2019</a:t>
            </a:r>
          </a:p>
          <a:p>
            <a:r>
              <a:rPr lang="en-US" sz="1100" dirty="0">
                <a:solidFill>
                  <a:srgbClr val="002060"/>
                </a:solidFill>
              </a:rPr>
              <a:t>Email: </a:t>
            </a:r>
            <a:r>
              <a:rPr lang="en-US" sz="1100" dirty="0" err="1">
                <a:solidFill>
                  <a:srgbClr val="002060"/>
                </a:solidFill>
              </a:rPr>
              <a:t>trip.manager@mail.com</a:t>
            </a:r>
            <a:endParaRPr lang="en-US" sz="1100" dirty="0">
              <a:solidFill>
                <a:srgbClr val="002060"/>
              </a:solidFill>
            </a:endParaRPr>
          </a:p>
        </p:txBody>
      </p:sp>
      <p:cxnSp>
        <p:nvCxnSpPr>
          <p:cNvPr id="68" name="Straight Connector 67">
            <a:extLst>
              <a:ext uri="{FF2B5EF4-FFF2-40B4-BE49-F238E27FC236}">
                <a16:creationId xmlns:a16="http://schemas.microsoft.com/office/drawing/2014/main" id="{4AB3D340-0735-944A-A51B-BDD8CB7FB945}"/>
              </a:ext>
            </a:extLst>
          </p:cNvPr>
          <p:cNvCxnSpPr/>
          <p:nvPr/>
        </p:nvCxnSpPr>
        <p:spPr>
          <a:xfrm>
            <a:off x="789300" y="1907441"/>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770B12C-55CD-3F48-8C96-D5356D8EF417}"/>
              </a:ext>
            </a:extLst>
          </p:cNvPr>
          <p:cNvSpPr txBox="1"/>
          <p:nvPr/>
        </p:nvSpPr>
        <p:spPr>
          <a:xfrm>
            <a:off x="1533779" y="2003714"/>
            <a:ext cx="2832749" cy="276999"/>
          </a:xfrm>
          <a:prstGeom prst="rect">
            <a:avLst/>
          </a:prstGeom>
          <a:noFill/>
        </p:spPr>
        <p:txBody>
          <a:bodyPr wrap="square" rtlCol="0">
            <a:spAutoFit/>
          </a:bodyPr>
          <a:lstStyle/>
          <a:p>
            <a:r>
              <a:rPr lang="en-US" sz="1200" dirty="0">
                <a:solidFill>
                  <a:srgbClr val="002060"/>
                </a:solidFill>
              </a:rPr>
              <a:t>Time-zone</a:t>
            </a:r>
          </a:p>
        </p:txBody>
      </p:sp>
      <p:cxnSp>
        <p:nvCxnSpPr>
          <p:cNvPr id="71" name="Straight Connector 70">
            <a:extLst>
              <a:ext uri="{FF2B5EF4-FFF2-40B4-BE49-F238E27FC236}">
                <a16:creationId xmlns:a16="http://schemas.microsoft.com/office/drawing/2014/main" id="{89CC6F16-EC52-9D45-B26C-82B9541D86C1}"/>
              </a:ext>
            </a:extLst>
          </p:cNvPr>
          <p:cNvCxnSpPr/>
          <p:nvPr/>
        </p:nvCxnSpPr>
        <p:spPr>
          <a:xfrm>
            <a:off x="783386" y="2280713"/>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CDED91E-DC74-0947-B619-931D79C79D0B}"/>
              </a:ext>
            </a:extLst>
          </p:cNvPr>
          <p:cNvSpPr txBox="1"/>
          <p:nvPr/>
        </p:nvSpPr>
        <p:spPr>
          <a:xfrm>
            <a:off x="1546463" y="2358840"/>
            <a:ext cx="2832749" cy="830997"/>
          </a:xfrm>
          <a:prstGeom prst="rect">
            <a:avLst/>
          </a:prstGeom>
          <a:noFill/>
        </p:spPr>
        <p:txBody>
          <a:bodyPr wrap="square" rtlCol="0">
            <a:spAutoFit/>
          </a:bodyPr>
          <a:lstStyle/>
          <a:p>
            <a:r>
              <a:rPr lang="en-US" sz="1200" dirty="0">
                <a:solidFill>
                  <a:srgbClr val="002060"/>
                </a:solidFill>
              </a:rPr>
              <a:t>Export </a:t>
            </a:r>
          </a:p>
          <a:p>
            <a:r>
              <a:rPr lang="en-US" sz="1200" dirty="0">
                <a:solidFill>
                  <a:srgbClr val="002060"/>
                </a:solidFill>
              </a:rPr>
              <a:t>   </a:t>
            </a:r>
            <a:r>
              <a:rPr lang="en-US" sz="1100" dirty="0">
                <a:solidFill>
                  <a:srgbClr val="002060"/>
                </a:solidFill>
              </a:rPr>
              <a:t>List View   </a:t>
            </a:r>
          </a:p>
          <a:p>
            <a:r>
              <a:rPr lang="en-US" sz="1100" dirty="0">
                <a:solidFill>
                  <a:srgbClr val="002060"/>
                </a:solidFill>
              </a:rPr>
              <a:t>   Chart View</a:t>
            </a:r>
          </a:p>
          <a:p>
            <a:r>
              <a:rPr lang="en-US" sz="1100" dirty="0">
                <a:solidFill>
                  <a:srgbClr val="002060"/>
                </a:solidFill>
              </a:rPr>
              <a:t>   Progress Tracking View</a:t>
            </a:r>
            <a:endParaRPr lang="en-US" sz="1050" dirty="0">
              <a:solidFill>
                <a:srgbClr val="002060"/>
              </a:solidFill>
            </a:endParaRPr>
          </a:p>
        </p:txBody>
      </p:sp>
      <p:cxnSp>
        <p:nvCxnSpPr>
          <p:cNvPr id="73" name="Straight Connector 72">
            <a:extLst>
              <a:ext uri="{FF2B5EF4-FFF2-40B4-BE49-F238E27FC236}">
                <a16:creationId xmlns:a16="http://schemas.microsoft.com/office/drawing/2014/main" id="{6FE013CB-8AFA-F141-B634-5D6383C7A179}"/>
              </a:ext>
            </a:extLst>
          </p:cNvPr>
          <p:cNvCxnSpPr/>
          <p:nvPr/>
        </p:nvCxnSpPr>
        <p:spPr>
          <a:xfrm>
            <a:off x="783386" y="324282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ECF15749-196E-4E4C-B653-712323715470}"/>
              </a:ext>
            </a:extLst>
          </p:cNvPr>
          <p:cNvSpPr txBox="1"/>
          <p:nvPr/>
        </p:nvSpPr>
        <p:spPr>
          <a:xfrm>
            <a:off x="1518555" y="3306276"/>
            <a:ext cx="2832749" cy="276999"/>
          </a:xfrm>
          <a:prstGeom prst="rect">
            <a:avLst/>
          </a:prstGeom>
          <a:noFill/>
        </p:spPr>
        <p:txBody>
          <a:bodyPr wrap="square" rtlCol="0">
            <a:spAutoFit/>
          </a:bodyPr>
          <a:lstStyle/>
          <a:p>
            <a:r>
              <a:rPr lang="en-US" sz="1200" dirty="0">
                <a:solidFill>
                  <a:srgbClr val="002060"/>
                </a:solidFill>
              </a:rPr>
              <a:t>Language</a:t>
            </a:r>
          </a:p>
        </p:txBody>
      </p:sp>
      <p:cxnSp>
        <p:nvCxnSpPr>
          <p:cNvPr id="75" name="Straight Connector 74">
            <a:extLst>
              <a:ext uri="{FF2B5EF4-FFF2-40B4-BE49-F238E27FC236}">
                <a16:creationId xmlns:a16="http://schemas.microsoft.com/office/drawing/2014/main" id="{934DD326-8004-4849-B987-D5511E1DE57D}"/>
              </a:ext>
            </a:extLst>
          </p:cNvPr>
          <p:cNvCxnSpPr/>
          <p:nvPr/>
        </p:nvCxnSpPr>
        <p:spPr>
          <a:xfrm>
            <a:off x="778796" y="3647737"/>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5BEAC5B-5FF0-324E-A464-5D883A411BBC}"/>
              </a:ext>
            </a:extLst>
          </p:cNvPr>
          <p:cNvSpPr txBox="1"/>
          <p:nvPr/>
        </p:nvSpPr>
        <p:spPr>
          <a:xfrm>
            <a:off x="1533779" y="3707291"/>
            <a:ext cx="2832749" cy="276999"/>
          </a:xfrm>
          <a:prstGeom prst="rect">
            <a:avLst/>
          </a:prstGeom>
          <a:noFill/>
        </p:spPr>
        <p:txBody>
          <a:bodyPr wrap="square" rtlCol="0">
            <a:spAutoFit/>
          </a:bodyPr>
          <a:lstStyle/>
          <a:p>
            <a:r>
              <a:rPr lang="en-US" sz="1200" dirty="0">
                <a:solidFill>
                  <a:srgbClr val="002060"/>
                </a:solidFill>
              </a:rPr>
              <a:t>About </a:t>
            </a:r>
          </a:p>
        </p:txBody>
      </p:sp>
      <p:sp>
        <p:nvSpPr>
          <p:cNvPr id="80" name="TextBox 79">
            <a:extLst>
              <a:ext uri="{FF2B5EF4-FFF2-40B4-BE49-F238E27FC236}">
                <a16:creationId xmlns:a16="http://schemas.microsoft.com/office/drawing/2014/main" id="{8D808478-7583-7740-B435-7400EA012F52}"/>
              </a:ext>
            </a:extLst>
          </p:cNvPr>
          <p:cNvSpPr txBox="1"/>
          <p:nvPr/>
        </p:nvSpPr>
        <p:spPr>
          <a:xfrm>
            <a:off x="1687736" y="4008742"/>
            <a:ext cx="2832749" cy="261610"/>
          </a:xfrm>
          <a:prstGeom prst="rect">
            <a:avLst/>
          </a:prstGeom>
          <a:noFill/>
        </p:spPr>
        <p:txBody>
          <a:bodyPr wrap="square" rtlCol="0">
            <a:spAutoFit/>
          </a:bodyPr>
          <a:lstStyle/>
          <a:p>
            <a:r>
              <a:rPr lang="en-US" sz="1100" dirty="0">
                <a:solidFill>
                  <a:srgbClr val="002060"/>
                </a:solidFill>
              </a:rPr>
              <a:t>Write Review </a:t>
            </a:r>
          </a:p>
        </p:txBody>
      </p:sp>
      <p:sp>
        <p:nvSpPr>
          <p:cNvPr id="81" name="TextBox 80">
            <a:extLst>
              <a:ext uri="{FF2B5EF4-FFF2-40B4-BE49-F238E27FC236}">
                <a16:creationId xmlns:a16="http://schemas.microsoft.com/office/drawing/2014/main" id="{02C4E489-0E2E-3047-88D9-24307BAF5E2E}"/>
              </a:ext>
            </a:extLst>
          </p:cNvPr>
          <p:cNvSpPr txBox="1"/>
          <p:nvPr/>
        </p:nvSpPr>
        <p:spPr>
          <a:xfrm>
            <a:off x="1697941" y="4237733"/>
            <a:ext cx="2832749" cy="261610"/>
          </a:xfrm>
          <a:prstGeom prst="rect">
            <a:avLst/>
          </a:prstGeom>
          <a:noFill/>
        </p:spPr>
        <p:txBody>
          <a:bodyPr wrap="square" rtlCol="0">
            <a:spAutoFit/>
          </a:bodyPr>
          <a:lstStyle/>
          <a:p>
            <a:r>
              <a:rPr lang="en-US" sz="1100" dirty="0">
                <a:solidFill>
                  <a:srgbClr val="002060"/>
                </a:solidFill>
              </a:rPr>
              <a:t>Send Feedback</a:t>
            </a:r>
          </a:p>
        </p:txBody>
      </p:sp>
      <p:sp>
        <p:nvSpPr>
          <p:cNvPr id="82" name="TextBox 81">
            <a:extLst>
              <a:ext uri="{FF2B5EF4-FFF2-40B4-BE49-F238E27FC236}">
                <a16:creationId xmlns:a16="http://schemas.microsoft.com/office/drawing/2014/main" id="{F07EBA1F-AD2B-D44B-B683-5FD56F98A9AD}"/>
              </a:ext>
            </a:extLst>
          </p:cNvPr>
          <p:cNvSpPr txBox="1"/>
          <p:nvPr/>
        </p:nvSpPr>
        <p:spPr>
          <a:xfrm>
            <a:off x="3247862" y="4013523"/>
            <a:ext cx="2832749" cy="261610"/>
          </a:xfrm>
          <a:prstGeom prst="rect">
            <a:avLst/>
          </a:prstGeom>
          <a:noFill/>
        </p:spPr>
        <p:txBody>
          <a:bodyPr wrap="square" rtlCol="0">
            <a:spAutoFit/>
          </a:bodyPr>
          <a:lstStyle/>
          <a:p>
            <a:r>
              <a:rPr lang="en-US" sz="1100" dirty="0">
                <a:solidFill>
                  <a:srgbClr val="002060"/>
                </a:solidFill>
              </a:rPr>
              <a:t>Privacy</a:t>
            </a:r>
          </a:p>
        </p:txBody>
      </p:sp>
      <p:sp>
        <p:nvSpPr>
          <p:cNvPr id="83" name="TextBox 82">
            <a:extLst>
              <a:ext uri="{FF2B5EF4-FFF2-40B4-BE49-F238E27FC236}">
                <a16:creationId xmlns:a16="http://schemas.microsoft.com/office/drawing/2014/main" id="{8325C4E0-00BE-394B-A3EB-37B9BE964864}"/>
              </a:ext>
            </a:extLst>
          </p:cNvPr>
          <p:cNvSpPr txBox="1"/>
          <p:nvPr/>
        </p:nvSpPr>
        <p:spPr>
          <a:xfrm>
            <a:off x="3258067" y="4242514"/>
            <a:ext cx="2832749" cy="261610"/>
          </a:xfrm>
          <a:prstGeom prst="rect">
            <a:avLst/>
          </a:prstGeom>
          <a:noFill/>
        </p:spPr>
        <p:txBody>
          <a:bodyPr wrap="square" rtlCol="0">
            <a:spAutoFit/>
          </a:bodyPr>
          <a:lstStyle/>
          <a:p>
            <a:r>
              <a:rPr lang="en-US" sz="1100" dirty="0">
                <a:solidFill>
                  <a:srgbClr val="002060"/>
                </a:solidFill>
              </a:rPr>
              <a:t>Help</a:t>
            </a:r>
          </a:p>
        </p:txBody>
      </p:sp>
      <p:cxnSp>
        <p:nvCxnSpPr>
          <p:cNvPr id="84" name="Straight Connector 83">
            <a:extLst>
              <a:ext uri="{FF2B5EF4-FFF2-40B4-BE49-F238E27FC236}">
                <a16:creationId xmlns:a16="http://schemas.microsoft.com/office/drawing/2014/main" id="{83CA74CD-5AB2-DD47-8A72-2540AC0755A1}"/>
              </a:ext>
            </a:extLst>
          </p:cNvPr>
          <p:cNvCxnSpPr/>
          <p:nvPr/>
        </p:nvCxnSpPr>
        <p:spPr>
          <a:xfrm>
            <a:off x="819598" y="4565932"/>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C1CC51B1-7BBB-374E-878F-2D5AFD76FE67}"/>
              </a:ext>
            </a:extLst>
          </p:cNvPr>
          <p:cNvSpPr txBox="1"/>
          <p:nvPr/>
        </p:nvSpPr>
        <p:spPr>
          <a:xfrm>
            <a:off x="1554767" y="4629388"/>
            <a:ext cx="2832749" cy="276999"/>
          </a:xfrm>
          <a:prstGeom prst="rect">
            <a:avLst/>
          </a:prstGeom>
          <a:noFill/>
        </p:spPr>
        <p:txBody>
          <a:bodyPr wrap="square" rtlCol="0">
            <a:spAutoFit/>
          </a:bodyPr>
          <a:lstStyle/>
          <a:p>
            <a:r>
              <a:rPr lang="en-US" sz="1200" dirty="0">
                <a:solidFill>
                  <a:srgbClr val="002060"/>
                </a:solidFill>
              </a:rPr>
              <a:t>Recycle Bin</a:t>
            </a:r>
          </a:p>
        </p:txBody>
      </p:sp>
      <p:cxnSp>
        <p:nvCxnSpPr>
          <p:cNvPr id="86" name="Straight Connector 85">
            <a:extLst>
              <a:ext uri="{FF2B5EF4-FFF2-40B4-BE49-F238E27FC236}">
                <a16:creationId xmlns:a16="http://schemas.microsoft.com/office/drawing/2014/main" id="{CFF67078-5716-394E-B468-A67846BE2881}"/>
              </a:ext>
            </a:extLst>
          </p:cNvPr>
          <p:cNvCxnSpPr/>
          <p:nvPr/>
        </p:nvCxnSpPr>
        <p:spPr>
          <a:xfrm>
            <a:off x="815008" y="497084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178380D-8528-4147-871E-C9C8455AC027}"/>
              </a:ext>
            </a:extLst>
          </p:cNvPr>
          <p:cNvSpPr/>
          <p:nvPr/>
        </p:nvSpPr>
        <p:spPr>
          <a:xfrm>
            <a:off x="1957796" y="5082858"/>
            <a:ext cx="1260000" cy="2471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Sign Out</a:t>
            </a:r>
          </a:p>
        </p:txBody>
      </p:sp>
      <p:pic>
        <p:nvPicPr>
          <p:cNvPr id="21" name="Graphic 20" descr="Gears">
            <a:extLst>
              <a:ext uri="{FF2B5EF4-FFF2-40B4-BE49-F238E27FC236}">
                <a16:creationId xmlns:a16="http://schemas.microsoft.com/office/drawing/2014/main" id="{F6BA834D-A5A1-4D48-8E01-1A4184BA4EF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10106" y="1941503"/>
            <a:ext cx="341968" cy="341968"/>
          </a:xfrm>
          <a:prstGeom prst="rect">
            <a:avLst/>
          </a:prstGeom>
        </p:spPr>
      </p:pic>
      <p:pic>
        <p:nvPicPr>
          <p:cNvPr id="24" name="Graphic 23" descr="Cloud Computing">
            <a:extLst>
              <a:ext uri="{FF2B5EF4-FFF2-40B4-BE49-F238E27FC236}">
                <a16:creationId xmlns:a16="http://schemas.microsoft.com/office/drawing/2014/main" id="{EC017D6C-A63C-F44E-B887-34D5DCF5D25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13592" y="2356560"/>
            <a:ext cx="341968" cy="341968"/>
          </a:xfrm>
          <a:prstGeom prst="rect">
            <a:avLst/>
          </a:prstGeom>
        </p:spPr>
      </p:pic>
      <p:pic>
        <p:nvPicPr>
          <p:cNvPr id="27" name="Graphic 26" descr="Flower without stem">
            <a:extLst>
              <a:ext uri="{FF2B5EF4-FFF2-40B4-BE49-F238E27FC236}">
                <a16:creationId xmlns:a16="http://schemas.microsoft.com/office/drawing/2014/main" id="{4C473335-BAFE-BF47-99A5-391C90544DE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10107" y="3272397"/>
            <a:ext cx="341968" cy="341968"/>
          </a:xfrm>
          <a:prstGeom prst="rect">
            <a:avLst/>
          </a:prstGeom>
        </p:spPr>
      </p:pic>
      <p:pic>
        <p:nvPicPr>
          <p:cNvPr id="32" name="Graphic 31" descr="Closed book">
            <a:extLst>
              <a:ext uri="{FF2B5EF4-FFF2-40B4-BE49-F238E27FC236}">
                <a16:creationId xmlns:a16="http://schemas.microsoft.com/office/drawing/2014/main" id="{62F54E2E-AB96-CA44-892D-5263B02B57F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104110" y="4017325"/>
            <a:ext cx="215933" cy="215933"/>
          </a:xfrm>
          <a:prstGeom prst="rect">
            <a:avLst/>
          </a:prstGeom>
        </p:spPr>
      </p:pic>
      <p:pic>
        <p:nvPicPr>
          <p:cNvPr id="34" name="Graphic 33" descr="Send">
            <a:extLst>
              <a:ext uri="{FF2B5EF4-FFF2-40B4-BE49-F238E27FC236}">
                <a16:creationId xmlns:a16="http://schemas.microsoft.com/office/drawing/2014/main" id="{F01A0A0C-AF09-4E46-ACA1-027923B1B84E}"/>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542191" y="4295492"/>
            <a:ext cx="215933" cy="215933"/>
          </a:xfrm>
          <a:prstGeom prst="rect">
            <a:avLst/>
          </a:prstGeom>
        </p:spPr>
      </p:pic>
      <p:pic>
        <p:nvPicPr>
          <p:cNvPr id="46" name="Graphic 45" descr="Pencil">
            <a:extLst>
              <a:ext uri="{FF2B5EF4-FFF2-40B4-BE49-F238E27FC236}">
                <a16:creationId xmlns:a16="http://schemas.microsoft.com/office/drawing/2014/main" id="{D768C778-3374-4849-B17B-657800754FA9}"/>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545491" y="4029699"/>
            <a:ext cx="215933" cy="215933"/>
          </a:xfrm>
          <a:prstGeom prst="rect">
            <a:avLst/>
          </a:prstGeom>
        </p:spPr>
      </p:pic>
      <p:pic>
        <p:nvPicPr>
          <p:cNvPr id="89" name="Graphic 88" descr="Information">
            <a:hlinkClick r:id="" action="ppaction://hlinkshowjump?jump=nextslide"/>
            <a:extLst>
              <a:ext uri="{FF2B5EF4-FFF2-40B4-BE49-F238E27FC236}">
                <a16:creationId xmlns:a16="http://schemas.microsoft.com/office/drawing/2014/main" id="{7A54912C-8AC9-AC4B-922A-A36DB263CAC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107977" y="4275985"/>
            <a:ext cx="215933" cy="215933"/>
          </a:xfrm>
          <a:prstGeom prst="rect">
            <a:avLst/>
          </a:prstGeom>
        </p:spPr>
      </p:pic>
      <p:pic>
        <p:nvPicPr>
          <p:cNvPr id="91" name="Graphic 90" descr="Recycle sign">
            <a:extLst>
              <a:ext uri="{FF2B5EF4-FFF2-40B4-BE49-F238E27FC236}">
                <a16:creationId xmlns:a16="http://schemas.microsoft.com/office/drawing/2014/main" id="{47F5FB13-61A5-4049-A7A3-0EC4F56A7527}"/>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010389" y="4608317"/>
            <a:ext cx="341968" cy="341968"/>
          </a:xfrm>
          <a:prstGeom prst="rect">
            <a:avLst/>
          </a:prstGeom>
        </p:spPr>
      </p:pic>
      <p:pic>
        <p:nvPicPr>
          <p:cNvPr id="93" name="Graphic 92" descr="Question mark RTL">
            <a:extLst>
              <a:ext uri="{FF2B5EF4-FFF2-40B4-BE49-F238E27FC236}">
                <a16:creationId xmlns:a16="http://schemas.microsoft.com/office/drawing/2014/main" id="{54C5381B-8A37-9846-AD8D-AC4266217FEB}"/>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003917" y="3705779"/>
            <a:ext cx="342000" cy="342000"/>
          </a:xfrm>
          <a:prstGeom prst="rect">
            <a:avLst/>
          </a:prstGeom>
        </p:spPr>
      </p:pic>
      <p:sp>
        <p:nvSpPr>
          <p:cNvPr id="94" name="Rectangle 93">
            <a:extLst>
              <a:ext uri="{FF2B5EF4-FFF2-40B4-BE49-F238E27FC236}">
                <a16:creationId xmlns:a16="http://schemas.microsoft.com/office/drawing/2014/main" id="{1E458687-11A5-8545-B339-E68F63F53BF3}"/>
              </a:ext>
            </a:extLst>
          </p:cNvPr>
          <p:cNvSpPr/>
          <p:nvPr/>
        </p:nvSpPr>
        <p:spPr>
          <a:xfrm>
            <a:off x="3433302" y="332799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English</a:t>
            </a:r>
          </a:p>
        </p:txBody>
      </p:sp>
      <p:sp>
        <p:nvSpPr>
          <p:cNvPr id="95" name="Triangle 94">
            <a:hlinkClick r:id="" action="ppaction://hlinkshowjump?jump=nextslide"/>
            <a:extLst>
              <a:ext uri="{FF2B5EF4-FFF2-40B4-BE49-F238E27FC236}">
                <a16:creationId xmlns:a16="http://schemas.microsoft.com/office/drawing/2014/main" id="{E4047283-6B33-074D-9FE6-EB8B721C68FD}"/>
              </a:ext>
            </a:extLst>
          </p:cNvPr>
          <p:cNvSpPr>
            <a:spLocks noChangeAspect="1"/>
          </p:cNvSpPr>
          <p:nvPr/>
        </p:nvSpPr>
        <p:spPr>
          <a:xfrm rot="10800000">
            <a:off x="4125000" y="3393548"/>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Rectangle 59">
            <a:extLst>
              <a:ext uri="{FF2B5EF4-FFF2-40B4-BE49-F238E27FC236}">
                <a16:creationId xmlns:a16="http://schemas.microsoft.com/office/drawing/2014/main" id="{982A3F85-3F2F-844F-BADF-22D6F56962F9}"/>
              </a:ext>
            </a:extLst>
          </p:cNvPr>
          <p:cNvSpPr/>
          <p:nvPr/>
        </p:nvSpPr>
        <p:spPr>
          <a:xfrm>
            <a:off x="294479" y="1124743"/>
            <a:ext cx="4346640" cy="5694962"/>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 Same-side Corner of Rectangle 60">
            <a:extLst>
              <a:ext uri="{FF2B5EF4-FFF2-40B4-BE49-F238E27FC236}">
                <a16:creationId xmlns:a16="http://schemas.microsoft.com/office/drawing/2014/main" id="{45EAC947-E4CE-6F43-8662-5150ED032772}"/>
              </a:ext>
            </a:extLst>
          </p:cNvPr>
          <p:cNvSpPr/>
          <p:nvPr/>
        </p:nvSpPr>
        <p:spPr>
          <a:xfrm>
            <a:off x="941665" y="2331826"/>
            <a:ext cx="3363335" cy="1439182"/>
          </a:xfrm>
          <a:prstGeom prst="round2Same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endParaRPr lang="en-US" sz="1050" dirty="0">
              <a:solidFill>
                <a:srgbClr val="002060"/>
              </a:solidFill>
            </a:endParaRPr>
          </a:p>
          <a:p>
            <a:pPr>
              <a:spcAft>
                <a:spcPts val="600"/>
              </a:spcAft>
            </a:pPr>
            <a:r>
              <a:rPr lang="en-US" sz="1400" dirty="0">
                <a:solidFill>
                  <a:srgbClr val="002060"/>
                </a:solidFill>
              </a:rPr>
              <a:t>You have 0 task in recycle bin    </a:t>
            </a:r>
          </a:p>
          <a:p>
            <a:pPr>
              <a:spcAft>
                <a:spcPts val="600"/>
              </a:spcAft>
            </a:pPr>
            <a:r>
              <a:rPr lang="en-US" sz="1200" dirty="0">
                <a:solidFill>
                  <a:srgbClr val="002060"/>
                </a:solidFill>
              </a:rPr>
              <a:t>       </a:t>
            </a:r>
          </a:p>
          <a:p>
            <a:pPr>
              <a:spcAft>
                <a:spcPts val="600"/>
              </a:spcAft>
            </a:pPr>
            <a:r>
              <a:rPr lang="en-US" sz="1000" dirty="0">
                <a:solidFill>
                  <a:schemeClr val="bg1"/>
                </a:solidFill>
              </a:rPr>
              <a:t>	</a:t>
            </a:r>
          </a:p>
        </p:txBody>
      </p:sp>
      <p:sp>
        <p:nvSpPr>
          <p:cNvPr id="65" name="Round Same-side Corner of Rectangle 64">
            <a:extLst>
              <a:ext uri="{FF2B5EF4-FFF2-40B4-BE49-F238E27FC236}">
                <a16:creationId xmlns:a16="http://schemas.microsoft.com/office/drawing/2014/main" id="{1D2AE3B0-3BFA-B749-9B6D-F26198E15E28}"/>
              </a:ext>
            </a:extLst>
          </p:cNvPr>
          <p:cNvSpPr/>
          <p:nvPr/>
        </p:nvSpPr>
        <p:spPr>
          <a:xfrm>
            <a:off x="938080" y="1962359"/>
            <a:ext cx="3384791" cy="656259"/>
          </a:xfrm>
          <a:prstGeom prst="round2Same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Recycle Bin</a:t>
            </a:r>
          </a:p>
        </p:txBody>
      </p:sp>
      <p:pic>
        <p:nvPicPr>
          <p:cNvPr id="64" name="Graphic 63" descr="Recycle sign">
            <a:extLst>
              <a:ext uri="{FF2B5EF4-FFF2-40B4-BE49-F238E27FC236}">
                <a16:creationId xmlns:a16="http://schemas.microsoft.com/office/drawing/2014/main" id="{67D9C798-9EF6-CB4E-A878-7527867F7472}"/>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148239" y="2066121"/>
            <a:ext cx="452991" cy="452991"/>
          </a:xfrm>
          <a:prstGeom prst="rect">
            <a:avLst/>
          </a:prstGeom>
        </p:spPr>
      </p:pic>
      <p:sp>
        <p:nvSpPr>
          <p:cNvPr id="67" name="Rectangle 66">
            <a:hlinkClick r:id="rId32" action="ppaction://hlinksldjump"/>
            <a:extLst>
              <a:ext uri="{FF2B5EF4-FFF2-40B4-BE49-F238E27FC236}">
                <a16:creationId xmlns:a16="http://schemas.microsoft.com/office/drawing/2014/main" id="{BE8D0976-A31D-FD42-BAA5-12EA5F2FFBD2}"/>
              </a:ext>
            </a:extLst>
          </p:cNvPr>
          <p:cNvSpPr/>
          <p:nvPr/>
        </p:nvSpPr>
        <p:spPr>
          <a:xfrm>
            <a:off x="938080" y="3521510"/>
            <a:ext cx="1260000" cy="24713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Exit</a:t>
            </a:r>
          </a:p>
        </p:txBody>
      </p:sp>
      <p:sp>
        <p:nvSpPr>
          <p:cNvPr id="66" name="Rectangle 65">
            <a:extLst>
              <a:ext uri="{FF2B5EF4-FFF2-40B4-BE49-F238E27FC236}">
                <a16:creationId xmlns:a16="http://schemas.microsoft.com/office/drawing/2014/main" id="{0B2DDA96-9448-754F-974B-A90D8CCCC6B9}"/>
              </a:ext>
            </a:extLst>
          </p:cNvPr>
          <p:cNvSpPr/>
          <p:nvPr/>
        </p:nvSpPr>
        <p:spPr>
          <a:xfrm>
            <a:off x="940165" y="2664028"/>
            <a:ext cx="3340127" cy="628492"/>
          </a:xfrm>
          <a:prstGeom prst="rect">
            <a:avLst/>
          </a:prstGeom>
          <a:solidFill>
            <a:schemeClr val="accent1">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t"/>
          <a:lstStyle/>
          <a:p>
            <a:pPr algn="ctr">
              <a:lnSpc>
                <a:spcPct val="150000"/>
              </a:lnSpc>
            </a:pPr>
            <a:r>
              <a:rPr lang="en-US" sz="1600" dirty="0"/>
              <a:t>Task Deletion undone</a:t>
            </a:r>
          </a:p>
        </p:txBody>
      </p:sp>
      <p:sp>
        <p:nvSpPr>
          <p:cNvPr id="58" name="Rounded Rectangle 57">
            <a:extLst>
              <a:ext uri="{FF2B5EF4-FFF2-40B4-BE49-F238E27FC236}">
                <a16:creationId xmlns:a16="http://schemas.microsoft.com/office/drawing/2014/main" id="{625C8B6B-7380-D840-82E2-61F29E5A3ACC}"/>
              </a:ext>
            </a:extLst>
          </p:cNvPr>
          <p:cNvSpPr/>
          <p:nvPr/>
        </p:nvSpPr>
        <p:spPr>
          <a:xfrm>
            <a:off x="4868228" y="1232782"/>
            <a:ext cx="3051810" cy="430212"/>
          </a:xfrm>
          <a:prstGeom prst="round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explore user settings. </a:t>
            </a:r>
          </a:p>
        </p:txBody>
      </p:sp>
    </p:spTree>
    <p:extLst>
      <p:ext uri="{BB962C8B-B14F-4D97-AF65-F5344CB8AC3E}">
        <p14:creationId xmlns:p14="http://schemas.microsoft.com/office/powerpoint/2010/main" val="2434394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1500"/>
                                  </p:stCondLst>
                                  <p:childTnLst>
                                    <p:animEffect transition="out" filter="fade">
                                      <p:cBhvr>
                                        <p:cTn id="6" dur="1000"/>
                                        <p:tgtEl>
                                          <p:spTgt spid="66"/>
                                        </p:tgtEl>
                                      </p:cBhvr>
                                    </p:animEffect>
                                    <p:set>
                                      <p:cBhvr>
                                        <p:cTn id="7" dur="1" fill="hold">
                                          <p:stCondLst>
                                            <p:cond delay="999"/>
                                          </p:stCondLst>
                                        </p:cTn>
                                        <p:tgtEl>
                                          <p:spTgt spid="66"/>
                                        </p:tgtEl>
                                        <p:attrNameLst>
                                          <p:attrName>style.visibility</p:attrName>
                                        </p:attrNameLst>
                                      </p:cBhvr>
                                      <p:to>
                                        <p:strVal val="hidden"/>
                                      </p:to>
                                    </p:set>
                                  </p:childTnLst>
                                </p:cTn>
                              </p:par>
                            </p:childTnLst>
                          </p:cTn>
                        </p:par>
                        <p:par>
                          <p:cTn id="8" fill="hold">
                            <p:stCondLst>
                              <p:cond delay="2500"/>
                            </p:stCondLst>
                            <p:childTnLst>
                              <p:par>
                                <p:cTn id="9" presetID="6" presetClass="emph" presetSubtype="0" repeatCount="2000" accel="50000" decel="50000" autoRev="1" fill="remove" grpId="0" nodeType="afterEffect">
                                  <p:stCondLst>
                                    <p:cond delay="1500"/>
                                  </p:stCondLst>
                                  <p:childTnLst>
                                    <p:animScale>
                                      <p:cBhvr>
                                        <p:cTn id="10" dur="500" fill="hold"/>
                                        <p:tgtEl>
                                          <p:spTgt spid="67"/>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6"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89300" y="587719"/>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Settings</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0ADCC8-FD27-C645-B9E7-8388BD6E5E6C}"/>
              </a:ext>
            </a:extLst>
          </p:cNvPr>
          <p:cNvCxnSpPr/>
          <p:nvPr/>
        </p:nvCxnSpPr>
        <p:spPr>
          <a:xfrm>
            <a:off x="797445" y="114959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808872" y="569987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71679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F9311E6-AFD5-914C-B9F1-155F4A977746}"/>
              </a:ext>
            </a:extLst>
          </p:cNvPr>
          <p:cNvSpPr/>
          <p:nvPr/>
        </p:nvSpPr>
        <p:spPr>
          <a:xfrm>
            <a:off x="3883303" y="5716074"/>
            <a:ext cx="468001" cy="639760"/>
          </a:xfrm>
          <a:prstGeom prst="rect">
            <a:avLst/>
          </a:prstGeom>
          <a:gradFill>
            <a:gsLst>
              <a:gs pos="78008">
                <a:srgbClr val="EDECF2"/>
              </a:gs>
              <a:gs pos="99000">
                <a:srgbClr val="F0EEF1"/>
              </a:gs>
              <a:gs pos="59000">
                <a:srgbClr val="AAD3F3"/>
              </a:gs>
              <a:gs pos="0">
                <a:srgbClr val="003A84"/>
              </a:gs>
              <a:gs pos="38000">
                <a:srgbClr val="8BC7F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exit</a:t>
            </a:r>
          </a:p>
        </p:txBody>
      </p:sp>
      <p:pic>
        <p:nvPicPr>
          <p:cNvPr id="4" name="Graphic 3" descr="Male profile">
            <a:extLst>
              <a:ext uri="{FF2B5EF4-FFF2-40B4-BE49-F238E27FC236}">
                <a16:creationId xmlns:a16="http://schemas.microsoft.com/office/drawing/2014/main" id="{08C618DE-E048-D74D-A031-01D22BA2BD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1278" y="1224446"/>
            <a:ext cx="687278" cy="687278"/>
          </a:xfrm>
          <a:prstGeom prst="rect">
            <a:avLst/>
          </a:prstGeom>
        </p:spPr>
      </p:pic>
      <p:sp>
        <p:nvSpPr>
          <p:cNvPr id="18" name="TextBox 17">
            <a:extLst>
              <a:ext uri="{FF2B5EF4-FFF2-40B4-BE49-F238E27FC236}">
                <a16:creationId xmlns:a16="http://schemas.microsoft.com/office/drawing/2014/main" id="{C8CB9B2A-90F3-A04E-8A6D-C7B47881C1F5}"/>
              </a:ext>
            </a:extLst>
          </p:cNvPr>
          <p:cNvSpPr txBox="1"/>
          <p:nvPr/>
        </p:nvSpPr>
        <p:spPr>
          <a:xfrm>
            <a:off x="1518556" y="1230333"/>
            <a:ext cx="2832749" cy="646331"/>
          </a:xfrm>
          <a:prstGeom prst="rect">
            <a:avLst/>
          </a:prstGeom>
          <a:noFill/>
        </p:spPr>
        <p:txBody>
          <a:bodyPr wrap="square" rtlCol="0">
            <a:spAutoFit/>
          </a:bodyPr>
          <a:lstStyle/>
          <a:p>
            <a:r>
              <a:rPr lang="en-US" sz="1400" dirty="0">
                <a:solidFill>
                  <a:srgbClr val="002060"/>
                </a:solidFill>
              </a:rPr>
              <a:t>Saurav</a:t>
            </a:r>
            <a:r>
              <a:rPr lang="en-US" sz="1200" dirty="0">
                <a:solidFill>
                  <a:srgbClr val="002060"/>
                </a:solidFill>
              </a:rPr>
              <a:t> </a:t>
            </a:r>
          </a:p>
          <a:p>
            <a:r>
              <a:rPr lang="en-US" sz="1100" dirty="0">
                <a:solidFill>
                  <a:srgbClr val="002060"/>
                </a:solidFill>
              </a:rPr>
              <a:t>Last Sync: 10/2/2019</a:t>
            </a:r>
          </a:p>
          <a:p>
            <a:r>
              <a:rPr lang="en-US" sz="1100" dirty="0">
                <a:solidFill>
                  <a:srgbClr val="002060"/>
                </a:solidFill>
              </a:rPr>
              <a:t>Email: </a:t>
            </a:r>
            <a:r>
              <a:rPr lang="en-US" sz="1100" dirty="0" err="1">
                <a:solidFill>
                  <a:srgbClr val="002060"/>
                </a:solidFill>
              </a:rPr>
              <a:t>trip.manager@mail.com</a:t>
            </a:r>
            <a:endParaRPr lang="en-US" sz="1100" dirty="0">
              <a:solidFill>
                <a:srgbClr val="002060"/>
              </a:solidFill>
            </a:endParaRPr>
          </a:p>
        </p:txBody>
      </p:sp>
      <p:cxnSp>
        <p:nvCxnSpPr>
          <p:cNvPr id="68" name="Straight Connector 67">
            <a:extLst>
              <a:ext uri="{FF2B5EF4-FFF2-40B4-BE49-F238E27FC236}">
                <a16:creationId xmlns:a16="http://schemas.microsoft.com/office/drawing/2014/main" id="{4AB3D340-0735-944A-A51B-BDD8CB7FB945}"/>
              </a:ext>
            </a:extLst>
          </p:cNvPr>
          <p:cNvCxnSpPr/>
          <p:nvPr/>
        </p:nvCxnSpPr>
        <p:spPr>
          <a:xfrm>
            <a:off x="789300" y="1907441"/>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770B12C-55CD-3F48-8C96-D5356D8EF417}"/>
              </a:ext>
            </a:extLst>
          </p:cNvPr>
          <p:cNvSpPr txBox="1"/>
          <p:nvPr/>
        </p:nvSpPr>
        <p:spPr>
          <a:xfrm>
            <a:off x="1533779" y="2003714"/>
            <a:ext cx="2832749" cy="276999"/>
          </a:xfrm>
          <a:prstGeom prst="rect">
            <a:avLst/>
          </a:prstGeom>
          <a:noFill/>
        </p:spPr>
        <p:txBody>
          <a:bodyPr wrap="square" rtlCol="0">
            <a:spAutoFit/>
          </a:bodyPr>
          <a:lstStyle/>
          <a:p>
            <a:r>
              <a:rPr lang="en-US" sz="1200" dirty="0">
                <a:solidFill>
                  <a:srgbClr val="002060"/>
                </a:solidFill>
              </a:rPr>
              <a:t>Time-zone</a:t>
            </a:r>
          </a:p>
        </p:txBody>
      </p:sp>
      <p:cxnSp>
        <p:nvCxnSpPr>
          <p:cNvPr id="71" name="Straight Connector 70">
            <a:extLst>
              <a:ext uri="{FF2B5EF4-FFF2-40B4-BE49-F238E27FC236}">
                <a16:creationId xmlns:a16="http://schemas.microsoft.com/office/drawing/2014/main" id="{89CC6F16-EC52-9D45-B26C-82B9541D86C1}"/>
              </a:ext>
            </a:extLst>
          </p:cNvPr>
          <p:cNvCxnSpPr/>
          <p:nvPr/>
        </p:nvCxnSpPr>
        <p:spPr>
          <a:xfrm>
            <a:off x="783386" y="2280713"/>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CDED91E-DC74-0947-B619-931D79C79D0B}"/>
              </a:ext>
            </a:extLst>
          </p:cNvPr>
          <p:cNvSpPr txBox="1"/>
          <p:nvPr/>
        </p:nvSpPr>
        <p:spPr>
          <a:xfrm>
            <a:off x="1546463" y="2358840"/>
            <a:ext cx="2832749" cy="830997"/>
          </a:xfrm>
          <a:prstGeom prst="rect">
            <a:avLst/>
          </a:prstGeom>
          <a:noFill/>
        </p:spPr>
        <p:txBody>
          <a:bodyPr wrap="square" rtlCol="0">
            <a:spAutoFit/>
          </a:bodyPr>
          <a:lstStyle/>
          <a:p>
            <a:r>
              <a:rPr lang="en-US" sz="1200" dirty="0">
                <a:solidFill>
                  <a:srgbClr val="002060"/>
                </a:solidFill>
              </a:rPr>
              <a:t>Export </a:t>
            </a:r>
          </a:p>
          <a:p>
            <a:r>
              <a:rPr lang="en-US" sz="1200" dirty="0">
                <a:solidFill>
                  <a:srgbClr val="002060"/>
                </a:solidFill>
              </a:rPr>
              <a:t>   </a:t>
            </a:r>
            <a:r>
              <a:rPr lang="en-US" sz="1100" dirty="0">
                <a:solidFill>
                  <a:srgbClr val="002060"/>
                </a:solidFill>
              </a:rPr>
              <a:t>List View   </a:t>
            </a:r>
          </a:p>
          <a:p>
            <a:r>
              <a:rPr lang="en-US" sz="1100" dirty="0">
                <a:solidFill>
                  <a:srgbClr val="002060"/>
                </a:solidFill>
              </a:rPr>
              <a:t>   Chart View</a:t>
            </a:r>
          </a:p>
          <a:p>
            <a:r>
              <a:rPr lang="en-US" sz="1100" dirty="0">
                <a:solidFill>
                  <a:srgbClr val="002060"/>
                </a:solidFill>
              </a:rPr>
              <a:t>   Progress Tracking View</a:t>
            </a:r>
            <a:endParaRPr lang="en-US" sz="1050" dirty="0">
              <a:solidFill>
                <a:srgbClr val="002060"/>
              </a:solidFill>
            </a:endParaRPr>
          </a:p>
        </p:txBody>
      </p:sp>
      <p:cxnSp>
        <p:nvCxnSpPr>
          <p:cNvPr id="73" name="Straight Connector 72">
            <a:extLst>
              <a:ext uri="{FF2B5EF4-FFF2-40B4-BE49-F238E27FC236}">
                <a16:creationId xmlns:a16="http://schemas.microsoft.com/office/drawing/2014/main" id="{6FE013CB-8AFA-F141-B634-5D6383C7A179}"/>
              </a:ext>
            </a:extLst>
          </p:cNvPr>
          <p:cNvCxnSpPr/>
          <p:nvPr/>
        </p:nvCxnSpPr>
        <p:spPr>
          <a:xfrm>
            <a:off x="783386" y="3242820"/>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ECF15749-196E-4E4C-B653-712323715470}"/>
              </a:ext>
            </a:extLst>
          </p:cNvPr>
          <p:cNvSpPr txBox="1"/>
          <p:nvPr/>
        </p:nvSpPr>
        <p:spPr>
          <a:xfrm>
            <a:off x="1518555" y="3306276"/>
            <a:ext cx="2832749" cy="276999"/>
          </a:xfrm>
          <a:prstGeom prst="rect">
            <a:avLst/>
          </a:prstGeom>
          <a:noFill/>
        </p:spPr>
        <p:txBody>
          <a:bodyPr wrap="square" rtlCol="0">
            <a:spAutoFit/>
          </a:bodyPr>
          <a:lstStyle/>
          <a:p>
            <a:r>
              <a:rPr lang="en-US" sz="1200" dirty="0">
                <a:solidFill>
                  <a:srgbClr val="002060"/>
                </a:solidFill>
              </a:rPr>
              <a:t>Language</a:t>
            </a:r>
          </a:p>
        </p:txBody>
      </p:sp>
      <p:cxnSp>
        <p:nvCxnSpPr>
          <p:cNvPr id="75" name="Straight Connector 74">
            <a:extLst>
              <a:ext uri="{FF2B5EF4-FFF2-40B4-BE49-F238E27FC236}">
                <a16:creationId xmlns:a16="http://schemas.microsoft.com/office/drawing/2014/main" id="{934DD326-8004-4849-B987-D5511E1DE57D}"/>
              </a:ext>
            </a:extLst>
          </p:cNvPr>
          <p:cNvCxnSpPr/>
          <p:nvPr/>
        </p:nvCxnSpPr>
        <p:spPr>
          <a:xfrm>
            <a:off x="778796" y="3647737"/>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5BEAC5B-5FF0-324E-A464-5D883A411BBC}"/>
              </a:ext>
            </a:extLst>
          </p:cNvPr>
          <p:cNvSpPr txBox="1"/>
          <p:nvPr/>
        </p:nvSpPr>
        <p:spPr>
          <a:xfrm>
            <a:off x="1533779" y="3707291"/>
            <a:ext cx="2832749" cy="276999"/>
          </a:xfrm>
          <a:prstGeom prst="rect">
            <a:avLst/>
          </a:prstGeom>
          <a:noFill/>
        </p:spPr>
        <p:txBody>
          <a:bodyPr wrap="square" rtlCol="0">
            <a:spAutoFit/>
          </a:bodyPr>
          <a:lstStyle/>
          <a:p>
            <a:r>
              <a:rPr lang="en-US" sz="1200" dirty="0">
                <a:solidFill>
                  <a:srgbClr val="002060"/>
                </a:solidFill>
              </a:rPr>
              <a:t>About </a:t>
            </a:r>
          </a:p>
        </p:txBody>
      </p:sp>
      <p:sp>
        <p:nvSpPr>
          <p:cNvPr id="80" name="TextBox 79">
            <a:extLst>
              <a:ext uri="{FF2B5EF4-FFF2-40B4-BE49-F238E27FC236}">
                <a16:creationId xmlns:a16="http://schemas.microsoft.com/office/drawing/2014/main" id="{8D808478-7583-7740-B435-7400EA012F52}"/>
              </a:ext>
            </a:extLst>
          </p:cNvPr>
          <p:cNvSpPr txBox="1"/>
          <p:nvPr/>
        </p:nvSpPr>
        <p:spPr>
          <a:xfrm>
            <a:off x="1687736" y="4008742"/>
            <a:ext cx="2832749" cy="261610"/>
          </a:xfrm>
          <a:prstGeom prst="rect">
            <a:avLst/>
          </a:prstGeom>
          <a:noFill/>
        </p:spPr>
        <p:txBody>
          <a:bodyPr wrap="square" rtlCol="0">
            <a:spAutoFit/>
          </a:bodyPr>
          <a:lstStyle/>
          <a:p>
            <a:r>
              <a:rPr lang="en-US" sz="1100" dirty="0">
                <a:solidFill>
                  <a:srgbClr val="002060"/>
                </a:solidFill>
              </a:rPr>
              <a:t>Write Review </a:t>
            </a:r>
          </a:p>
        </p:txBody>
      </p:sp>
      <p:sp>
        <p:nvSpPr>
          <p:cNvPr id="81" name="TextBox 80">
            <a:extLst>
              <a:ext uri="{FF2B5EF4-FFF2-40B4-BE49-F238E27FC236}">
                <a16:creationId xmlns:a16="http://schemas.microsoft.com/office/drawing/2014/main" id="{02C4E489-0E2E-3047-88D9-24307BAF5E2E}"/>
              </a:ext>
            </a:extLst>
          </p:cNvPr>
          <p:cNvSpPr txBox="1"/>
          <p:nvPr/>
        </p:nvSpPr>
        <p:spPr>
          <a:xfrm>
            <a:off x="1697941" y="4237733"/>
            <a:ext cx="2832749" cy="261610"/>
          </a:xfrm>
          <a:prstGeom prst="rect">
            <a:avLst/>
          </a:prstGeom>
          <a:noFill/>
        </p:spPr>
        <p:txBody>
          <a:bodyPr wrap="square" rtlCol="0">
            <a:spAutoFit/>
          </a:bodyPr>
          <a:lstStyle/>
          <a:p>
            <a:r>
              <a:rPr lang="en-US" sz="1100" dirty="0">
                <a:solidFill>
                  <a:srgbClr val="002060"/>
                </a:solidFill>
              </a:rPr>
              <a:t>Send Feedback</a:t>
            </a:r>
          </a:p>
        </p:txBody>
      </p:sp>
      <p:sp>
        <p:nvSpPr>
          <p:cNvPr id="82" name="TextBox 81">
            <a:extLst>
              <a:ext uri="{FF2B5EF4-FFF2-40B4-BE49-F238E27FC236}">
                <a16:creationId xmlns:a16="http://schemas.microsoft.com/office/drawing/2014/main" id="{F07EBA1F-AD2B-D44B-B683-5FD56F98A9AD}"/>
              </a:ext>
            </a:extLst>
          </p:cNvPr>
          <p:cNvSpPr txBox="1"/>
          <p:nvPr/>
        </p:nvSpPr>
        <p:spPr>
          <a:xfrm>
            <a:off x="3247862" y="4013523"/>
            <a:ext cx="2832749" cy="261610"/>
          </a:xfrm>
          <a:prstGeom prst="rect">
            <a:avLst/>
          </a:prstGeom>
          <a:noFill/>
        </p:spPr>
        <p:txBody>
          <a:bodyPr wrap="square" rtlCol="0">
            <a:spAutoFit/>
          </a:bodyPr>
          <a:lstStyle/>
          <a:p>
            <a:r>
              <a:rPr lang="en-US" sz="1100" dirty="0">
                <a:solidFill>
                  <a:srgbClr val="002060"/>
                </a:solidFill>
              </a:rPr>
              <a:t>Privacy</a:t>
            </a:r>
          </a:p>
        </p:txBody>
      </p:sp>
      <p:sp>
        <p:nvSpPr>
          <p:cNvPr id="83" name="TextBox 82">
            <a:extLst>
              <a:ext uri="{FF2B5EF4-FFF2-40B4-BE49-F238E27FC236}">
                <a16:creationId xmlns:a16="http://schemas.microsoft.com/office/drawing/2014/main" id="{8325C4E0-00BE-394B-A3EB-37B9BE964864}"/>
              </a:ext>
            </a:extLst>
          </p:cNvPr>
          <p:cNvSpPr txBox="1"/>
          <p:nvPr/>
        </p:nvSpPr>
        <p:spPr>
          <a:xfrm>
            <a:off x="3258067" y="4242514"/>
            <a:ext cx="2832749" cy="261610"/>
          </a:xfrm>
          <a:prstGeom prst="rect">
            <a:avLst/>
          </a:prstGeom>
          <a:noFill/>
        </p:spPr>
        <p:txBody>
          <a:bodyPr wrap="square" rtlCol="0">
            <a:spAutoFit/>
          </a:bodyPr>
          <a:lstStyle/>
          <a:p>
            <a:r>
              <a:rPr lang="en-US" sz="1100" dirty="0">
                <a:solidFill>
                  <a:srgbClr val="002060"/>
                </a:solidFill>
              </a:rPr>
              <a:t>Help</a:t>
            </a:r>
          </a:p>
        </p:txBody>
      </p:sp>
      <p:cxnSp>
        <p:nvCxnSpPr>
          <p:cNvPr id="84" name="Straight Connector 83">
            <a:extLst>
              <a:ext uri="{FF2B5EF4-FFF2-40B4-BE49-F238E27FC236}">
                <a16:creationId xmlns:a16="http://schemas.microsoft.com/office/drawing/2014/main" id="{83CA74CD-5AB2-DD47-8A72-2540AC0755A1}"/>
              </a:ext>
            </a:extLst>
          </p:cNvPr>
          <p:cNvCxnSpPr/>
          <p:nvPr/>
        </p:nvCxnSpPr>
        <p:spPr>
          <a:xfrm>
            <a:off x="819598" y="4565932"/>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C1CC51B1-7BBB-374E-878F-2D5AFD76FE67}"/>
              </a:ext>
            </a:extLst>
          </p:cNvPr>
          <p:cNvSpPr txBox="1"/>
          <p:nvPr/>
        </p:nvSpPr>
        <p:spPr>
          <a:xfrm>
            <a:off x="1554767" y="4629388"/>
            <a:ext cx="2832749" cy="276999"/>
          </a:xfrm>
          <a:prstGeom prst="rect">
            <a:avLst/>
          </a:prstGeom>
          <a:noFill/>
        </p:spPr>
        <p:txBody>
          <a:bodyPr wrap="square" rtlCol="0">
            <a:spAutoFit/>
          </a:bodyPr>
          <a:lstStyle/>
          <a:p>
            <a:r>
              <a:rPr lang="en-US" sz="1200" dirty="0">
                <a:solidFill>
                  <a:srgbClr val="002060"/>
                </a:solidFill>
              </a:rPr>
              <a:t>Recycle Bin</a:t>
            </a:r>
          </a:p>
        </p:txBody>
      </p:sp>
      <p:cxnSp>
        <p:nvCxnSpPr>
          <p:cNvPr id="86" name="Straight Connector 85">
            <a:extLst>
              <a:ext uri="{FF2B5EF4-FFF2-40B4-BE49-F238E27FC236}">
                <a16:creationId xmlns:a16="http://schemas.microsoft.com/office/drawing/2014/main" id="{CFF67078-5716-394E-B468-A67846BE2881}"/>
              </a:ext>
            </a:extLst>
          </p:cNvPr>
          <p:cNvCxnSpPr/>
          <p:nvPr/>
        </p:nvCxnSpPr>
        <p:spPr>
          <a:xfrm>
            <a:off x="815008" y="4970849"/>
            <a:ext cx="3618000" cy="0"/>
          </a:xfrm>
          <a:prstGeom prst="line">
            <a:avLst/>
          </a:prstGeom>
          <a:ln w="12700">
            <a:solidFill>
              <a:srgbClr val="003A84"/>
            </a:solidFill>
          </a:ln>
        </p:spPr>
        <p:style>
          <a:lnRef idx="1">
            <a:schemeClr val="accent1"/>
          </a:lnRef>
          <a:fillRef idx="0">
            <a:schemeClr val="accent1"/>
          </a:fillRef>
          <a:effectRef idx="0">
            <a:schemeClr val="accent1"/>
          </a:effectRef>
          <a:fontRef idx="minor">
            <a:schemeClr val="tx1"/>
          </a:fontRef>
        </p:style>
      </p:cxnSp>
      <p:sp>
        <p:nvSpPr>
          <p:cNvPr id="87" name="Rectangle 86">
            <a:hlinkClick r:id="" action="ppaction://hlinkshowjump?jump=nextslide"/>
            <a:extLst>
              <a:ext uri="{FF2B5EF4-FFF2-40B4-BE49-F238E27FC236}">
                <a16:creationId xmlns:a16="http://schemas.microsoft.com/office/drawing/2014/main" id="{4178380D-8528-4147-871E-C9C8455AC027}"/>
              </a:ext>
            </a:extLst>
          </p:cNvPr>
          <p:cNvSpPr/>
          <p:nvPr/>
        </p:nvSpPr>
        <p:spPr>
          <a:xfrm>
            <a:off x="1957796" y="5082858"/>
            <a:ext cx="1260000" cy="2471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Sign Out</a:t>
            </a:r>
          </a:p>
        </p:txBody>
      </p:sp>
      <p:pic>
        <p:nvPicPr>
          <p:cNvPr id="21" name="Graphic 20" descr="Gears">
            <a:extLst>
              <a:ext uri="{FF2B5EF4-FFF2-40B4-BE49-F238E27FC236}">
                <a16:creationId xmlns:a16="http://schemas.microsoft.com/office/drawing/2014/main" id="{F6BA834D-A5A1-4D48-8E01-1A4184BA4E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0106" y="1941503"/>
            <a:ext cx="341968" cy="341968"/>
          </a:xfrm>
          <a:prstGeom prst="rect">
            <a:avLst/>
          </a:prstGeom>
        </p:spPr>
      </p:pic>
      <p:pic>
        <p:nvPicPr>
          <p:cNvPr id="24" name="Graphic 23" descr="Cloud Computing">
            <a:extLst>
              <a:ext uri="{FF2B5EF4-FFF2-40B4-BE49-F238E27FC236}">
                <a16:creationId xmlns:a16="http://schemas.microsoft.com/office/drawing/2014/main" id="{EC017D6C-A63C-F44E-B887-34D5DCF5D25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3592" y="2356560"/>
            <a:ext cx="341968" cy="341968"/>
          </a:xfrm>
          <a:prstGeom prst="rect">
            <a:avLst/>
          </a:prstGeom>
        </p:spPr>
      </p:pic>
      <p:pic>
        <p:nvPicPr>
          <p:cNvPr id="27" name="Graphic 26" descr="Flower without stem">
            <a:extLst>
              <a:ext uri="{FF2B5EF4-FFF2-40B4-BE49-F238E27FC236}">
                <a16:creationId xmlns:a16="http://schemas.microsoft.com/office/drawing/2014/main" id="{4C473335-BAFE-BF47-99A5-391C90544DE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0107" y="3272397"/>
            <a:ext cx="341968" cy="341968"/>
          </a:xfrm>
          <a:prstGeom prst="rect">
            <a:avLst/>
          </a:prstGeom>
        </p:spPr>
      </p:pic>
      <p:pic>
        <p:nvPicPr>
          <p:cNvPr id="32" name="Graphic 31" descr="Closed book">
            <a:extLst>
              <a:ext uri="{FF2B5EF4-FFF2-40B4-BE49-F238E27FC236}">
                <a16:creationId xmlns:a16="http://schemas.microsoft.com/office/drawing/2014/main" id="{62F54E2E-AB96-CA44-892D-5263B02B57F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04110" y="4017325"/>
            <a:ext cx="215933" cy="215933"/>
          </a:xfrm>
          <a:prstGeom prst="rect">
            <a:avLst/>
          </a:prstGeom>
        </p:spPr>
      </p:pic>
      <p:pic>
        <p:nvPicPr>
          <p:cNvPr id="34" name="Graphic 33" descr="Send">
            <a:extLst>
              <a:ext uri="{FF2B5EF4-FFF2-40B4-BE49-F238E27FC236}">
                <a16:creationId xmlns:a16="http://schemas.microsoft.com/office/drawing/2014/main" id="{F01A0A0C-AF09-4E46-ACA1-027923B1B84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542191" y="4295492"/>
            <a:ext cx="215933" cy="215933"/>
          </a:xfrm>
          <a:prstGeom prst="rect">
            <a:avLst/>
          </a:prstGeom>
        </p:spPr>
      </p:pic>
      <p:pic>
        <p:nvPicPr>
          <p:cNvPr id="46" name="Graphic 45" descr="Pencil">
            <a:extLst>
              <a:ext uri="{FF2B5EF4-FFF2-40B4-BE49-F238E27FC236}">
                <a16:creationId xmlns:a16="http://schemas.microsoft.com/office/drawing/2014/main" id="{D768C778-3374-4849-B17B-657800754FA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545491" y="4029699"/>
            <a:ext cx="215933" cy="215933"/>
          </a:xfrm>
          <a:prstGeom prst="rect">
            <a:avLst/>
          </a:prstGeom>
        </p:spPr>
      </p:pic>
      <p:pic>
        <p:nvPicPr>
          <p:cNvPr id="89" name="Graphic 88" descr="Information">
            <a:hlinkClick r:id="" action="ppaction://hlinkshowjump?jump=nextslide"/>
            <a:extLst>
              <a:ext uri="{FF2B5EF4-FFF2-40B4-BE49-F238E27FC236}">
                <a16:creationId xmlns:a16="http://schemas.microsoft.com/office/drawing/2014/main" id="{7A54912C-8AC9-AC4B-922A-A36DB263CAC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107977" y="4275985"/>
            <a:ext cx="215933" cy="215933"/>
          </a:xfrm>
          <a:prstGeom prst="rect">
            <a:avLst/>
          </a:prstGeom>
        </p:spPr>
      </p:pic>
      <p:pic>
        <p:nvPicPr>
          <p:cNvPr id="91" name="Graphic 90" descr="Recycle sign">
            <a:extLst>
              <a:ext uri="{FF2B5EF4-FFF2-40B4-BE49-F238E27FC236}">
                <a16:creationId xmlns:a16="http://schemas.microsoft.com/office/drawing/2014/main" id="{47F5FB13-61A5-4049-A7A3-0EC4F56A752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10389" y="4608317"/>
            <a:ext cx="341968" cy="341968"/>
          </a:xfrm>
          <a:prstGeom prst="rect">
            <a:avLst/>
          </a:prstGeom>
        </p:spPr>
      </p:pic>
      <p:pic>
        <p:nvPicPr>
          <p:cNvPr id="93" name="Graphic 92" descr="Question mark RTL">
            <a:extLst>
              <a:ext uri="{FF2B5EF4-FFF2-40B4-BE49-F238E27FC236}">
                <a16:creationId xmlns:a16="http://schemas.microsoft.com/office/drawing/2014/main" id="{54C5381B-8A37-9846-AD8D-AC4266217FE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03917" y="3705779"/>
            <a:ext cx="342000" cy="342000"/>
          </a:xfrm>
          <a:prstGeom prst="rect">
            <a:avLst/>
          </a:prstGeom>
        </p:spPr>
      </p:pic>
      <p:sp>
        <p:nvSpPr>
          <p:cNvPr id="94" name="Rectangle 93">
            <a:extLst>
              <a:ext uri="{FF2B5EF4-FFF2-40B4-BE49-F238E27FC236}">
                <a16:creationId xmlns:a16="http://schemas.microsoft.com/office/drawing/2014/main" id="{1E458687-11A5-8545-B339-E68F63F53BF3}"/>
              </a:ext>
            </a:extLst>
          </p:cNvPr>
          <p:cNvSpPr/>
          <p:nvPr/>
        </p:nvSpPr>
        <p:spPr>
          <a:xfrm>
            <a:off x="3433302" y="3327990"/>
            <a:ext cx="900000" cy="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English</a:t>
            </a:r>
          </a:p>
        </p:txBody>
      </p:sp>
      <p:sp>
        <p:nvSpPr>
          <p:cNvPr id="95" name="Triangle 94">
            <a:hlinkClick r:id="" action="ppaction://hlinkshowjump?jump=nextslide"/>
            <a:extLst>
              <a:ext uri="{FF2B5EF4-FFF2-40B4-BE49-F238E27FC236}">
                <a16:creationId xmlns:a16="http://schemas.microsoft.com/office/drawing/2014/main" id="{E4047283-6B33-074D-9FE6-EB8B721C68FD}"/>
              </a:ext>
            </a:extLst>
          </p:cNvPr>
          <p:cNvSpPr>
            <a:spLocks noChangeAspect="1"/>
          </p:cNvSpPr>
          <p:nvPr/>
        </p:nvSpPr>
        <p:spPr>
          <a:xfrm rot="10800000">
            <a:off x="4125000" y="3393548"/>
            <a:ext cx="180000" cy="120000"/>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66" name="Graphic 65" descr="Add">
            <a:hlinkClick r:id="rId22" action="ppaction://hlinksldjump"/>
            <a:extLst>
              <a:ext uri="{FF2B5EF4-FFF2-40B4-BE49-F238E27FC236}">
                <a16:creationId xmlns:a16="http://schemas.microsoft.com/office/drawing/2014/main" id="{D3D59871-D649-8A4A-8F8F-C2F854FC6883}"/>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218720" y="5433265"/>
            <a:ext cx="772514" cy="772514"/>
          </a:xfrm>
          <a:prstGeom prst="rect">
            <a:avLst/>
          </a:prstGeom>
        </p:spPr>
      </p:pic>
      <p:pic>
        <p:nvPicPr>
          <p:cNvPr id="69" name="Graphic 68" descr="Bar graph with upward trend">
            <a:hlinkClick r:id="rId25" action="ppaction://hlinksldjump"/>
            <a:extLst>
              <a:ext uri="{FF2B5EF4-FFF2-40B4-BE49-F238E27FC236}">
                <a16:creationId xmlns:a16="http://schemas.microsoft.com/office/drawing/2014/main" id="{0268A51B-46AF-4343-A9D0-EEA24BD6F34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104111" y="5747782"/>
            <a:ext cx="468001" cy="468001"/>
          </a:xfrm>
          <a:prstGeom prst="rect">
            <a:avLst/>
          </a:prstGeom>
        </p:spPr>
      </p:pic>
      <p:pic>
        <p:nvPicPr>
          <p:cNvPr id="76" name="Graphic 75" descr="Workflow">
            <a:hlinkClick r:id="rId28" action="ppaction://hlinksldjump"/>
            <a:extLst>
              <a:ext uri="{FF2B5EF4-FFF2-40B4-BE49-F238E27FC236}">
                <a16:creationId xmlns:a16="http://schemas.microsoft.com/office/drawing/2014/main" id="{7E0134D1-EFAB-1643-ADAD-69683D09C2B9}"/>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601230" y="5748989"/>
            <a:ext cx="468001" cy="468001"/>
          </a:xfrm>
          <a:prstGeom prst="rect">
            <a:avLst/>
          </a:prstGeom>
        </p:spPr>
      </p:pic>
      <p:pic>
        <p:nvPicPr>
          <p:cNvPr id="77" name="Graphic 76" descr="List">
            <a:hlinkClick r:id="rId31" action="ppaction://hlinksldjump"/>
            <a:extLst>
              <a:ext uri="{FF2B5EF4-FFF2-40B4-BE49-F238E27FC236}">
                <a16:creationId xmlns:a16="http://schemas.microsoft.com/office/drawing/2014/main" id="{5611FCDD-EE7E-A649-88F1-D866E32EEA23}"/>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894989" y="5747783"/>
            <a:ext cx="468001" cy="468001"/>
          </a:xfrm>
          <a:prstGeom prst="rect">
            <a:avLst/>
          </a:prstGeom>
        </p:spPr>
      </p:pic>
      <p:pic>
        <p:nvPicPr>
          <p:cNvPr id="79" name="Graphic 78" descr="Single gear">
            <a:hlinkClick r:id="rId34" action="ppaction://hlinksldjump"/>
            <a:extLst>
              <a:ext uri="{FF2B5EF4-FFF2-40B4-BE49-F238E27FC236}">
                <a16:creationId xmlns:a16="http://schemas.microsoft.com/office/drawing/2014/main" id="{7CB0DC9E-47E2-3B43-B3BE-7F8BE1EAF11D}"/>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3898527" y="5729304"/>
            <a:ext cx="468001" cy="468001"/>
          </a:xfrm>
          <a:prstGeom prst="rect">
            <a:avLst/>
          </a:prstGeom>
        </p:spPr>
      </p:pic>
      <p:sp>
        <p:nvSpPr>
          <p:cNvPr id="58" name="Rounded Rectangle 57">
            <a:extLst>
              <a:ext uri="{FF2B5EF4-FFF2-40B4-BE49-F238E27FC236}">
                <a16:creationId xmlns:a16="http://schemas.microsoft.com/office/drawing/2014/main" id="{A2133B7E-2AD0-9342-93FC-CAD8FD3E2D7C}"/>
              </a:ext>
            </a:extLst>
          </p:cNvPr>
          <p:cNvSpPr/>
          <p:nvPr/>
        </p:nvSpPr>
        <p:spPr>
          <a:xfrm>
            <a:off x="4868228" y="1232782"/>
            <a:ext cx="3051810" cy="430212"/>
          </a:xfrm>
          <a:prstGeom prst="round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r"/>
            <a:r>
              <a:rPr lang="en-US" sz="1100" dirty="0">
                <a:latin typeface="+mj-lt"/>
              </a:rPr>
              <a:t>Follow the prompts explore user settings. </a:t>
            </a:r>
          </a:p>
        </p:txBody>
      </p:sp>
    </p:spTree>
    <p:extLst>
      <p:ext uri="{BB962C8B-B14F-4D97-AF65-F5344CB8AC3E}">
        <p14:creationId xmlns:p14="http://schemas.microsoft.com/office/powerpoint/2010/main" val="375038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2000" accel="50000" decel="50000" autoRev="1" fill="remove" grpId="0" nodeType="withEffect">
                                  <p:stCondLst>
                                    <p:cond delay="500"/>
                                  </p:stCondLst>
                                  <p:childTnLst>
                                    <p:animScale>
                                      <p:cBhvr>
                                        <p:cTn id="6" dur="500" fill="hold"/>
                                        <p:tgtEl>
                                          <p:spTgt spid="87"/>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C481A420-9ADB-434D-9F4E-18127ED69028}"/>
              </a:ext>
            </a:extLst>
          </p:cNvPr>
          <p:cNvSpPr/>
          <p:nvPr/>
        </p:nvSpPr>
        <p:spPr>
          <a:xfrm>
            <a:off x="2135186" y="5430261"/>
            <a:ext cx="914400" cy="914400"/>
          </a:xfrm>
          <a:prstGeom prst="ellipse">
            <a:avLst/>
          </a:prstGeom>
          <a:gradFill>
            <a:gsLst>
              <a:gs pos="0">
                <a:srgbClr val="8BC7F4"/>
              </a:gs>
              <a:gs pos="92000">
                <a:srgbClr val="9ECEF3"/>
              </a:gs>
            </a:gsLst>
            <a:lin ang="5400000" scaled="1"/>
          </a:grad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F1EFC-9D95-9A42-A94E-19AA42AB36D7}"/>
              </a:ext>
            </a:extLst>
          </p:cNvPr>
          <p:cNvSpPr/>
          <p:nvPr/>
        </p:nvSpPr>
        <p:spPr>
          <a:xfrm>
            <a:off x="797442" y="574162"/>
            <a:ext cx="3615070" cy="540000"/>
          </a:xfrm>
          <a:prstGeom prst="rect">
            <a:avLst/>
          </a:prstGeom>
          <a:gradFill flip="none" rotWithShape="1">
            <a:gsLst>
              <a:gs pos="100000">
                <a:srgbClr val="8BC7F4">
                  <a:alpha val="60000"/>
                </a:srgbClr>
              </a:gs>
              <a:gs pos="16000">
                <a:srgbClr val="EBE8ED"/>
              </a:gs>
              <a:gs pos="2000">
                <a:srgbClr val="EBE8ED"/>
              </a:gs>
            </a:gsLst>
            <a:lin ang="54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5D7F7C-31F9-E346-B6EA-14E0ABD56BA4}"/>
              </a:ext>
            </a:extLst>
          </p:cNvPr>
          <p:cNvSpPr/>
          <p:nvPr/>
        </p:nvSpPr>
        <p:spPr>
          <a:xfrm>
            <a:off x="797442" y="5711954"/>
            <a:ext cx="3615070" cy="657110"/>
          </a:xfrm>
          <a:prstGeom prst="rect">
            <a:avLst/>
          </a:prstGeom>
          <a:gradFill>
            <a:gsLst>
              <a:gs pos="0">
                <a:srgbClr val="8BC7F4"/>
              </a:gs>
              <a:gs pos="100000">
                <a:srgbClr val="EBE8ED"/>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9FA558F-1BF0-414D-80B0-C1CAB7915AB9}"/>
              </a:ext>
            </a:extLst>
          </p:cNvPr>
          <p:cNvSpPr txBox="1"/>
          <p:nvPr/>
        </p:nvSpPr>
        <p:spPr>
          <a:xfrm>
            <a:off x="1758124" y="642216"/>
            <a:ext cx="1721256" cy="369332"/>
          </a:xfrm>
          <a:prstGeom prst="rect">
            <a:avLst/>
          </a:prstGeom>
          <a:noFill/>
        </p:spPr>
        <p:txBody>
          <a:bodyPr wrap="square" rtlCol="0">
            <a:spAutoFit/>
          </a:bodyPr>
          <a:lstStyle/>
          <a:p>
            <a:pPr algn="ctr"/>
            <a:r>
              <a:rPr lang="en-US" dirty="0">
                <a:solidFill>
                  <a:srgbClr val="003A84"/>
                </a:solidFill>
              </a:rPr>
              <a:t>Signed Out</a:t>
            </a:r>
          </a:p>
        </p:txBody>
      </p:sp>
      <p:cxnSp>
        <p:nvCxnSpPr>
          <p:cNvPr id="35" name="Straight Connector 34">
            <a:extLst>
              <a:ext uri="{FF2B5EF4-FFF2-40B4-BE49-F238E27FC236}">
                <a16:creationId xmlns:a16="http://schemas.microsoft.com/office/drawing/2014/main" id="{BEFEA94C-02A1-3543-B33B-C48C55696505}"/>
              </a:ext>
            </a:extLst>
          </p:cNvPr>
          <p:cNvCxnSpPr/>
          <p:nvPr/>
        </p:nvCxnSpPr>
        <p:spPr>
          <a:xfrm>
            <a:off x="794208" y="1114162"/>
            <a:ext cx="361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543961-7FFB-E84B-B9B7-553136F7710C}"/>
              </a:ext>
            </a:extLst>
          </p:cNvPr>
          <p:cNvCxnSpPr/>
          <p:nvPr/>
        </p:nvCxnSpPr>
        <p:spPr>
          <a:xfrm>
            <a:off x="797442" y="5687551"/>
            <a:ext cx="1368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60ADD0-E173-B24D-A93C-E5024C3659FE}"/>
              </a:ext>
            </a:extLst>
          </p:cNvPr>
          <p:cNvSpPr>
            <a:spLocks noChangeAspect="1"/>
          </p:cNvSpPr>
          <p:nvPr/>
        </p:nvSpPr>
        <p:spPr>
          <a:xfrm>
            <a:off x="2242838" y="5482067"/>
            <a:ext cx="720000" cy="674637"/>
          </a:xfrm>
          <a:prstGeom prst="ellipse">
            <a:avLst/>
          </a:prstGeom>
          <a:noFill/>
          <a:ln w="28575">
            <a:solidFill>
              <a:srgbClr val="003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2AE3A730-5742-9F41-BE46-7BC7072F346F}"/>
              </a:ext>
            </a:extLst>
          </p:cNvPr>
          <p:cNvCxnSpPr/>
          <p:nvPr/>
        </p:nvCxnSpPr>
        <p:spPr>
          <a:xfrm>
            <a:off x="3009162" y="5693041"/>
            <a:ext cx="1404000" cy="0"/>
          </a:xfrm>
          <a:prstGeom prst="line">
            <a:avLst/>
          </a:prstGeom>
          <a:ln w="28575">
            <a:solidFill>
              <a:srgbClr val="003A84"/>
            </a:solidFill>
          </a:ln>
        </p:spPr>
        <p:style>
          <a:lnRef idx="1">
            <a:schemeClr val="accent1"/>
          </a:lnRef>
          <a:fillRef idx="0">
            <a:schemeClr val="accent1"/>
          </a:fillRef>
          <a:effectRef idx="0">
            <a:schemeClr val="accent1"/>
          </a:effectRef>
          <a:fontRef idx="minor">
            <a:schemeClr val="tx1"/>
          </a:fontRef>
        </p:style>
      </p:cxnSp>
      <p:pic>
        <p:nvPicPr>
          <p:cNvPr id="29" name="Graphic 28" descr="Add">
            <a:extLst>
              <a:ext uri="{FF2B5EF4-FFF2-40B4-BE49-F238E27FC236}">
                <a16:creationId xmlns:a16="http://schemas.microsoft.com/office/drawing/2014/main" id="{92C2FEE7-A7F8-1F4A-907B-4288FA6F1E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18720" y="5433265"/>
            <a:ext cx="772514" cy="772514"/>
          </a:xfrm>
          <a:prstGeom prst="rect">
            <a:avLst/>
          </a:prstGeom>
        </p:spPr>
      </p:pic>
      <p:pic>
        <p:nvPicPr>
          <p:cNvPr id="19" name="Graphic 18" descr="Bar graph with upward trend">
            <a:extLst>
              <a:ext uri="{FF2B5EF4-FFF2-40B4-BE49-F238E27FC236}">
                <a16:creationId xmlns:a16="http://schemas.microsoft.com/office/drawing/2014/main" id="{340C3AF9-6C4E-104A-B1FD-6C783C8A44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04111" y="5747782"/>
            <a:ext cx="468001" cy="468001"/>
          </a:xfrm>
          <a:prstGeom prst="rect">
            <a:avLst/>
          </a:prstGeom>
        </p:spPr>
      </p:pic>
      <p:pic>
        <p:nvPicPr>
          <p:cNvPr id="23" name="Graphic 22" descr="Workflow">
            <a:extLst>
              <a:ext uri="{FF2B5EF4-FFF2-40B4-BE49-F238E27FC236}">
                <a16:creationId xmlns:a16="http://schemas.microsoft.com/office/drawing/2014/main" id="{B16FA952-2B1C-3448-B8E5-6AA849D854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01230" y="5748989"/>
            <a:ext cx="468001" cy="468001"/>
          </a:xfrm>
          <a:prstGeom prst="rect">
            <a:avLst/>
          </a:prstGeom>
        </p:spPr>
      </p:pic>
      <p:pic>
        <p:nvPicPr>
          <p:cNvPr id="25" name="Graphic 24" descr="List">
            <a:extLst>
              <a:ext uri="{FF2B5EF4-FFF2-40B4-BE49-F238E27FC236}">
                <a16:creationId xmlns:a16="http://schemas.microsoft.com/office/drawing/2014/main" id="{F47CC763-138A-E24D-8068-B29E71711B5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4989" y="5747783"/>
            <a:ext cx="468001" cy="468001"/>
          </a:xfrm>
          <a:prstGeom prst="rect">
            <a:avLst/>
          </a:prstGeom>
        </p:spPr>
      </p:pic>
      <p:pic>
        <p:nvPicPr>
          <p:cNvPr id="30" name="Graphic 29" descr="Single gear">
            <a:extLst>
              <a:ext uri="{FF2B5EF4-FFF2-40B4-BE49-F238E27FC236}">
                <a16:creationId xmlns:a16="http://schemas.microsoft.com/office/drawing/2014/main" id="{1F620035-F474-B141-B11C-BAC4DFED956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898527" y="5729304"/>
            <a:ext cx="468001" cy="468001"/>
          </a:xfrm>
          <a:prstGeom prst="rect">
            <a:avLst/>
          </a:prstGeom>
        </p:spPr>
      </p:pic>
      <p:sp>
        <p:nvSpPr>
          <p:cNvPr id="55" name="TextBox 54">
            <a:extLst>
              <a:ext uri="{FF2B5EF4-FFF2-40B4-BE49-F238E27FC236}">
                <a16:creationId xmlns:a16="http://schemas.microsoft.com/office/drawing/2014/main" id="{81D4058F-A57F-EC4C-9CBE-3C021A9AF4F7}"/>
              </a:ext>
            </a:extLst>
          </p:cNvPr>
          <p:cNvSpPr txBox="1"/>
          <p:nvPr/>
        </p:nvSpPr>
        <p:spPr>
          <a:xfrm>
            <a:off x="1533779" y="6153925"/>
            <a:ext cx="602902" cy="276999"/>
          </a:xfrm>
          <a:prstGeom prst="rect">
            <a:avLst/>
          </a:prstGeom>
          <a:noFill/>
        </p:spPr>
        <p:txBody>
          <a:bodyPr wrap="square" rtlCol="0">
            <a:spAutoFit/>
          </a:bodyPr>
          <a:lstStyle/>
          <a:p>
            <a:pPr algn="ctr"/>
            <a:r>
              <a:rPr lang="en-US" sz="1200" dirty="0">
                <a:solidFill>
                  <a:srgbClr val="002060"/>
                </a:solidFill>
              </a:rPr>
              <a:t>Chart</a:t>
            </a:r>
            <a:endParaRPr lang="en-US" sz="1200" dirty="0">
              <a:solidFill>
                <a:srgbClr val="003A84"/>
              </a:solidFill>
            </a:endParaRPr>
          </a:p>
        </p:txBody>
      </p:sp>
      <p:sp>
        <p:nvSpPr>
          <p:cNvPr id="56" name="TextBox 55">
            <a:extLst>
              <a:ext uri="{FF2B5EF4-FFF2-40B4-BE49-F238E27FC236}">
                <a16:creationId xmlns:a16="http://schemas.microsoft.com/office/drawing/2014/main" id="{5FEF3B3C-6177-E74D-894D-52F51CF029C2}"/>
              </a:ext>
            </a:extLst>
          </p:cNvPr>
          <p:cNvSpPr txBox="1"/>
          <p:nvPr/>
        </p:nvSpPr>
        <p:spPr>
          <a:xfrm>
            <a:off x="2934931" y="6153925"/>
            <a:ext cx="875323" cy="276999"/>
          </a:xfrm>
          <a:prstGeom prst="rect">
            <a:avLst/>
          </a:prstGeom>
          <a:noFill/>
        </p:spPr>
        <p:txBody>
          <a:bodyPr wrap="square" rtlCol="0">
            <a:spAutoFit/>
          </a:bodyPr>
          <a:lstStyle/>
          <a:p>
            <a:pPr algn="ctr"/>
            <a:r>
              <a:rPr lang="en-US" sz="1200" dirty="0">
                <a:solidFill>
                  <a:srgbClr val="002060"/>
                </a:solidFill>
              </a:rPr>
              <a:t>Progress</a:t>
            </a:r>
            <a:endParaRPr lang="en-US" sz="1200" dirty="0">
              <a:solidFill>
                <a:srgbClr val="003A84"/>
              </a:solidFill>
            </a:endParaRPr>
          </a:p>
        </p:txBody>
      </p:sp>
      <p:sp>
        <p:nvSpPr>
          <p:cNvPr id="57" name="TextBox 56">
            <a:extLst>
              <a:ext uri="{FF2B5EF4-FFF2-40B4-BE49-F238E27FC236}">
                <a16:creationId xmlns:a16="http://schemas.microsoft.com/office/drawing/2014/main" id="{B6FF1441-4409-D543-B4CF-E5BC0BC574EF}"/>
              </a:ext>
            </a:extLst>
          </p:cNvPr>
          <p:cNvSpPr txBox="1"/>
          <p:nvPr/>
        </p:nvSpPr>
        <p:spPr>
          <a:xfrm>
            <a:off x="3742401" y="6157517"/>
            <a:ext cx="772514" cy="276999"/>
          </a:xfrm>
          <a:prstGeom prst="rect">
            <a:avLst/>
          </a:prstGeom>
          <a:noFill/>
        </p:spPr>
        <p:txBody>
          <a:bodyPr wrap="square" rtlCol="0">
            <a:spAutoFit/>
          </a:bodyPr>
          <a:lstStyle/>
          <a:p>
            <a:pPr algn="ctr"/>
            <a:r>
              <a:rPr lang="en-US" sz="1200" dirty="0">
                <a:solidFill>
                  <a:srgbClr val="002060"/>
                </a:solidFill>
              </a:rPr>
              <a:t>Settings</a:t>
            </a:r>
            <a:endParaRPr lang="en-US" sz="1200" dirty="0">
              <a:solidFill>
                <a:srgbClr val="003A84"/>
              </a:solidFill>
            </a:endParaRPr>
          </a:p>
        </p:txBody>
      </p:sp>
      <p:sp>
        <p:nvSpPr>
          <p:cNvPr id="54" name="TextBox 53">
            <a:extLst>
              <a:ext uri="{FF2B5EF4-FFF2-40B4-BE49-F238E27FC236}">
                <a16:creationId xmlns:a16="http://schemas.microsoft.com/office/drawing/2014/main" id="{C0A0E87D-DA62-C144-A1E6-D1F340144A62}"/>
              </a:ext>
            </a:extLst>
          </p:cNvPr>
          <p:cNvSpPr txBox="1"/>
          <p:nvPr/>
        </p:nvSpPr>
        <p:spPr>
          <a:xfrm>
            <a:off x="894989" y="6153925"/>
            <a:ext cx="468001" cy="276999"/>
          </a:xfrm>
          <a:prstGeom prst="rect">
            <a:avLst/>
          </a:prstGeom>
          <a:noFill/>
        </p:spPr>
        <p:txBody>
          <a:bodyPr wrap="square" rtlCol="0">
            <a:spAutoFit/>
          </a:bodyPr>
          <a:lstStyle/>
          <a:p>
            <a:pPr algn="ctr"/>
            <a:r>
              <a:rPr lang="en-US" sz="1200" dirty="0">
                <a:solidFill>
                  <a:srgbClr val="002060"/>
                </a:solidFill>
              </a:rPr>
              <a:t>List</a:t>
            </a:r>
            <a:endParaRPr lang="en-US" sz="1200" dirty="0">
              <a:solidFill>
                <a:srgbClr val="003A84"/>
              </a:solidFill>
            </a:endParaRPr>
          </a:p>
        </p:txBody>
      </p:sp>
      <p:sp>
        <p:nvSpPr>
          <p:cNvPr id="62" name="Title 61">
            <a:extLst>
              <a:ext uri="{FF2B5EF4-FFF2-40B4-BE49-F238E27FC236}">
                <a16:creationId xmlns:a16="http://schemas.microsoft.com/office/drawing/2014/main" id="{1EF722EC-BF61-9E4D-AE7A-9278627595BD}"/>
              </a:ext>
            </a:extLst>
          </p:cNvPr>
          <p:cNvSpPr>
            <a:spLocks noGrp="1"/>
          </p:cNvSpPr>
          <p:nvPr>
            <p:ph type="ctrTitle" idx="4294967295"/>
          </p:nvPr>
        </p:nvSpPr>
        <p:spPr>
          <a:xfrm>
            <a:off x="2455863" y="-482600"/>
            <a:ext cx="5464175" cy="430212"/>
          </a:xfrm>
        </p:spPr>
        <p:txBody>
          <a:bodyPr>
            <a:normAutofit fontScale="90000"/>
          </a:bodyPr>
          <a:lstStyle/>
          <a:p>
            <a:r>
              <a:rPr lang="en-US" dirty="0"/>
              <a:t>Template Slide</a:t>
            </a:r>
          </a:p>
        </p:txBody>
      </p:sp>
      <p:sp>
        <p:nvSpPr>
          <p:cNvPr id="79" name="Action Button: Return 78">
            <a:hlinkClick r:id="" action="ppaction://hlinkshowjump?jump=lastslideviewed" highlightClick="1"/>
            <a:extLst>
              <a:ext uri="{FF2B5EF4-FFF2-40B4-BE49-F238E27FC236}">
                <a16:creationId xmlns:a16="http://schemas.microsoft.com/office/drawing/2014/main" id="{0547EC97-D747-9948-BC40-035F0CEBC197}"/>
              </a:ext>
            </a:extLst>
          </p:cNvPr>
          <p:cNvSpPr/>
          <p:nvPr/>
        </p:nvSpPr>
        <p:spPr>
          <a:xfrm rot="16200000">
            <a:off x="789699" y="673907"/>
            <a:ext cx="386900" cy="360000"/>
          </a:xfrm>
          <a:prstGeom prst="actionButtonRetur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D639335-0190-F241-B548-28A4FA5CB583}"/>
              </a:ext>
            </a:extLst>
          </p:cNvPr>
          <p:cNvSpPr/>
          <p:nvPr/>
        </p:nvSpPr>
        <p:spPr>
          <a:xfrm>
            <a:off x="294479" y="1147603"/>
            <a:ext cx="4346640" cy="5694962"/>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7C97AC8-3F5D-E549-AAB0-78B3CD2C4342}"/>
              </a:ext>
            </a:extLst>
          </p:cNvPr>
          <p:cNvSpPr/>
          <p:nvPr/>
        </p:nvSpPr>
        <p:spPr>
          <a:xfrm>
            <a:off x="948688" y="1685660"/>
            <a:ext cx="3340127" cy="2966344"/>
          </a:xfrm>
          <a:prstGeom prst="rect">
            <a:avLst/>
          </a:prstGeom>
          <a:solidFill>
            <a:schemeClr val="accent1">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t"/>
          <a:lstStyle/>
          <a:p>
            <a:pPr algn="ctr">
              <a:lnSpc>
                <a:spcPct val="150000"/>
              </a:lnSpc>
            </a:pPr>
            <a:endParaRPr lang="en-US" sz="1400" dirty="0"/>
          </a:p>
          <a:p>
            <a:pPr algn="ctr">
              <a:lnSpc>
                <a:spcPct val="150000"/>
              </a:lnSpc>
            </a:pPr>
            <a:r>
              <a:rPr lang="en-US" dirty="0"/>
              <a:t>Thanks for using this app!</a:t>
            </a:r>
          </a:p>
          <a:p>
            <a:pPr algn="ctr">
              <a:lnSpc>
                <a:spcPct val="150000"/>
              </a:lnSpc>
            </a:pPr>
            <a:endParaRPr lang="en-US" sz="1400" dirty="0"/>
          </a:p>
          <a:p>
            <a:pPr algn="ctr">
              <a:lnSpc>
                <a:spcPct val="150000"/>
              </a:lnSpc>
            </a:pPr>
            <a:r>
              <a:rPr lang="en-US" sz="1400" dirty="0"/>
              <a:t>Log back in</a:t>
            </a:r>
          </a:p>
        </p:txBody>
      </p:sp>
      <p:pic>
        <p:nvPicPr>
          <p:cNvPr id="58" name="Graphic 57" descr="Male profile">
            <a:hlinkClick r:id="rId12" action="ppaction://hlinksldjump"/>
            <a:extLst>
              <a:ext uri="{FF2B5EF4-FFF2-40B4-BE49-F238E27FC236}">
                <a16:creationId xmlns:a16="http://schemas.microsoft.com/office/drawing/2014/main" id="{0F9885F9-DADC-BC43-A6B3-A3EB7759D79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135185" y="3064753"/>
            <a:ext cx="968925" cy="968925"/>
          </a:xfrm>
          <a:prstGeom prst="rect">
            <a:avLst/>
          </a:prstGeom>
        </p:spPr>
      </p:pic>
      <p:sp>
        <p:nvSpPr>
          <p:cNvPr id="59" name="TextBox 58">
            <a:extLst>
              <a:ext uri="{FF2B5EF4-FFF2-40B4-BE49-F238E27FC236}">
                <a16:creationId xmlns:a16="http://schemas.microsoft.com/office/drawing/2014/main" id="{601468AC-4A3D-5C4B-82E3-35BDCC639355}"/>
              </a:ext>
            </a:extLst>
          </p:cNvPr>
          <p:cNvSpPr txBox="1"/>
          <p:nvPr/>
        </p:nvSpPr>
        <p:spPr>
          <a:xfrm>
            <a:off x="2242838" y="3917898"/>
            <a:ext cx="2832749" cy="307777"/>
          </a:xfrm>
          <a:prstGeom prst="rect">
            <a:avLst/>
          </a:prstGeom>
          <a:noFill/>
        </p:spPr>
        <p:txBody>
          <a:bodyPr wrap="square" rtlCol="0">
            <a:spAutoFit/>
          </a:bodyPr>
          <a:lstStyle/>
          <a:p>
            <a:r>
              <a:rPr lang="en-US" sz="1400" dirty="0">
                <a:solidFill>
                  <a:srgbClr val="002060"/>
                </a:solidFill>
              </a:rPr>
              <a:t>Saurav</a:t>
            </a:r>
            <a:r>
              <a:rPr lang="en-US" sz="1200" dirty="0">
                <a:solidFill>
                  <a:srgbClr val="002060"/>
                </a:solidFill>
              </a:rPr>
              <a:t> </a:t>
            </a:r>
          </a:p>
        </p:txBody>
      </p:sp>
    </p:spTree>
    <p:extLst>
      <p:ext uri="{BB962C8B-B14F-4D97-AF65-F5344CB8AC3E}">
        <p14:creationId xmlns:p14="http://schemas.microsoft.com/office/powerpoint/2010/main" val="425981745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{37AF3369-CFD4-3E4C-B01E-79EC5FB0E1A3}tf10001070</Template>
  <TotalTime>5538</TotalTime>
  <Words>7361</Words>
  <Application>Microsoft Macintosh PowerPoint</Application>
  <PresentationFormat>Custom</PresentationFormat>
  <Paragraphs>2552</Paragraphs>
  <Slides>93</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93</vt:i4>
      </vt:variant>
    </vt:vector>
  </HeadingPairs>
  <TitlesOfParts>
    <vt:vector size="102" baseType="lpstr">
      <vt:lpstr>Arial</vt:lpstr>
      <vt:lpstr>Calibri</vt:lpstr>
      <vt:lpstr>Calibri Light</vt:lpstr>
      <vt:lpstr>Courier New</vt:lpstr>
      <vt:lpstr>Gill Sans MT</vt:lpstr>
      <vt:lpstr>Rockwell</vt:lpstr>
      <vt:lpstr>Wingdings</vt:lpstr>
      <vt:lpstr>Atlas</vt:lpstr>
      <vt:lpstr>Parcel</vt:lpstr>
      <vt:lpstr>CZ2004 HCI Hi-fi prototype</vt:lpstr>
      <vt:lpstr>Welcome screen</vt:lpstr>
      <vt:lpstr>Welcome screen</vt:lpstr>
      <vt:lpstr>Welcome screen</vt:lpstr>
      <vt:lpstr>Welcome screen</vt:lpstr>
      <vt:lpstr>Welcome screen</vt:lpstr>
      <vt:lpstr>Welcome screen</vt:lpstr>
      <vt:lpstr>List View – all compressed</vt:lpstr>
      <vt:lpstr>List View – open completed</vt:lpstr>
      <vt:lpstr>List View – open in progress</vt:lpstr>
      <vt:lpstr>List View – open to do</vt:lpstr>
      <vt:lpstr>List View – open to do – notif off</vt:lpstr>
      <vt:lpstr>List View – filter all compressed</vt:lpstr>
      <vt:lpstr>List View – filter day</vt:lpstr>
      <vt:lpstr>List View – filter all compressed</vt:lpstr>
      <vt:lpstr>List View – filter category</vt:lpstr>
      <vt:lpstr>List View – filter all compressed</vt:lpstr>
      <vt:lpstr>List View – filter last added</vt:lpstr>
      <vt:lpstr>List View – filter all compressed</vt:lpstr>
      <vt:lpstr>List View – all compressed</vt:lpstr>
      <vt:lpstr>Audio Input</vt:lpstr>
      <vt:lpstr>List View – all compressed</vt:lpstr>
      <vt:lpstr>List View – all compressed</vt:lpstr>
      <vt:lpstr>Task Creation Main 1</vt:lpstr>
      <vt:lpstr>Task Creation title</vt:lpstr>
      <vt:lpstr>Task Creation location</vt:lpstr>
      <vt:lpstr>Task Creation all day</vt:lpstr>
      <vt:lpstr>Task Creation all day</vt:lpstr>
      <vt:lpstr>Task Creation all day</vt:lpstr>
      <vt:lpstr>Task Creation all day</vt:lpstr>
      <vt:lpstr>Task Creation all day</vt:lpstr>
      <vt:lpstr>Task Creation all day</vt:lpstr>
      <vt:lpstr>Task Creation all day</vt:lpstr>
      <vt:lpstr>Task Creation all day</vt:lpstr>
      <vt:lpstr>Task Creation all day</vt:lpstr>
      <vt:lpstr>Task Creation all day</vt:lpstr>
      <vt:lpstr>Task Creation all day</vt:lpstr>
      <vt:lpstr>Task Creation all day</vt:lpstr>
      <vt:lpstr>Task Creation all day</vt:lpstr>
      <vt:lpstr>Task Creation all day</vt:lpstr>
      <vt:lpstr>Task Creation Main 2</vt:lpstr>
      <vt:lpstr>Task Creation Main 2</vt:lpstr>
      <vt:lpstr>Task Creation Main 2</vt:lpstr>
      <vt:lpstr>Task Creation Main 2</vt:lpstr>
      <vt:lpstr>Task Creation Main 2</vt:lpstr>
      <vt:lpstr>Task Creation Main 2</vt:lpstr>
      <vt:lpstr>Task Creation Main 2</vt:lpstr>
      <vt:lpstr>Task Creation Main 2</vt:lpstr>
      <vt:lpstr>Task Creation Main 2</vt:lpstr>
      <vt:lpstr>Task Creation Main 2</vt:lpstr>
      <vt:lpstr>Task Creation Main 2</vt:lpstr>
      <vt:lpstr>Task Creation Main 2</vt:lpstr>
      <vt:lpstr>Chart View</vt:lpstr>
      <vt:lpstr>Dynamic view</vt:lpstr>
      <vt:lpstr>Dependency</vt:lpstr>
      <vt:lpstr>Delete</vt:lpstr>
      <vt:lpstr>Chart – delete  confirmation box</vt:lpstr>
      <vt:lpstr>Chart – delete  no</vt:lpstr>
      <vt:lpstr>Chart -  after not deleting</vt:lpstr>
      <vt:lpstr>Chart – delete  ‘Yes’</vt:lpstr>
      <vt:lpstr>Chart View – delete after yes</vt:lpstr>
      <vt:lpstr>Chart -  if u undo after deleting</vt:lpstr>
      <vt:lpstr>Chart -  detail</vt:lpstr>
      <vt:lpstr>PowerPoint Presentation</vt:lpstr>
      <vt:lpstr>PowerPoint Presentation</vt:lpstr>
      <vt:lpstr>Chart -  details + done </vt:lpstr>
      <vt:lpstr>Progress View</vt:lpstr>
      <vt:lpstr>Progress View – drag&amp;drop</vt:lpstr>
      <vt:lpstr>Progress View – Details</vt:lpstr>
      <vt:lpstr>Progress View – Details - Delete</vt:lpstr>
      <vt:lpstr>Progress View – Details – Delete no</vt:lpstr>
      <vt:lpstr>Progress View – aft not deleting</vt:lpstr>
      <vt:lpstr>Progress View – Details – Delete yes</vt:lpstr>
      <vt:lpstr>Progress View – aft delete yes</vt:lpstr>
      <vt:lpstr>Progress View – delete + undo</vt:lpstr>
      <vt:lpstr>PowerPoint Presentation</vt:lpstr>
      <vt:lpstr>PowerPoint Presentation</vt:lpstr>
      <vt:lpstr>Progress View – final</vt:lpstr>
      <vt:lpstr>Settings</vt:lpstr>
      <vt:lpstr>Settings</vt:lpstr>
      <vt:lpstr>Settings</vt:lpstr>
      <vt:lpstr>Settings</vt:lpstr>
      <vt:lpstr>Help Q1</vt:lpstr>
      <vt:lpstr>Help Q2</vt:lpstr>
      <vt:lpstr>Help Q3</vt:lpstr>
      <vt:lpstr>Settings</vt:lpstr>
      <vt:lpstr>Help Q3</vt:lpstr>
      <vt:lpstr>Help Q3</vt:lpstr>
      <vt:lpstr>Help Q3</vt:lpstr>
      <vt:lpstr>Settings – undo delete - no</vt:lpstr>
      <vt:lpstr>Settings – undo delete - yes</vt:lpstr>
      <vt:lpstr>exit</vt:lpstr>
      <vt:lpstr>Template Slide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#DAS BISAKHA#</dc:creator>
  <cp:lastModifiedBy>#DAS BISAKHA#</cp:lastModifiedBy>
  <cp:revision>184</cp:revision>
  <dcterms:created xsi:type="dcterms:W3CDTF">2019-10-29T05:47:41Z</dcterms:created>
  <dcterms:modified xsi:type="dcterms:W3CDTF">2020-12-04T00:59:49Z</dcterms:modified>
</cp:coreProperties>
</file>