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25" d="100"/>
          <a:sy n="125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32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https://binmile.com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https://testautomationtools.dev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https://images.softwaresuggest.com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https://blog.autify.com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https://techinshorts.com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https://www.creativewebmall.com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https://www.purplepass.com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561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650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781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372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737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401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798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135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620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133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49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87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840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049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276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514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65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AI-Based Test Automation For Application Testing Using TestCraft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876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TestCraft official website: https://home.testcraft.app/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in Software Testing: Trends and Predictions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binmile.com/wp-content/uploads/2022/06/top-ai-powered-test-automation-tools-in-20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AI-Based Test Automation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AI-based test automation enhances application testing efficiency and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leverages machine learning and artificial intelligence to streamline the testing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increasingly adopt AI tools like TestCraft for faster deployment and better quality.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What is TestCraft?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TestCraft is a no-code test automation platform designed for web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integrates AI to create and maintain automated tests without extensive coding knowledge.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makes it accessible for both technical and non-technical users, fostering collaboration.</a:t>
            </a:r>
            <a:endParaRPr lang="en-US" sz="1600" dirty="0"/>
          </a:p>
        </p:txBody>
      </p:sp>
      <p:pic>
        <p:nvPicPr>
          <p:cNvPr id="1026" name="Picture 2" descr="TestCraft">
            <a:extLst>
              <a:ext uri="{FF2B5EF4-FFF2-40B4-BE49-F238E27FC236}">
                <a16:creationId xmlns:a16="http://schemas.microsoft.com/office/drawing/2014/main" id="{19E879ED-3AF0-4400-8E45-6C5C06BE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96" y="640080"/>
            <a:ext cx="2708017" cy="355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TestCraft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TestCraft offers visual test creation, allowing users to drag and drop elements to build tests.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automatically adapts to changes in the application interface, minimizing maintenance efforts.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supports parallel test execution, significantly reducing overall testing time.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45BE6-49DD-4D49-9495-F80662C24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280160"/>
            <a:ext cx="3955984" cy="2087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blog.autify.com/static/4ce43628c66182851a631d95b3a1a9b1/benefits-ai-test-autom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AI in Test Automation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enhances test accuracy by minimizing human errors during test creation and execution.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predictive analysis which helps to identify potential issues before they arise.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AI-driven insights can optimize test coverage and improve testing strategies over time.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echinshorts.com/wp-content/uploads/2020/05/What-is-machine-learning-Algorithms-700x4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0" y="85344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TestCraft's AI Capabilities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TestCraft utilizes machine learning algorithms to learn from past test executions.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can automatically suggest improvements and optimizations for test cases.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also provides intelligent reporting features that highlight key metrics and trends.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reativewebmall.com/blog/wp-content/uploads/2019/07/The-Ultimate-New-Employee-Onboarding-Check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40" y="8001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Getting Started with TestCraft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TestCraft involves a simple onboarding process with comprehensive documentation.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create their first test in minutes, thanks to the intuitive interface.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support and community forums help users troubleshoot and share best practices.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purplepass.com/blog/wp-content/uploads/2019/06/journey-of-himss-case-stud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Real-World Applications and Case Studies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Companies across various industries have successfully implemented TestCraft for automation.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show significant reductions in testing time and costs while improving quality.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report enhanced collaboration between development and testing teams using TestCraft.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of Test Automation with AI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future of application testing will increasingly rely on AI-driven tools for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advancements in AI technologies will further enhance automation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TestCraft is positioned to lead the way in making application testing smarter and more accessible.</a:t>
            </a:r>
            <a:endParaRPr lang="en-US" sz="1600" dirty="0"/>
          </a:p>
        </p:txBody>
      </p:sp>
      <p:pic>
        <p:nvPicPr>
          <p:cNvPr id="2050" name="Picture 2" descr="The Future of AI in Software Testing">
            <a:extLst>
              <a:ext uri="{FF2B5EF4-FFF2-40B4-BE49-F238E27FC236}">
                <a16:creationId xmlns:a16="http://schemas.microsoft.com/office/drawing/2014/main" id="{7787C717-484C-4640-9D6A-0EE35C2B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20" y="1280160"/>
            <a:ext cx="41148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476</Words>
  <Application>Microsoft Office PowerPoint</Application>
  <PresentationFormat>On-screen Show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Optima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Test Automation For Application Testing. Using TestCraft</dc:title>
  <dc:subject>AI-Based Test Automation For Application Testing. Using TestCraft</dc:subject>
  <dc:creator>SlideMake.com</dc:creator>
  <cp:lastModifiedBy>BISAM AHMAD</cp:lastModifiedBy>
  <cp:revision>10</cp:revision>
  <dcterms:created xsi:type="dcterms:W3CDTF">2024-12-01T10:22:38Z</dcterms:created>
  <dcterms:modified xsi:type="dcterms:W3CDTF">2024-12-01T10:29:54Z</dcterms:modified>
</cp:coreProperties>
</file>