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32" r:id="rId2"/>
    <p:sldMasterId id="2147483744" r:id="rId3"/>
    <p:sldMasterId id="2147483816" r:id="rId4"/>
    <p:sldMasterId id="2147483912" r:id="rId5"/>
    <p:sldMasterId id="2147483996" r:id="rId6"/>
  </p:sldMasterIdLst>
  <p:notesMasterIdLst>
    <p:notesMasterId r:id="rId22"/>
  </p:notesMasterIdLst>
  <p:sldIdLst>
    <p:sldId id="256" r:id="rId7"/>
    <p:sldId id="258" r:id="rId8"/>
    <p:sldId id="257" r:id="rId9"/>
    <p:sldId id="269" r:id="rId10"/>
    <p:sldId id="273" r:id="rId11"/>
    <p:sldId id="268" r:id="rId12"/>
    <p:sldId id="272" r:id="rId13"/>
    <p:sldId id="267" r:id="rId14"/>
    <p:sldId id="274" r:id="rId15"/>
    <p:sldId id="270" r:id="rId16"/>
    <p:sldId id="259" r:id="rId17"/>
    <p:sldId id="264" r:id="rId18"/>
    <p:sldId id="271" r:id="rId19"/>
    <p:sldId id="275" r:id="rId20"/>
    <p:sldId id="261" r:id="rId21"/>
  </p:sldIdLst>
  <p:sldSz cx="12192000" cy="6858000"/>
  <p:notesSz cx="6858000" cy="9144000"/>
  <p:defaultTextStyle>
    <a:defPPr>
      <a:defRPr lang="ar-OM"/>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F8FF"/>
    <a:srgbClr val="59BBCF"/>
    <a:srgbClr val="3DD2CF"/>
    <a:srgbClr val="2CDCE0"/>
    <a:srgbClr val="F5FD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62" y="1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OM"/>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F2A524D0-9737-45DD-8A52-60EEF120285A}" type="datetimeFigureOut">
              <a:rPr lang="ar-OM" smtClean="0"/>
              <a:t>11/04/1442</a:t>
            </a:fld>
            <a:endParaRPr lang="ar-OM"/>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OM"/>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OM"/>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OM"/>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85D28D28-AC81-46E9-9527-E84F456DAC58}" type="slidenum">
              <a:rPr lang="ar-OM" smtClean="0"/>
              <a:t>‹#›</a:t>
            </a:fld>
            <a:endParaRPr lang="ar-OM"/>
          </a:p>
        </p:txBody>
      </p:sp>
    </p:spTree>
    <p:extLst>
      <p:ext uri="{BB962C8B-B14F-4D97-AF65-F5344CB8AC3E}">
        <p14:creationId xmlns:p14="http://schemas.microsoft.com/office/powerpoint/2010/main" val="522332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OM" dirty="0"/>
          </a:p>
        </p:txBody>
      </p:sp>
      <p:sp>
        <p:nvSpPr>
          <p:cNvPr id="4" name="Slide Number Placeholder 3"/>
          <p:cNvSpPr>
            <a:spLocks noGrp="1"/>
          </p:cNvSpPr>
          <p:nvPr>
            <p:ph type="sldNum" sz="quarter" idx="10"/>
          </p:nvPr>
        </p:nvSpPr>
        <p:spPr/>
        <p:txBody>
          <a:bodyPr/>
          <a:lstStyle/>
          <a:p>
            <a:fld id="{85D28D28-AC81-46E9-9527-E84F456DAC58}" type="slidenum">
              <a:rPr lang="ar-OM" smtClean="0"/>
              <a:t>2</a:t>
            </a:fld>
            <a:endParaRPr lang="ar-OM"/>
          </a:p>
        </p:txBody>
      </p:sp>
    </p:spTree>
    <p:extLst>
      <p:ext uri="{BB962C8B-B14F-4D97-AF65-F5344CB8AC3E}">
        <p14:creationId xmlns:p14="http://schemas.microsoft.com/office/powerpoint/2010/main" val="313163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D28D28-AC81-46E9-9527-E84F456DAC58}" type="slidenum">
              <a:rPr lang="ar-OM" smtClean="0"/>
              <a:t>13</a:t>
            </a:fld>
            <a:endParaRPr lang="ar-OM"/>
          </a:p>
        </p:txBody>
      </p:sp>
    </p:spTree>
    <p:extLst>
      <p:ext uri="{BB962C8B-B14F-4D97-AF65-F5344CB8AC3E}">
        <p14:creationId xmlns:p14="http://schemas.microsoft.com/office/powerpoint/2010/main" val="729148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15DA3F-76C2-49E7-8E59-4341D150868A}" type="datetimeFigureOut">
              <a:rPr lang="ar-OM" smtClean="0"/>
              <a:t>11/04/1442</a:t>
            </a:fld>
            <a:endParaRPr lang="ar-OM"/>
          </a:p>
        </p:txBody>
      </p:sp>
      <p:sp>
        <p:nvSpPr>
          <p:cNvPr id="5" name="Footer Placeholder 4"/>
          <p:cNvSpPr>
            <a:spLocks noGrp="1"/>
          </p:cNvSpPr>
          <p:nvPr>
            <p:ph type="ftr" sz="quarter" idx="11"/>
          </p:nvPr>
        </p:nvSpPr>
        <p:spPr/>
        <p:txBody>
          <a:bodyPr/>
          <a:lstStyle/>
          <a:p>
            <a:endParaRPr lang="ar-OM"/>
          </a:p>
        </p:txBody>
      </p:sp>
      <p:sp>
        <p:nvSpPr>
          <p:cNvPr id="6" name="Slide Number Placeholder 5"/>
          <p:cNvSpPr>
            <a:spLocks noGrp="1"/>
          </p:cNvSpPr>
          <p:nvPr>
            <p:ph type="sldNum" sz="quarter" idx="12"/>
          </p:nvPr>
        </p:nvSpPr>
        <p:spPr/>
        <p:txBody>
          <a:bodyPr/>
          <a:lstStyle/>
          <a:p>
            <a:fld id="{15FCADA8-CEF8-40E9-AC25-207A28B25F03}" type="slidenum">
              <a:rPr lang="ar-OM" smtClean="0"/>
              <a:t>‹#›</a:t>
            </a:fld>
            <a:endParaRPr lang="ar-OM"/>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8475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15DA3F-76C2-49E7-8E59-4341D150868A}" type="datetimeFigureOut">
              <a:rPr lang="ar-OM" smtClean="0"/>
              <a:t>11/04/1442</a:t>
            </a:fld>
            <a:endParaRPr lang="ar-OM"/>
          </a:p>
        </p:txBody>
      </p:sp>
      <p:sp>
        <p:nvSpPr>
          <p:cNvPr id="5" name="Footer Placeholder 4"/>
          <p:cNvSpPr>
            <a:spLocks noGrp="1"/>
          </p:cNvSpPr>
          <p:nvPr>
            <p:ph type="ftr" sz="quarter" idx="11"/>
          </p:nvPr>
        </p:nvSpPr>
        <p:spPr/>
        <p:txBody>
          <a:bodyPr/>
          <a:lstStyle/>
          <a:p>
            <a:endParaRPr lang="ar-OM"/>
          </a:p>
        </p:txBody>
      </p:sp>
      <p:sp>
        <p:nvSpPr>
          <p:cNvPr id="6" name="Slide Number Placeholder 5"/>
          <p:cNvSpPr>
            <a:spLocks noGrp="1"/>
          </p:cNvSpPr>
          <p:nvPr>
            <p:ph type="sldNum" sz="quarter" idx="12"/>
          </p:nvPr>
        </p:nvSpPr>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3365702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15DA3F-76C2-49E7-8E59-4341D150868A}" type="datetimeFigureOut">
              <a:rPr lang="ar-OM" smtClean="0"/>
              <a:t>11/04/1442</a:t>
            </a:fld>
            <a:endParaRPr lang="ar-OM"/>
          </a:p>
        </p:txBody>
      </p:sp>
      <p:sp>
        <p:nvSpPr>
          <p:cNvPr id="5" name="Footer Placeholder 4"/>
          <p:cNvSpPr>
            <a:spLocks noGrp="1"/>
          </p:cNvSpPr>
          <p:nvPr>
            <p:ph type="ftr" sz="quarter" idx="11"/>
          </p:nvPr>
        </p:nvSpPr>
        <p:spPr/>
        <p:txBody>
          <a:bodyPr/>
          <a:lstStyle/>
          <a:p>
            <a:endParaRPr lang="ar-OM"/>
          </a:p>
        </p:txBody>
      </p:sp>
      <p:sp>
        <p:nvSpPr>
          <p:cNvPr id="6" name="Slide Number Placeholder 5"/>
          <p:cNvSpPr>
            <a:spLocks noGrp="1"/>
          </p:cNvSpPr>
          <p:nvPr>
            <p:ph type="sldNum" sz="quarter" idx="12"/>
          </p:nvPr>
        </p:nvSpPr>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947254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15DA3F-76C2-49E7-8E59-4341D150868A}" type="datetimeFigureOut">
              <a:rPr lang="ar-OM" smtClean="0"/>
              <a:t>11/04/1442</a:t>
            </a:fld>
            <a:endParaRPr lang="ar-OM"/>
          </a:p>
        </p:txBody>
      </p:sp>
      <p:sp>
        <p:nvSpPr>
          <p:cNvPr id="5" name="Footer Placeholder 4"/>
          <p:cNvSpPr>
            <a:spLocks noGrp="1"/>
          </p:cNvSpPr>
          <p:nvPr>
            <p:ph type="ftr" sz="quarter" idx="11"/>
          </p:nvPr>
        </p:nvSpPr>
        <p:spPr/>
        <p:txBody>
          <a:bodyPr/>
          <a:lstStyle/>
          <a:p>
            <a:endParaRPr lang="ar-OM"/>
          </a:p>
        </p:txBody>
      </p:sp>
      <p:sp>
        <p:nvSpPr>
          <p:cNvPr id="6" name="Slide Number Placeholder 5"/>
          <p:cNvSpPr>
            <a:spLocks noGrp="1"/>
          </p:cNvSpPr>
          <p:nvPr>
            <p:ph type="sldNum" sz="quarter" idx="12"/>
          </p:nvPr>
        </p:nvSpPr>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746503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15DA3F-76C2-49E7-8E59-4341D150868A}" type="datetimeFigureOut">
              <a:rPr lang="ar-OM" smtClean="0"/>
              <a:t>11/04/1442</a:t>
            </a:fld>
            <a:endParaRPr lang="ar-OM"/>
          </a:p>
        </p:txBody>
      </p:sp>
      <p:sp>
        <p:nvSpPr>
          <p:cNvPr id="5" name="Footer Placeholder 4"/>
          <p:cNvSpPr>
            <a:spLocks noGrp="1"/>
          </p:cNvSpPr>
          <p:nvPr>
            <p:ph type="ftr" sz="quarter" idx="11"/>
          </p:nvPr>
        </p:nvSpPr>
        <p:spPr/>
        <p:txBody>
          <a:bodyPr/>
          <a:lstStyle/>
          <a:p>
            <a:endParaRPr lang="ar-OM"/>
          </a:p>
        </p:txBody>
      </p:sp>
      <p:sp>
        <p:nvSpPr>
          <p:cNvPr id="6" name="Slide Number Placeholder 5"/>
          <p:cNvSpPr>
            <a:spLocks noGrp="1"/>
          </p:cNvSpPr>
          <p:nvPr>
            <p:ph type="sldNum" sz="quarter" idx="12"/>
          </p:nvPr>
        </p:nvSpPr>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877252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3615DA3F-76C2-49E7-8E59-4341D150868A}" type="datetimeFigureOut">
              <a:rPr lang="ar-OM" smtClean="0"/>
              <a:t>11/04/1442</a:t>
            </a:fld>
            <a:endParaRPr lang="ar-OM"/>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ar-OM"/>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15FCADA8-CEF8-40E9-AC25-207A28B25F03}" type="slidenum">
              <a:rPr lang="ar-OM" smtClean="0"/>
              <a:t>‹#›</a:t>
            </a:fld>
            <a:endParaRPr lang="ar-OM"/>
          </a:p>
        </p:txBody>
      </p:sp>
    </p:spTree>
    <p:extLst>
      <p:ext uri="{BB962C8B-B14F-4D97-AF65-F5344CB8AC3E}">
        <p14:creationId xmlns:p14="http://schemas.microsoft.com/office/powerpoint/2010/main" val="449653016"/>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15DA3F-76C2-49E7-8E59-4341D150868A}" type="datetimeFigureOut">
              <a:rPr lang="ar-OM" smtClean="0"/>
              <a:t>11/04/1442</a:t>
            </a:fld>
            <a:endParaRPr lang="ar-OM"/>
          </a:p>
        </p:txBody>
      </p:sp>
      <p:sp>
        <p:nvSpPr>
          <p:cNvPr id="6" name="Footer Placeholder 5"/>
          <p:cNvSpPr>
            <a:spLocks noGrp="1"/>
          </p:cNvSpPr>
          <p:nvPr>
            <p:ph type="ftr" sz="quarter" idx="11"/>
          </p:nvPr>
        </p:nvSpPr>
        <p:spPr/>
        <p:txBody>
          <a:bodyPr/>
          <a:lstStyle/>
          <a:p>
            <a:endParaRPr lang="ar-OM"/>
          </a:p>
        </p:txBody>
      </p:sp>
      <p:sp>
        <p:nvSpPr>
          <p:cNvPr id="7" name="Slide Number Placeholder 6"/>
          <p:cNvSpPr>
            <a:spLocks noGrp="1"/>
          </p:cNvSpPr>
          <p:nvPr>
            <p:ph type="sldNum" sz="quarter" idx="12"/>
          </p:nvPr>
        </p:nvSpPr>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4129443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15DA3F-76C2-49E7-8E59-4341D150868A}" type="datetimeFigureOut">
              <a:rPr lang="ar-OM" smtClean="0"/>
              <a:t>11/04/1442</a:t>
            </a:fld>
            <a:endParaRPr lang="ar-OM"/>
          </a:p>
        </p:txBody>
      </p:sp>
      <p:sp>
        <p:nvSpPr>
          <p:cNvPr id="8" name="Footer Placeholder 7"/>
          <p:cNvSpPr>
            <a:spLocks noGrp="1"/>
          </p:cNvSpPr>
          <p:nvPr>
            <p:ph type="ftr" sz="quarter" idx="11"/>
          </p:nvPr>
        </p:nvSpPr>
        <p:spPr/>
        <p:txBody>
          <a:bodyPr/>
          <a:lstStyle/>
          <a:p>
            <a:endParaRPr lang="ar-OM"/>
          </a:p>
        </p:txBody>
      </p:sp>
      <p:sp>
        <p:nvSpPr>
          <p:cNvPr id="9" name="Slide Number Placeholder 8"/>
          <p:cNvSpPr>
            <a:spLocks noGrp="1"/>
          </p:cNvSpPr>
          <p:nvPr>
            <p:ph type="sldNum" sz="quarter" idx="12"/>
          </p:nvPr>
        </p:nvSpPr>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2338581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15DA3F-76C2-49E7-8E59-4341D150868A}" type="datetimeFigureOut">
              <a:rPr lang="ar-OM" smtClean="0"/>
              <a:t>11/04/1442</a:t>
            </a:fld>
            <a:endParaRPr lang="ar-OM"/>
          </a:p>
        </p:txBody>
      </p:sp>
      <p:sp>
        <p:nvSpPr>
          <p:cNvPr id="4" name="Footer Placeholder 3"/>
          <p:cNvSpPr>
            <a:spLocks noGrp="1"/>
          </p:cNvSpPr>
          <p:nvPr>
            <p:ph type="ftr" sz="quarter" idx="11"/>
          </p:nvPr>
        </p:nvSpPr>
        <p:spPr/>
        <p:txBody>
          <a:bodyPr/>
          <a:lstStyle/>
          <a:p>
            <a:endParaRPr lang="ar-OM"/>
          </a:p>
        </p:txBody>
      </p:sp>
      <p:sp>
        <p:nvSpPr>
          <p:cNvPr id="5" name="Slide Number Placeholder 4"/>
          <p:cNvSpPr>
            <a:spLocks noGrp="1"/>
          </p:cNvSpPr>
          <p:nvPr>
            <p:ph type="sldNum" sz="quarter" idx="12"/>
          </p:nvPr>
        </p:nvSpPr>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24288382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15DA3F-76C2-49E7-8E59-4341D150868A}" type="datetimeFigureOut">
              <a:rPr lang="ar-OM" smtClean="0"/>
              <a:t>11/04/1442</a:t>
            </a:fld>
            <a:endParaRPr lang="ar-OM"/>
          </a:p>
        </p:txBody>
      </p:sp>
      <p:sp>
        <p:nvSpPr>
          <p:cNvPr id="3" name="Footer Placeholder 2"/>
          <p:cNvSpPr>
            <a:spLocks noGrp="1"/>
          </p:cNvSpPr>
          <p:nvPr>
            <p:ph type="ftr" sz="quarter" idx="11"/>
          </p:nvPr>
        </p:nvSpPr>
        <p:spPr/>
        <p:txBody>
          <a:bodyPr/>
          <a:lstStyle/>
          <a:p>
            <a:endParaRPr lang="ar-OM"/>
          </a:p>
        </p:txBody>
      </p:sp>
      <p:sp>
        <p:nvSpPr>
          <p:cNvPr id="4" name="Slide Number Placeholder 3"/>
          <p:cNvSpPr>
            <a:spLocks noGrp="1"/>
          </p:cNvSpPr>
          <p:nvPr>
            <p:ph type="sldNum" sz="quarter" idx="12"/>
          </p:nvPr>
        </p:nvSpPr>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20996251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15DA3F-76C2-49E7-8E59-4341D150868A}" type="datetimeFigureOut">
              <a:rPr lang="ar-OM" smtClean="0"/>
              <a:t>11/04/1442</a:t>
            </a:fld>
            <a:endParaRPr lang="ar-OM"/>
          </a:p>
        </p:txBody>
      </p:sp>
      <p:sp>
        <p:nvSpPr>
          <p:cNvPr id="6" name="Footer Placeholder 5"/>
          <p:cNvSpPr>
            <a:spLocks noGrp="1"/>
          </p:cNvSpPr>
          <p:nvPr>
            <p:ph type="ftr" sz="quarter" idx="11"/>
          </p:nvPr>
        </p:nvSpPr>
        <p:spPr/>
        <p:txBody>
          <a:bodyPr/>
          <a:lstStyle/>
          <a:p>
            <a:endParaRPr lang="ar-OM"/>
          </a:p>
        </p:txBody>
      </p:sp>
      <p:sp>
        <p:nvSpPr>
          <p:cNvPr id="7" name="Slide Number Placeholder 6"/>
          <p:cNvSpPr>
            <a:spLocks noGrp="1"/>
          </p:cNvSpPr>
          <p:nvPr>
            <p:ph type="sldNum" sz="quarter" idx="12"/>
          </p:nvPr>
        </p:nvSpPr>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528696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15DA3F-76C2-49E7-8E59-4341D150868A}" type="datetimeFigureOut">
              <a:rPr lang="ar-OM" smtClean="0"/>
              <a:t>11/04/1442</a:t>
            </a:fld>
            <a:endParaRPr lang="ar-OM"/>
          </a:p>
        </p:txBody>
      </p:sp>
      <p:sp>
        <p:nvSpPr>
          <p:cNvPr id="5" name="Footer Placeholder 4"/>
          <p:cNvSpPr>
            <a:spLocks noGrp="1"/>
          </p:cNvSpPr>
          <p:nvPr>
            <p:ph type="ftr" sz="quarter" idx="11"/>
          </p:nvPr>
        </p:nvSpPr>
        <p:spPr/>
        <p:txBody>
          <a:bodyPr/>
          <a:lstStyle/>
          <a:p>
            <a:endParaRPr lang="ar-OM"/>
          </a:p>
        </p:txBody>
      </p:sp>
      <p:sp>
        <p:nvSpPr>
          <p:cNvPr id="6" name="Slide Number Placeholder 5"/>
          <p:cNvSpPr>
            <a:spLocks noGrp="1"/>
          </p:cNvSpPr>
          <p:nvPr>
            <p:ph type="sldNum" sz="quarter" idx="12"/>
          </p:nvPr>
        </p:nvSpPr>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2517060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15DA3F-76C2-49E7-8E59-4341D150868A}" type="datetimeFigureOut">
              <a:rPr lang="ar-OM" smtClean="0"/>
              <a:t>11/04/1442</a:t>
            </a:fld>
            <a:endParaRPr lang="ar-OM"/>
          </a:p>
        </p:txBody>
      </p:sp>
      <p:sp>
        <p:nvSpPr>
          <p:cNvPr id="6" name="Footer Placeholder 5"/>
          <p:cNvSpPr>
            <a:spLocks noGrp="1"/>
          </p:cNvSpPr>
          <p:nvPr>
            <p:ph type="ftr" sz="quarter" idx="11"/>
          </p:nvPr>
        </p:nvSpPr>
        <p:spPr/>
        <p:txBody>
          <a:bodyPr/>
          <a:lstStyle/>
          <a:p>
            <a:endParaRPr lang="ar-OM"/>
          </a:p>
        </p:txBody>
      </p:sp>
      <p:sp>
        <p:nvSpPr>
          <p:cNvPr id="7" name="Slide Number Placeholder 6"/>
          <p:cNvSpPr>
            <a:spLocks noGrp="1"/>
          </p:cNvSpPr>
          <p:nvPr>
            <p:ph type="sldNum" sz="quarter" idx="12"/>
          </p:nvPr>
        </p:nvSpPr>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24343265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15DA3F-76C2-49E7-8E59-4341D150868A}" type="datetimeFigureOut">
              <a:rPr lang="ar-OM" smtClean="0"/>
              <a:t>11/04/1442</a:t>
            </a:fld>
            <a:endParaRPr lang="ar-OM"/>
          </a:p>
        </p:txBody>
      </p:sp>
      <p:sp>
        <p:nvSpPr>
          <p:cNvPr id="5" name="Footer Placeholder 4"/>
          <p:cNvSpPr>
            <a:spLocks noGrp="1"/>
          </p:cNvSpPr>
          <p:nvPr>
            <p:ph type="ftr" sz="quarter" idx="11"/>
          </p:nvPr>
        </p:nvSpPr>
        <p:spPr/>
        <p:txBody>
          <a:bodyPr/>
          <a:lstStyle/>
          <a:p>
            <a:endParaRPr lang="ar-OM"/>
          </a:p>
        </p:txBody>
      </p:sp>
      <p:sp>
        <p:nvSpPr>
          <p:cNvPr id="6" name="Slide Number Placeholder 5"/>
          <p:cNvSpPr>
            <a:spLocks noGrp="1"/>
          </p:cNvSpPr>
          <p:nvPr>
            <p:ph type="sldNum" sz="quarter" idx="12"/>
          </p:nvPr>
        </p:nvSpPr>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4804166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3615DA3F-76C2-49E7-8E59-4341D150868A}" type="datetimeFigureOut">
              <a:rPr lang="ar-OM" smtClean="0"/>
              <a:t>11/04/1442</a:t>
            </a:fld>
            <a:endParaRPr lang="ar-OM"/>
          </a:p>
        </p:txBody>
      </p:sp>
      <p:sp>
        <p:nvSpPr>
          <p:cNvPr id="5" name="Footer Placeholder 4"/>
          <p:cNvSpPr>
            <a:spLocks noGrp="1"/>
          </p:cNvSpPr>
          <p:nvPr>
            <p:ph type="ftr" sz="quarter" idx="11"/>
          </p:nvPr>
        </p:nvSpPr>
        <p:spPr>
          <a:xfrm>
            <a:off x="3776135" y="6422854"/>
            <a:ext cx="4279669" cy="365125"/>
          </a:xfrm>
        </p:spPr>
        <p:txBody>
          <a:bodyPr/>
          <a:lstStyle/>
          <a:p>
            <a:endParaRPr lang="ar-OM"/>
          </a:p>
        </p:txBody>
      </p:sp>
      <p:sp>
        <p:nvSpPr>
          <p:cNvPr id="6" name="Slide Number Placeholder 5"/>
          <p:cNvSpPr>
            <a:spLocks noGrp="1"/>
          </p:cNvSpPr>
          <p:nvPr>
            <p:ph type="sldNum" sz="quarter" idx="12"/>
          </p:nvPr>
        </p:nvSpPr>
        <p:spPr>
          <a:xfrm>
            <a:off x="8073048" y="6422854"/>
            <a:ext cx="879759" cy="365125"/>
          </a:xfrm>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21648863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15DA3F-76C2-49E7-8E59-4341D150868A}" type="datetimeFigureOut">
              <a:rPr lang="ar-OM" smtClean="0"/>
              <a:t>11/04/1442</a:t>
            </a:fld>
            <a:endParaRPr lang="ar-OM"/>
          </a:p>
        </p:txBody>
      </p:sp>
      <p:sp>
        <p:nvSpPr>
          <p:cNvPr id="5" name="Footer Placeholder 4"/>
          <p:cNvSpPr>
            <a:spLocks noGrp="1"/>
          </p:cNvSpPr>
          <p:nvPr>
            <p:ph type="ftr" sz="quarter" idx="11"/>
          </p:nvPr>
        </p:nvSpPr>
        <p:spPr/>
        <p:txBody>
          <a:bodyPr/>
          <a:lstStyle/>
          <a:p>
            <a:endParaRPr lang="ar-OM"/>
          </a:p>
        </p:txBody>
      </p:sp>
      <p:sp>
        <p:nvSpPr>
          <p:cNvPr id="6" name="Slide Number Placeholder 5"/>
          <p:cNvSpPr>
            <a:spLocks noGrp="1"/>
          </p:cNvSpPr>
          <p:nvPr>
            <p:ph type="sldNum" sz="quarter" idx="12"/>
          </p:nvPr>
        </p:nvSpPr>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24271768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15DA3F-76C2-49E7-8E59-4341D150868A}" type="datetimeFigureOut">
              <a:rPr lang="ar-OM" smtClean="0"/>
              <a:t>11/04/1442</a:t>
            </a:fld>
            <a:endParaRPr lang="ar-OM"/>
          </a:p>
        </p:txBody>
      </p:sp>
      <p:sp>
        <p:nvSpPr>
          <p:cNvPr id="5" name="Footer Placeholder 4"/>
          <p:cNvSpPr>
            <a:spLocks noGrp="1"/>
          </p:cNvSpPr>
          <p:nvPr>
            <p:ph type="ftr" sz="quarter" idx="11"/>
          </p:nvPr>
        </p:nvSpPr>
        <p:spPr/>
        <p:txBody>
          <a:bodyPr/>
          <a:lstStyle/>
          <a:p>
            <a:endParaRPr lang="ar-OM"/>
          </a:p>
        </p:txBody>
      </p:sp>
      <p:sp>
        <p:nvSpPr>
          <p:cNvPr id="6" name="Slide Number Placeholder 5"/>
          <p:cNvSpPr>
            <a:spLocks noGrp="1"/>
          </p:cNvSpPr>
          <p:nvPr>
            <p:ph type="sldNum" sz="quarter" idx="12"/>
          </p:nvPr>
        </p:nvSpPr>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3626378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15DA3F-76C2-49E7-8E59-4341D150868A}" type="datetimeFigureOut">
              <a:rPr lang="ar-OM" smtClean="0"/>
              <a:t>11/04/1442</a:t>
            </a:fld>
            <a:endParaRPr lang="ar-OM"/>
          </a:p>
        </p:txBody>
      </p:sp>
      <p:sp>
        <p:nvSpPr>
          <p:cNvPr id="5" name="Footer Placeholder 4"/>
          <p:cNvSpPr>
            <a:spLocks noGrp="1"/>
          </p:cNvSpPr>
          <p:nvPr>
            <p:ph type="ftr" sz="quarter" idx="11"/>
          </p:nvPr>
        </p:nvSpPr>
        <p:spPr/>
        <p:txBody>
          <a:bodyPr/>
          <a:lstStyle/>
          <a:p>
            <a:endParaRPr lang="ar-OM"/>
          </a:p>
        </p:txBody>
      </p:sp>
      <p:sp>
        <p:nvSpPr>
          <p:cNvPr id="6" name="Slide Number Placeholder 5"/>
          <p:cNvSpPr>
            <a:spLocks noGrp="1"/>
          </p:cNvSpPr>
          <p:nvPr>
            <p:ph type="sldNum" sz="quarter" idx="12"/>
          </p:nvPr>
        </p:nvSpPr>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11259669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615DA3F-76C2-49E7-8E59-4341D150868A}" type="datetimeFigureOut">
              <a:rPr lang="ar-OM" smtClean="0"/>
              <a:t>11/04/1442</a:t>
            </a:fld>
            <a:endParaRPr lang="ar-OM"/>
          </a:p>
        </p:txBody>
      </p:sp>
      <p:sp>
        <p:nvSpPr>
          <p:cNvPr id="9" name="Footer Placeholder 8"/>
          <p:cNvSpPr>
            <a:spLocks noGrp="1"/>
          </p:cNvSpPr>
          <p:nvPr>
            <p:ph type="ftr" sz="quarter" idx="11"/>
          </p:nvPr>
        </p:nvSpPr>
        <p:spPr/>
        <p:txBody>
          <a:bodyPr/>
          <a:lstStyle/>
          <a:p>
            <a:endParaRPr lang="ar-OM"/>
          </a:p>
        </p:txBody>
      </p:sp>
      <p:sp>
        <p:nvSpPr>
          <p:cNvPr id="10" name="Slide Number Placeholder 9"/>
          <p:cNvSpPr>
            <a:spLocks noGrp="1"/>
          </p:cNvSpPr>
          <p:nvPr>
            <p:ph type="sldNum" sz="quarter" idx="12"/>
          </p:nvPr>
        </p:nvSpPr>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30101393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3615DA3F-76C2-49E7-8E59-4341D150868A}" type="datetimeFigureOut">
              <a:rPr lang="ar-OM" smtClean="0"/>
              <a:t>11/04/1442</a:t>
            </a:fld>
            <a:endParaRPr lang="ar-OM"/>
          </a:p>
        </p:txBody>
      </p:sp>
      <p:sp>
        <p:nvSpPr>
          <p:cNvPr id="11" name="Footer Placeholder 10"/>
          <p:cNvSpPr>
            <a:spLocks noGrp="1"/>
          </p:cNvSpPr>
          <p:nvPr>
            <p:ph type="ftr" sz="quarter" idx="11"/>
          </p:nvPr>
        </p:nvSpPr>
        <p:spPr/>
        <p:txBody>
          <a:bodyPr/>
          <a:lstStyle/>
          <a:p>
            <a:endParaRPr lang="ar-OM"/>
          </a:p>
        </p:txBody>
      </p:sp>
      <p:sp>
        <p:nvSpPr>
          <p:cNvPr id="12" name="Slide Number Placeholder 11"/>
          <p:cNvSpPr>
            <a:spLocks noGrp="1"/>
          </p:cNvSpPr>
          <p:nvPr>
            <p:ph type="sldNum" sz="quarter" idx="12"/>
          </p:nvPr>
        </p:nvSpPr>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21974287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3615DA3F-76C2-49E7-8E59-4341D150868A}" type="datetimeFigureOut">
              <a:rPr lang="ar-OM" smtClean="0"/>
              <a:t>11/04/1442</a:t>
            </a:fld>
            <a:endParaRPr lang="ar-OM"/>
          </a:p>
        </p:txBody>
      </p:sp>
      <p:sp>
        <p:nvSpPr>
          <p:cNvPr id="7" name="Footer Placeholder 6"/>
          <p:cNvSpPr>
            <a:spLocks noGrp="1"/>
          </p:cNvSpPr>
          <p:nvPr>
            <p:ph type="ftr" sz="quarter" idx="11"/>
          </p:nvPr>
        </p:nvSpPr>
        <p:spPr/>
        <p:txBody>
          <a:bodyPr/>
          <a:lstStyle/>
          <a:p>
            <a:endParaRPr lang="ar-OM"/>
          </a:p>
        </p:txBody>
      </p:sp>
      <p:sp>
        <p:nvSpPr>
          <p:cNvPr id="8" name="Slide Number Placeholder 7"/>
          <p:cNvSpPr>
            <a:spLocks noGrp="1"/>
          </p:cNvSpPr>
          <p:nvPr>
            <p:ph type="sldNum" sz="quarter" idx="12"/>
          </p:nvPr>
        </p:nvSpPr>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4765940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615DA3F-76C2-49E7-8E59-4341D150868A}" type="datetimeFigureOut">
              <a:rPr lang="ar-OM" smtClean="0"/>
              <a:t>11/04/1442</a:t>
            </a:fld>
            <a:endParaRPr lang="ar-OM"/>
          </a:p>
        </p:txBody>
      </p:sp>
      <p:sp>
        <p:nvSpPr>
          <p:cNvPr id="6" name="Footer Placeholder 5"/>
          <p:cNvSpPr>
            <a:spLocks noGrp="1"/>
          </p:cNvSpPr>
          <p:nvPr>
            <p:ph type="ftr" sz="quarter" idx="11"/>
          </p:nvPr>
        </p:nvSpPr>
        <p:spPr/>
        <p:txBody>
          <a:bodyPr/>
          <a:lstStyle/>
          <a:p>
            <a:endParaRPr lang="ar-OM"/>
          </a:p>
        </p:txBody>
      </p:sp>
      <p:sp>
        <p:nvSpPr>
          <p:cNvPr id="7" name="Slide Number Placeholder 6"/>
          <p:cNvSpPr>
            <a:spLocks noGrp="1"/>
          </p:cNvSpPr>
          <p:nvPr>
            <p:ph type="sldNum" sz="quarter" idx="12"/>
          </p:nvPr>
        </p:nvSpPr>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2497762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15DA3F-76C2-49E7-8E59-4341D150868A}" type="datetimeFigureOut">
              <a:rPr lang="ar-OM" smtClean="0"/>
              <a:t>11/04/1442</a:t>
            </a:fld>
            <a:endParaRPr lang="ar-OM"/>
          </a:p>
        </p:txBody>
      </p:sp>
      <p:sp>
        <p:nvSpPr>
          <p:cNvPr id="5" name="Footer Placeholder 4"/>
          <p:cNvSpPr>
            <a:spLocks noGrp="1"/>
          </p:cNvSpPr>
          <p:nvPr>
            <p:ph type="ftr" sz="quarter" idx="11"/>
          </p:nvPr>
        </p:nvSpPr>
        <p:spPr/>
        <p:txBody>
          <a:bodyPr/>
          <a:lstStyle/>
          <a:p>
            <a:endParaRPr lang="ar-OM"/>
          </a:p>
        </p:txBody>
      </p:sp>
      <p:sp>
        <p:nvSpPr>
          <p:cNvPr id="6" name="Slide Number Placeholder 5"/>
          <p:cNvSpPr>
            <a:spLocks noGrp="1"/>
          </p:cNvSpPr>
          <p:nvPr>
            <p:ph type="sldNum" sz="quarter" idx="12"/>
          </p:nvPr>
        </p:nvSpPr>
        <p:spPr/>
        <p:txBody>
          <a:bodyPr/>
          <a:lstStyle/>
          <a:p>
            <a:fld id="{15FCADA8-CEF8-40E9-AC25-207A28B25F03}" type="slidenum">
              <a:rPr lang="ar-OM" smtClean="0"/>
              <a:t>‹#›</a:t>
            </a:fld>
            <a:endParaRPr lang="ar-OM"/>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33747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3615DA3F-76C2-49E7-8E59-4341D150868A}" type="datetimeFigureOut">
              <a:rPr lang="ar-OM" smtClean="0"/>
              <a:t>11/04/1442</a:t>
            </a:fld>
            <a:endParaRPr lang="ar-OM"/>
          </a:p>
        </p:txBody>
      </p:sp>
      <p:sp>
        <p:nvSpPr>
          <p:cNvPr id="9" name="Footer Placeholder 8"/>
          <p:cNvSpPr>
            <a:spLocks noGrp="1"/>
          </p:cNvSpPr>
          <p:nvPr>
            <p:ph type="ftr" sz="quarter" idx="11"/>
          </p:nvPr>
        </p:nvSpPr>
        <p:spPr/>
        <p:txBody>
          <a:bodyPr/>
          <a:lstStyle/>
          <a:p>
            <a:endParaRPr lang="ar-OM"/>
          </a:p>
        </p:txBody>
      </p:sp>
      <p:sp>
        <p:nvSpPr>
          <p:cNvPr id="10" name="Slide Number Placeholder 9"/>
          <p:cNvSpPr>
            <a:spLocks noGrp="1"/>
          </p:cNvSpPr>
          <p:nvPr>
            <p:ph type="sldNum" sz="quarter" idx="12"/>
          </p:nvPr>
        </p:nvSpPr>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17020801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3615DA3F-76C2-49E7-8E59-4341D150868A}" type="datetimeFigureOut">
              <a:rPr lang="ar-OM" smtClean="0"/>
              <a:t>11/04/1442</a:t>
            </a:fld>
            <a:endParaRPr lang="ar-OM"/>
          </a:p>
        </p:txBody>
      </p:sp>
      <p:sp>
        <p:nvSpPr>
          <p:cNvPr id="9" name="Footer Placeholder 8"/>
          <p:cNvSpPr>
            <a:spLocks noGrp="1"/>
          </p:cNvSpPr>
          <p:nvPr>
            <p:ph type="ftr" sz="quarter" idx="11"/>
          </p:nvPr>
        </p:nvSpPr>
        <p:spPr>
          <a:xfrm>
            <a:off x="3499101" y="6356350"/>
            <a:ext cx="5911517" cy="365125"/>
          </a:xfrm>
        </p:spPr>
        <p:txBody>
          <a:bodyPr/>
          <a:lstStyle/>
          <a:p>
            <a:endParaRPr lang="ar-OM"/>
          </a:p>
        </p:txBody>
      </p:sp>
      <p:sp>
        <p:nvSpPr>
          <p:cNvPr id="10" name="Slide Number Placeholder 9"/>
          <p:cNvSpPr>
            <a:spLocks noGrp="1"/>
          </p:cNvSpPr>
          <p:nvPr>
            <p:ph type="sldNum" sz="quarter" idx="12"/>
          </p:nvPr>
        </p:nvSpPr>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29255296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15DA3F-76C2-49E7-8E59-4341D150868A}" type="datetimeFigureOut">
              <a:rPr lang="ar-OM" smtClean="0"/>
              <a:t>11/04/1442</a:t>
            </a:fld>
            <a:endParaRPr lang="ar-OM"/>
          </a:p>
        </p:txBody>
      </p:sp>
      <p:sp>
        <p:nvSpPr>
          <p:cNvPr id="8" name="Footer Placeholder 7"/>
          <p:cNvSpPr>
            <a:spLocks noGrp="1"/>
          </p:cNvSpPr>
          <p:nvPr>
            <p:ph type="ftr" sz="quarter" idx="11"/>
          </p:nvPr>
        </p:nvSpPr>
        <p:spPr/>
        <p:txBody>
          <a:bodyPr/>
          <a:lstStyle/>
          <a:p>
            <a:endParaRPr lang="ar-OM"/>
          </a:p>
        </p:txBody>
      </p:sp>
      <p:sp>
        <p:nvSpPr>
          <p:cNvPr id="9" name="Slide Number Placeholder 8"/>
          <p:cNvSpPr>
            <a:spLocks noGrp="1"/>
          </p:cNvSpPr>
          <p:nvPr>
            <p:ph type="sldNum" sz="quarter" idx="12"/>
          </p:nvPr>
        </p:nvSpPr>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25287042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15DA3F-76C2-49E7-8E59-4341D150868A}" type="datetimeFigureOut">
              <a:rPr lang="ar-OM" smtClean="0"/>
              <a:t>11/04/1442</a:t>
            </a:fld>
            <a:endParaRPr lang="ar-OM"/>
          </a:p>
        </p:txBody>
      </p:sp>
      <p:sp>
        <p:nvSpPr>
          <p:cNvPr id="8" name="Footer Placeholder 7"/>
          <p:cNvSpPr>
            <a:spLocks noGrp="1"/>
          </p:cNvSpPr>
          <p:nvPr>
            <p:ph type="ftr" sz="quarter" idx="11"/>
          </p:nvPr>
        </p:nvSpPr>
        <p:spPr/>
        <p:txBody>
          <a:bodyPr/>
          <a:lstStyle/>
          <a:p>
            <a:endParaRPr lang="ar-OM"/>
          </a:p>
        </p:txBody>
      </p:sp>
      <p:sp>
        <p:nvSpPr>
          <p:cNvPr id="9" name="Slide Number Placeholder 8"/>
          <p:cNvSpPr>
            <a:spLocks noGrp="1"/>
          </p:cNvSpPr>
          <p:nvPr>
            <p:ph type="sldNum" sz="quarter" idx="12"/>
          </p:nvPr>
        </p:nvSpPr>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136852746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3615DA3F-76C2-49E7-8E59-4341D150868A}" type="datetimeFigureOut">
              <a:rPr lang="ar-OM" smtClean="0"/>
              <a:t>11/04/1442</a:t>
            </a:fld>
            <a:endParaRPr lang="ar-OM"/>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ar-OM"/>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15FCADA8-CEF8-40E9-AC25-207A28B25F03}" type="slidenum">
              <a:rPr lang="ar-OM" smtClean="0"/>
              <a:t>‹#›</a:t>
            </a:fld>
            <a:endParaRPr lang="ar-OM"/>
          </a:p>
        </p:txBody>
      </p:sp>
    </p:spTree>
    <p:extLst>
      <p:ext uri="{BB962C8B-B14F-4D97-AF65-F5344CB8AC3E}">
        <p14:creationId xmlns:p14="http://schemas.microsoft.com/office/powerpoint/2010/main" val="397338543"/>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15DA3F-76C2-49E7-8E59-4341D150868A}" type="datetimeFigureOut">
              <a:rPr lang="ar-OM" smtClean="0"/>
              <a:t>11/04/1442</a:t>
            </a:fld>
            <a:endParaRPr lang="ar-OM"/>
          </a:p>
        </p:txBody>
      </p:sp>
      <p:sp>
        <p:nvSpPr>
          <p:cNvPr id="5" name="Footer Placeholder 4"/>
          <p:cNvSpPr>
            <a:spLocks noGrp="1"/>
          </p:cNvSpPr>
          <p:nvPr>
            <p:ph type="ftr" sz="quarter" idx="11"/>
          </p:nvPr>
        </p:nvSpPr>
        <p:spPr/>
        <p:txBody>
          <a:bodyPr/>
          <a:lstStyle/>
          <a:p>
            <a:endParaRPr lang="ar-OM"/>
          </a:p>
        </p:txBody>
      </p:sp>
      <p:sp>
        <p:nvSpPr>
          <p:cNvPr id="6" name="Slide Number Placeholder 5"/>
          <p:cNvSpPr>
            <a:spLocks noGrp="1"/>
          </p:cNvSpPr>
          <p:nvPr>
            <p:ph type="sldNum" sz="quarter" idx="12"/>
          </p:nvPr>
        </p:nvSpPr>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22199840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3615DA3F-76C2-49E7-8E59-4341D150868A}" type="datetimeFigureOut">
              <a:rPr lang="ar-OM" smtClean="0"/>
              <a:t>11/04/1442</a:t>
            </a:fld>
            <a:endParaRPr lang="ar-OM"/>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ar-OM"/>
          </a:p>
        </p:txBody>
      </p:sp>
      <p:sp>
        <p:nvSpPr>
          <p:cNvPr id="6" name="Slide Number Placeholder 5"/>
          <p:cNvSpPr>
            <a:spLocks noGrp="1"/>
          </p:cNvSpPr>
          <p:nvPr>
            <p:ph type="sldNum" sz="quarter" idx="12"/>
          </p:nvPr>
        </p:nvSpPr>
        <p:spPr>
          <a:xfrm>
            <a:off x="8604504" y="5212080"/>
            <a:ext cx="2112264" cy="228600"/>
          </a:xfrm>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3623423612"/>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15DA3F-76C2-49E7-8E59-4341D150868A}" type="datetimeFigureOut">
              <a:rPr lang="ar-OM" smtClean="0"/>
              <a:t>11/04/1442</a:t>
            </a:fld>
            <a:endParaRPr lang="ar-OM"/>
          </a:p>
        </p:txBody>
      </p:sp>
      <p:sp>
        <p:nvSpPr>
          <p:cNvPr id="6" name="Footer Placeholder 5"/>
          <p:cNvSpPr>
            <a:spLocks noGrp="1"/>
          </p:cNvSpPr>
          <p:nvPr>
            <p:ph type="ftr" sz="quarter" idx="11"/>
          </p:nvPr>
        </p:nvSpPr>
        <p:spPr/>
        <p:txBody>
          <a:bodyPr/>
          <a:lstStyle/>
          <a:p>
            <a:endParaRPr lang="ar-OM"/>
          </a:p>
        </p:txBody>
      </p:sp>
      <p:sp>
        <p:nvSpPr>
          <p:cNvPr id="7" name="Slide Number Placeholder 6"/>
          <p:cNvSpPr>
            <a:spLocks noGrp="1"/>
          </p:cNvSpPr>
          <p:nvPr>
            <p:ph type="sldNum" sz="quarter" idx="12"/>
          </p:nvPr>
        </p:nvSpPr>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24838817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15DA3F-76C2-49E7-8E59-4341D150868A}" type="datetimeFigureOut">
              <a:rPr lang="ar-OM" smtClean="0"/>
              <a:t>11/04/1442</a:t>
            </a:fld>
            <a:endParaRPr lang="ar-OM"/>
          </a:p>
        </p:txBody>
      </p:sp>
      <p:sp>
        <p:nvSpPr>
          <p:cNvPr id="8" name="Footer Placeholder 7"/>
          <p:cNvSpPr>
            <a:spLocks noGrp="1"/>
          </p:cNvSpPr>
          <p:nvPr>
            <p:ph type="ftr" sz="quarter" idx="11"/>
          </p:nvPr>
        </p:nvSpPr>
        <p:spPr/>
        <p:txBody>
          <a:bodyPr/>
          <a:lstStyle/>
          <a:p>
            <a:endParaRPr lang="ar-OM"/>
          </a:p>
        </p:txBody>
      </p:sp>
      <p:sp>
        <p:nvSpPr>
          <p:cNvPr id="9" name="Slide Number Placeholder 8"/>
          <p:cNvSpPr>
            <a:spLocks noGrp="1"/>
          </p:cNvSpPr>
          <p:nvPr>
            <p:ph type="sldNum" sz="quarter" idx="12"/>
          </p:nvPr>
        </p:nvSpPr>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24625642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15DA3F-76C2-49E7-8E59-4341D150868A}" type="datetimeFigureOut">
              <a:rPr lang="ar-OM" smtClean="0"/>
              <a:t>11/04/1442</a:t>
            </a:fld>
            <a:endParaRPr lang="ar-OM"/>
          </a:p>
        </p:txBody>
      </p:sp>
      <p:sp>
        <p:nvSpPr>
          <p:cNvPr id="4" name="Footer Placeholder 3"/>
          <p:cNvSpPr>
            <a:spLocks noGrp="1"/>
          </p:cNvSpPr>
          <p:nvPr>
            <p:ph type="ftr" sz="quarter" idx="11"/>
          </p:nvPr>
        </p:nvSpPr>
        <p:spPr/>
        <p:txBody>
          <a:bodyPr/>
          <a:lstStyle/>
          <a:p>
            <a:endParaRPr lang="ar-OM"/>
          </a:p>
        </p:txBody>
      </p:sp>
      <p:sp>
        <p:nvSpPr>
          <p:cNvPr id="5" name="Slide Number Placeholder 4"/>
          <p:cNvSpPr>
            <a:spLocks noGrp="1"/>
          </p:cNvSpPr>
          <p:nvPr>
            <p:ph type="sldNum" sz="quarter" idx="12"/>
          </p:nvPr>
        </p:nvSpPr>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2379657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15DA3F-76C2-49E7-8E59-4341D150868A}" type="datetimeFigureOut">
              <a:rPr lang="ar-OM" smtClean="0"/>
              <a:t>11/04/1442</a:t>
            </a:fld>
            <a:endParaRPr lang="ar-OM"/>
          </a:p>
        </p:txBody>
      </p:sp>
      <p:sp>
        <p:nvSpPr>
          <p:cNvPr id="6" name="Footer Placeholder 5"/>
          <p:cNvSpPr>
            <a:spLocks noGrp="1"/>
          </p:cNvSpPr>
          <p:nvPr>
            <p:ph type="ftr" sz="quarter" idx="11"/>
          </p:nvPr>
        </p:nvSpPr>
        <p:spPr/>
        <p:txBody>
          <a:bodyPr/>
          <a:lstStyle/>
          <a:p>
            <a:endParaRPr lang="ar-OM"/>
          </a:p>
        </p:txBody>
      </p:sp>
      <p:sp>
        <p:nvSpPr>
          <p:cNvPr id="7" name="Slide Number Placeholder 6"/>
          <p:cNvSpPr>
            <a:spLocks noGrp="1"/>
          </p:cNvSpPr>
          <p:nvPr>
            <p:ph type="sldNum" sz="quarter" idx="12"/>
          </p:nvPr>
        </p:nvSpPr>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237764955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15DA3F-76C2-49E7-8E59-4341D150868A}" type="datetimeFigureOut">
              <a:rPr lang="ar-OM" smtClean="0"/>
              <a:t>11/04/1442</a:t>
            </a:fld>
            <a:endParaRPr lang="ar-OM"/>
          </a:p>
        </p:txBody>
      </p:sp>
      <p:sp>
        <p:nvSpPr>
          <p:cNvPr id="3" name="Footer Placeholder 2"/>
          <p:cNvSpPr>
            <a:spLocks noGrp="1"/>
          </p:cNvSpPr>
          <p:nvPr>
            <p:ph type="ftr" sz="quarter" idx="11"/>
          </p:nvPr>
        </p:nvSpPr>
        <p:spPr/>
        <p:txBody>
          <a:bodyPr/>
          <a:lstStyle/>
          <a:p>
            <a:endParaRPr lang="ar-OM"/>
          </a:p>
        </p:txBody>
      </p:sp>
      <p:sp>
        <p:nvSpPr>
          <p:cNvPr id="4" name="Slide Number Placeholder 3"/>
          <p:cNvSpPr>
            <a:spLocks noGrp="1"/>
          </p:cNvSpPr>
          <p:nvPr>
            <p:ph type="sldNum" sz="quarter" idx="12"/>
          </p:nvPr>
        </p:nvSpPr>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39230673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3615DA3F-76C2-49E7-8E59-4341D150868A}" type="datetimeFigureOut">
              <a:rPr lang="ar-OM" smtClean="0"/>
              <a:t>11/04/1442</a:t>
            </a:fld>
            <a:endParaRPr lang="ar-OM"/>
          </a:p>
        </p:txBody>
      </p:sp>
      <p:sp>
        <p:nvSpPr>
          <p:cNvPr id="9" name="Footer Placeholder 8"/>
          <p:cNvSpPr>
            <a:spLocks noGrp="1"/>
          </p:cNvSpPr>
          <p:nvPr>
            <p:ph type="ftr" sz="quarter" idx="11"/>
          </p:nvPr>
        </p:nvSpPr>
        <p:spPr/>
        <p:txBody>
          <a:bodyPr/>
          <a:lstStyle>
            <a:lvl1pPr algn="r">
              <a:defRPr/>
            </a:lvl1pPr>
          </a:lstStyle>
          <a:p>
            <a:endParaRPr lang="ar-OM"/>
          </a:p>
        </p:txBody>
      </p:sp>
      <p:sp>
        <p:nvSpPr>
          <p:cNvPr id="11" name="Slide Number Placeholder 10"/>
          <p:cNvSpPr>
            <a:spLocks noGrp="1"/>
          </p:cNvSpPr>
          <p:nvPr>
            <p:ph type="sldNum" sz="quarter" idx="12"/>
          </p:nvPr>
        </p:nvSpPr>
        <p:spPr>
          <a:xfrm>
            <a:off x="10396728" y="6227064"/>
            <a:ext cx="1463040" cy="256032"/>
          </a:xfrm>
        </p:spPr>
        <p:txBody>
          <a:bodyPr/>
          <a:lstStyle/>
          <a:p>
            <a:fld id="{15FCADA8-CEF8-40E9-AC25-207A28B25F03}" type="slidenum">
              <a:rPr lang="ar-OM" smtClean="0"/>
              <a:t>‹#›</a:t>
            </a:fld>
            <a:endParaRPr lang="ar-OM"/>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390946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3615DA3F-76C2-49E7-8E59-4341D150868A}" type="datetimeFigureOut">
              <a:rPr lang="ar-OM" smtClean="0"/>
              <a:t>11/04/1442</a:t>
            </a:fld>
            <a:endParaRPr lang="ar-OM"/>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ar-OM"/>
          </a:p>
        </p:txBody>
      </p:sp>
      <p:sp>
        <p:nvSpPr>
          <p:cNvPr id="7" name="Slide Number Placeholder 6"/>
          <p:cNvSpPr>
            <a:spLocks noGrp="1"/>
          </p:cNvSpPr>
          <p:nvPr>
            <p:ph type="sldNum" sz="quarter" idx="12"/>
          </p:nvPr>
        </p:nvSpPr>
        <p:spPr>
          <a:xfrm>
            <a:off x="10396728" y="6227064"/>
            <a:ext cx="1463040" cy="256032"/>
          </a:xfrm>
        </p:spPr>
        <p:txBody>
          <a:bodyPr/>
          <a:lstStyle/>
          <a:p>
            <a:fld id="{15FCADA8-CEF8-40E9-AC25-207A28B25F03}" type="slidenum">
              <a:rPr lang="ar-OM" smtClean="0"/>
              <a:t>‹#›</a:t>
            </a:fld>
            <a:endParaRPr lang="ar-OM"/>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693711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15DA3F-76C2-49E7-8E59-4341D150868A}" type="datetimeFigureOut">
              <a:rPr lang="ar-OM" smtClean="0"/>
              <a:t>11/04/1442</a:t>
            </a:fld>
            <a:endParaRPr lang="ar-OM"/>
          </a:p>
        </p:txBody>
      </p:sp>
      <p:sp>
        <p:nvSpPr>
          <p:cNvPr id="5" name="Footer Placeholder 4"/>
          <p:cNvSpPr>
            <a:spLocks noGrp="1"/>
          </p:cNvSpPr>
          <p:nvPr>
            <p:ph type="ftr" sz="quarter" idx="11"/>
          </p:nvPr>
        </p:nvSpPr>
        <p:spPr/>
        <p:txBody>
          <a:bodyPr/>
          <a:lstStyle/>
          <a:p>
            <a:endParaRPr lang="ar-OM"/>
          </a:p>
        </p:txBody>
      </p:sp>
      <p:sp>
        <p:nvSpPr>
          <p:cNvPr id="6" name="Slide Number Placeholder 5"/>
          <p:cNvSpPr>
            <a:spLocks noGrp="1"/>
          </p:cNvSpPr>
          <p:nvPr>
            <p:ph type="sldNum" sz="quarter" idx="12"/>
          </p:nvPr>
        </p:nvSpPr>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355047899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15DA3F-76C2-49E7-8E59-4341D150868A}" type="datetimeFigureOut">
              <a:rPr lang="ar-OM" smtClean="0"/>
              <a:t>11/04/1442</a:t>
            </a:fld>
            <a:endParaRPr lang="ar-OM"/>
          </a:p>
        </p:txBody>
      </p:sp>
      <p:sp>
        <p:nvSpPr>
          <p:cNvPr id="5" name="Footer Placeholder 4"/>
          <p:cNvSpPr>
            <a:spLocks noGrp="1"/>
          </p:cNvSpPr>
          <p:nvPr>
            <p:ph type="ftr" sz="quarter" idx="11"/>
          </p:nvPr>
        </p:nvSpPr>
        <p:spPr/>
        <p:txBody>
          <a:bodyPr/>
          <a:lstStyle/>
          <a:p>
            <a:endParaRPr lang="ar-OM"/>
          </a:p>
        </p:txBody>
      </p:sp>
      <p:sp>
        <p:nvSpPr>
          <p:cNvPr id="6" name="Slide Number Placeholder 5"/>
          <p:cNvSpPr>
            <a:spLocks noGrp="1"/>
          </p:cNvSpPr>
          <p:nvPr>
            <p:ph type="sldNum" sz="quarter" idx="12"/>
          </p:nvPr>
        </p:nvSpPr>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347430336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15DA3F-76C2-49E7-8E59-4341D150868A}" type="datetimeFigureOut">
              <a:rPr lang="ar-OM" smtClean="0"/>
              <a:t>11/04/1442</a:t>
            </a:fld>
            <a:endParaRPr lang="ar-OM"/>
          </a:p>
        </p:txBody>
      </p:sp>
      <p:sp>
        <p:nvSpPr>
          <p:cNvPr id="5" name="Footer Placeholder 4"/>
          <p:cNvSpPr>
            <a:spLocks noGrp="1"/>
          </p:cNvSpPr>
          <p:nvPr>
            <p:ph type="ftr" sz="quarter" idx="11"/>
          </p:nvPr>
        </p:nvSpPr>
        <p:spPr/>
        <p:txBody>
          <a:bodyPr/>
          <a:lstStyle/>
          <a:p>
            <a:endParaRPr lang="ar-OM"/>
          </a:p>
        </p:txBody>
      </p:sp>
      <p:sp>
        <p:nvSpPr>
          <p:cNvPr id="6" name="Slide Number Placeholder 5"/>
          <p:cNvSpPr>
            <a:spLocks noGrp="1"/>
          </p:cNvSpPr>
          <p:nvPr>
            <p:ph type="sldNum" sz="quarter" idx="12"/>
          </p:nvPr>
        </p:nvSpPr>
        <p:spPr/>
        <p:txBody>
          <a:bodyPr rIns="45720"/>
          <a:lstStyle/>
          <a:p>
            <a:fld id="{15FCADA8-CEF8-40E9-AC25-207A28B25F03}" type="slidenum">
              <a:rPr lang="ar-OM" smtClean="0"/>
              <a:t>‹#›</a:t>
            </a:fld>
            <a:endParaRPr lang="ar-OM"/>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597884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15DA3F-76C2-49E7-8E59-4341D150868A}" type="datetimeFigureOut">
              <a:rPr lang="ar-OM" smtClean="0"/>
              <a:t>11/04/1442</a:t>
            </a:fld>
            <a:endParaRPr lang="ar-OM"/>
          </a:p>
        </p:txBody>
      </p:sp>
      <p:sp>
        <p:nvSpPr>
          <p:cNvPr id="5" name="Footer Placeholder 4"/>
          <p:cNvSpPr>
            <a:spLocks noGrp="1"/>
          </p:cNvSpPr>
          <p:nvPr>
            <p:ph type="ftr" sz="quarter" idx="11"/>
          </p:nvPr>
        </p:nvSpPr>
        <p:spPr/>
        <p:txBody>
          <a:bodyPr/>
          <a:lstStyle/>
          <a:p>
            <a:endParaRPr lang="ar-OM"/>
          </a:p>
        </p:txBody>
      </p:sp>
      <p:sp>
        <p:nvSpPr>
          <p:cNvPr id="6" name="Slide Number Placeholder 5"/>
          <p:cNvSpPr>
            <a:spLocks noGrp="1"/>
          </p:cNvSpPr>
          <p:nvPr>
            <p:ph type="sldNum" sz="quarter" idx="12"/>
          </p:nvPr>
        </p:nvSpPr>
        <p:spPr/>
        <p:txBody>
          <a:bodyPr/>
          <a:lstStyle/>
          <a:p>
            <a:fld id="{15FCADA8-CEF8-40E9-AC25-207A28B25F03}" type="slidenum">
              <a:rPr lang="ar-OM" smtClean="0"/>
              <a:t>‹#›</a:t>
            </a:fld>
            <a:endParaRPr lang="ar-OM"/>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10714325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15DA3F-76C2-49E7-8E59-4341D150868A}" type="datetimeFigureOut">
              <a:rPr lang="ar-OM" smtClean="0"/>
              <a:t>11/04/1442</a:t>
            </a:fld>
            <a:endParaRPr lang="ar-OM"/>
          </a:p>
        </p:txBody>
      </p:sp>
      <p:sp>
        <p:nvSpPr>
          <p:cNvPr id="5" name="Footer Placeholder 4"/>
          <p:cNvSpPr>
            <a:spLocks noGrp="1"/>
          </p:cNvSpPr>
          <p:nvPr>
            <p:ph type="ftr" sz="quarter" idx="11"/>
          </p:nvPr>
        </p:nvSpPr>
        <p:spPr/>
        <p:txBody>
          <a:bodyPr/>
          <a:lstStyle/>
          <a:p>
            <a:endParaRPr lang="ar-OM"/>
          </a:p>
        </p:txBody>
      </p:sp>
      <p:sp>
        <p:nvSpPr>
          <p:cNvPr id="6" name="Slide Number Placeholder 5"/>
          <p:cNvSpPr>
            <a:spLocks noGrp="1"/>
          </p:cNvSpPr>
          <p:nvPr>
            <p:ph type="sldNum" sz="quarter" idx="12"/>
          </p:nvPr>
        </p:nvSpPr>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90447064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15DA3F-76C2-49E7-8E59-4341D150868A}" type="datetimeFigureOut">
              <a:rPr lang="ar-OM" smtClean="0"/>
              <a:t>11/04/1442</a:t>
            </a:fld>
            <a:endParaRPr lang="ar-OM"/>
          </a:p>
        </p:txBody>
      </p:sp>
      <p:sp>
        <p:nvSpPr>
          <p:cNvPr id="6" name="Footer Placeholder 5"/>
          <p:cNvSpPr>
            <a:spLocks noGrp="1"/>
          </p:cNvSpPr>
          <p:nvPr>
            <p:ph type="ftr" sz="quarter" idx="11"/>
          </p:nvPr>
        </p:nvSpPr>
        <p:spPr/>
        <p:txBody>
          <a:bodyPr/>
          <a:lstStyle/>
          <a:p>
            <a:endParaRPr lang="ar-OM"/>
          </a:p>
        </p:txBody>
      </p:sp>
      <p:sp>
        <p:nvSpPr>
          <p:cNvPr id="7" name="Slide Number Placeholder 6"/>
          <p:cNvSpPr>
            <a:spLocks noGrp="1"/>
          </p:cNvSpPr>
          <p:nvPr>
            <p:ph type="sldNum" sz="quarter" idx="12"/>
          </p:nvPr>
        </p:nvSpPr>
        <p:spPr/>
        <p:txBody>
          <a:bodyPr/>
          <a:lstStyle/>
          <a:p>
            <a:fld id="{15FCADA8-CEF8-40E9-AC25-207A28B25F03}" type="slidenum">
              <a:rPr lang="ar-OM" smtClean="0"/>
              <a:t>‹#›</a:t>
            </a:fld>
            <a:endParaRPr lang="ar-OM"/>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10399498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15DA3F-76C2-49E7-8E59-4341D150868A}" type="datetimeFigureOut">
              <a:rPr lang="ar-OM" smtClean="0"/>
              <a:t>11/04/1442</a:t>
            </a:fld>
            <a:endParaRPr lang="ar-OM"/>
          </a:p>
        </p:txBody>
      </p:sp>
      <p:sp>
        <p:nvSpPr>
          <p:cNvPr id="8" name="Footer Placeholder 7"/>
          <p:cNvSpPr>
            <a:spLocks noGrp="1"/>
          </p:cNvSpPr>
          <p:nvPr>
            <p:ph type="ftr" sz="quarter" idx="11"/>
          </p:nvPr>
        </p:nvSpPr>
        <p:spPr/>
        <p:txBody>
          <a:bodyPr/>
          <a:lstStyle/>
          <a:p>
            <a:endParaRPr lang="ar-OM"/>
          </a:p>
        </p:txBody>
      </p:sp>
      <p:sp>
        <p:nvSpPr>
          <p:cNvPr id="9" name="Slide Number Placeholder 8"/>
          <p:cNvSpPr>
            <a:spLocks noGrp="1"/>
          </p:cNvSpPr>
          <p:nvPr>
            <p:ph type="sldNum" sz="quarter" idx="12"/>
          </p:nvPr>
        </p:nvSpPr>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1041201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15DA3F-76C2-49E7-8E59-4341D150868A}" type="datetimeFigureOut">
              <a:rPr lang="ar-OM" smtClean="0"/>
              <a:t>11/04/1442</a:t>
            </a:fld>
            <a:endParaRPr lang="ar-OM"/>
          </a:p>
        </p:txBody>
      </p:sp>
      <p:sp>
        <p:nvSpPr>
          <p:cNvPr id="8" name="Footer Placeholder 7"/>
          <p:cNvSpPr>
            <a:spLocks noGrp="1"/>
          </p:cNvSpPr>
          <p:nvPr>
            <p:ph type="ftr" sz="quarter" idx="11"/>
          </p:nvPr>
        </p:nvSpPr>
        <p:spPr/>
        <p:txBody>
          <a:bodyPr/>
          <a:lstStyle/>
          <a:p>
            <a:endParaRPr lang="ar-OM"/>
          </a:p>
        </p:txBody>
      </p:sp>
      <p:sp>
        <p:nvSpPr>
          <p:cNvPr id="9" name="Slide Number Placeholder 8"/>
          <p:cNvSpPr>
            <a:spLocks noGrp="1"/>
          </p:cNvSpPr>
          <p:nvPr>
            <p:ph type="sldNum" sz="quarter" idx="12"/>
          </p:nvPr>
        </p:nvSpPr>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195967075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15DA3F-76C2-49E7-8E59-4341D150868A}" type="datetimeFigureOut">
              <a:rPr lang="ar-OM" smtClean="0"/>
              <a:t>11/04/1442</a:t>
            </a:fld>
            <a:endParaRPr lang="ar-OM"/>
          </a:p>
        </p:txBody>
      </p:sp>
      <p:sp>
        <p:nvSpPr>
          <p:cNvPr id="4" name="Footer Placeholder 3"/>
          <p:cNvSpPr>
            <a:spLocks noGrp="1"/>
          </p:cNvSpPr>
          <p:nvPr>
            <p:ph type="ftr" sz="quarter" idx="11"/>
          </p:nvPr>
        </p:nvSpPr>
        <p:spPr/>
        <p:txBody>
          <a:bodyPr/>
          <a:lstStyle/>
          <a:p>
            <a:endParaRPr lang="ar-OM"/>
          </a:p>
        </p:txBody>
      </p:sp>
      <p:sp>
        <p:nvSpPr>
          <p:cNvPr id="5" name="Slide Number Placeholder 4"/>
          <p:cNvSpPr>
            <a:spLocks noGrp="1"/>
          </p:cNvSpPr>
          <p:nvPr>
            <p:ph type="sldNum" sz="quarter" idx="12"/>
          </p:nvPr>
        </p:nvSpPr>
        <p:spPr/>
        <p:txBody>
          <a:bodyPr/>
          <a:lstStyle/>
          <a:p>
            <a:fld id="{15FCADA8-CEF8-40E9-AC25-207A28B25F03}" type="slidenum">
              <a:rPr lang="ar-OM" smtClean="0"/>
              <a:t>‹#›</a:t>
            </a:fld>
            <a:endParaRPr lang="ar-OM"/>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54976740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615DA3F-76C2-49E7-8E59-4341D150868A}" type="datetimeFigureOut">
              <a:rPr lang="ar-OM" smtClean="0"/>
              <a:t>11/04/1442</a:t>
            </a:fld>
            <a:endParaRPr lang="ar-OM"/>
          </a:p>
        </p:txBody>
      </p:sp>
      <p:sp>
        <p:nvSpPr>
          <p:cNvPr id="3" name="Footer Placeholder 2"/>
          <p:cNvSpPr>
            <a:spLocks noGrp="1"/>
          </p:cNvSpPr>
          <p:nvPr>
            <p:ph type="ftr" sz="quarter" idx="11"/>
          </p:nvPr>
        </p:nvSpPr>
        <p:spPr/>
        <p:txBody>
          <a:bodyPr/>
          <a:lstStyle/>
          <a:p>
            <a:endParaRPr lang="ar-OM"/>
          </a:p>
        </p:txBody>
      </p:sp>
      <p:sp>
        <p:nvSpPr>
          <p:cNvPr id="4" name="Slide Number Placeholder 3"/>
          <p:cNvSpPr>
            <a:spLocks noGrp="1"/>
          </p:cNvSpPr>
          <p:nvPr>
            <p:ph type="sldNum" sz="quarter" idx="12"/>
          </p:nvPr>
        </p:nvSpPr>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18802382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15DA3F-76C2-49E7-8E59-4341D150868A}" type="datetimeFigureOut">
              <a:rPr lang="ar-OM" smtClean="0"/>
              <a:t>11/04/1442</a:t>
            </a:fld>
            <a:endParaRPr lang="ar-OM"/>
          </a:p>
        </p:txBody>
      </p:sp>
      <p:sp>
        <p:nvSpPr>
          <p:cNvPr id="6" name="Footer Placeholder 5"/>
          <p:cNvSpPr>
            <a:spLocks noGrp="1"/>
          </p:cNvSpPr>
          <p:nvPr>
            <p:ph type="ftr" sz="quarter" idx="11"/>
          </p:nvPr>
        </p:nvSpPr>
        <p:spPr/>
        <p:txBody>
          <a:bodyPr/>
          <a:lstStyle/>
          <a:p>
            <a:endParaRPr lang="ar-OM"/>
          </a:p>
        </p:txBody>
      </p:sp>
      <p:sp>
        <p:nvSpPr>
          <p:cNvPr id="7" name="Slide Number Placeholder 6"/>
          <p:cNvSpPr>
            <a:spLocks noGrp="1"/>
          </p:cNvSpPr>
          <p:nvPr>
            <p:ph type="sldNum" sz="quarter" idx="12"/>
          </p:nvPr>
        </p:nvSpPr>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235797875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15DA3F-76C2-49E7-8E59-4341D150868A}" type="datetimeFigureOut">
              <a:rPr lang="ar-OM" smtClean="0"/>
              <a:t>11/04/1442</a:t>
            </a:fld>
            <a:endParaRPr lang="ar-OM"/>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374630463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15DA3F-76C2-49E7-8E59-4341D150868A}" type="datetimeFigureOut">
              <a:rPr lang="ar-OM" smtClean="0"/>
              <a:t>11/04/1442</a:t>
            </a:fld>
            <a:endParaRPr lang="ar-OM"/>
          </a:p>
        </p:txBody>
      </p:sp>
      <p:sp>
        <p:nvSpPr>
          <p:cNvPr id="5" name="Footer Placeholder 4"/>
          <p:cNvSpPr>
            <a:spLocks noGrp="1"/>
          </p:cNvSpPr>
          <p:nvPr>
            <p:ph type="ftr" sz="quarter" idx="11"/>
          </p:nvPr>
        </p:nvSpPr>
        <p:spPr/>
        <p:txBody>
          <a:bodyPr/>
          <a:lstStyle/>
          <a:p>
            <a:endParaRPr lang="ar-OM"/>
          </a:p>
        </p:txBody>
      </p:sp>
      <p:sp>
        <p:nvSpPr>
          <p:cNvPr id="6" name="Slide Number Placeholder 5"/>
          <p:cNvSpPr>
            <a:spLocks noGrp="1"/>
          </p:cNvSpPr>
          <p:nvPr>
            <p:ph type="sldNum" sz="quarter" idx="12"/>
          </p:nvPr>
        </p:nvSpPr>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198204692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15DA3F-76C2-49E7-8E59-4341D150868A}" type="datetimeFigureOut">
              <a:rPr lang="ar-OM" smtClean="0"/>
              <a:t>11/04/1442</a:t>
            </a:fld>
            <a:endParaRPr lang="ar-OM"/>
          </a:p>
        </p:txBody>
      </p:sp>
      <p:sp>
        <p:nvSpPr>
          <p:cNvPr id="5" name="Footer Placeholder 4"/>
          <p:cNvSpPr>
            <a:spLocks noGrp="1"/>
          </p:cNvSpPr>
          <p:nvPr>
            <p:ph type="ftr" sz="quarter" idx="11"/>
          </p:nvPr>
        </p:nvSpPr>
        <p:spPr/>
        <p:txBody>
          <a:bodyPr/>
          <a:lstStyle/>
          <a:p>
            <a:endParaRPr lang="ar-OM"/>
          </a:p>
        </p:txBody>
      </p:sp>
      <p:sp>
        <p:nvSpPr>
          <p:cNvPr id="6" name="Slide Number Placeholder 5"/>
          <p:cNvSpPr>
            <a:spLocks noGrp="1"/>
          </p:cNvSpPr>
          <p:nvPr>
            <p:ph type="sldNum" sz="quarter" idx="12"/>
          </p:nvPr>
        </p:nvSpPr>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27007018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15DA3F-76C2-49E7-8E59-4341D150868A}" type="datetimeFigureOut">
              <a:rPr lang="ar-OM" smtClean="0"/>
              <a:t>11/04/1442</a:t>
            </a:fld>
            <a:endParaRPr lang="ar-OM"/>
          </a:p>
        </p:txBody>
      </p:sp>
      <p:sp>
        <p:nvSpPr>
          <p:cNvPr id="5" name="Footer Placeholder 4"/>
          <p:cNvSpPr>
            <a:spLocks noGrp="1"/>
          </p:cNvSpPr>
          <p:nvPr>
            <p:ph type="ftr" sz="quarter" idx="11"/>
          </p:nvPr>
        </p:nvSpPr>
        <p:spPr/>
        <p:txBody>
          <a:bodyPr/>
          <a:lstStyle/>
          <a:p>
            <a:endParaRPr lang="ar-OM"/>
          </a:p>
        </p:txBody>
      </p:sp>
      <p:sp>
        <p:nvSpPr>
          <p:cNvPr id="6" name="Slide Number Placeholder 5"/>
          <p:cNvSpPr>
            <a:spLocks noGrp="1"/>
          </p:cNvSpPr>
          <p:nvPr>
            <p:ph type="sldNum" sz="quarter" idx="12"/>
          </p:nvPr>
        </p:nvSpPr>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330809305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15DA3F-76C2-49E7-8E59-4341D150868A}" type="datetimeFigureOut">
              <a:rPr lang="ar-OM" smtClean="0"/>
              <a:t>11/04/1442</a:t>
            </a:fld>
            <a:endParaRPr lang="ar-OM"/>
          </a:p>
        </p:txBody>
      </p:sp>
      <p:sp>
        <p:nvSpPr>
          <p:cNvPr id="5" name="Footer Placeholder 4"/>
          <p:cNvSpPr>
            <a:spLocks noGrp="1"/>
          </p:cNvSpPr>
          <p:nvPr>
            <p:ph type="ftr" sz="quarter" idx="11"/>
          </p:nvPr>
        </p:nvSpPr>
        <p:spPr/>
        <p:txBody>
          <a:bodyPr/>
          <a:lstStyle/>
          <a:p>
            <a:endParaRPr lang="ar-OM"/>
          </a:p>
        </p:txBody>
      </p:sp>
      <p:sp>
        <p:nvSpPr>
          <p:cNvPr id="6" name="Slide Number Placeholder 5"/>
          <p:cNvSpPr>
            <a:spLocks noGrp="1"/>
          </p:cNvSpPr>
          <p:nvPr>
            <p:ph type="sldNum" sz="quarter" idx="12"/>
          </p:nvPr>
        </p:nvSpPr>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401092940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15DA3F-76C2-49E7-8E59-4341D150868A}" type="datetimeFigureOut">
              <a:rPr lang="ar-OM" smtClean="0"/>
              <a:t>11/04/1442</a:t>
            </a:fld>
            <a:endParaRPr lang="ar-OM"/>
          </a:p>
        </p:txBody>
      </p:sp>
      <p:sp>
        <p:nvSpPr>
          <p:cNvPr id="5" name="Footer Placeholder 4"/>
          <p:cNvSpPr>
            <a:spLocks noGrp="1"/>
          </p:cNvSpPr>
          <p:nvPr>
            <p:ph type="ftr" sz="quarter" idx="11"/>
          </p:nvPr>
        </p:nvSpPr>
        <p:spPr/>
        <p:txBody>
          <a:bodyPr/>
          <a:lstStyle/>
          <a:p>
            <a:endParaRPr lang="ar-OM"/>
          </a:p>
        </p:txBody>
      </p:sp>
      <p:sp>
        <p:nvSpPr>
          <p:cNvPr id="6" name="Slide Number Placeholder 5"/>
          <p:cNvSpPr>
            <a:spLocks noGrp="1"/>
          </p:cNvSpPr>
          <p:nvPr>
            <p:ph type="sldNum" sz="quarter" idx="12"/>
          </p:nvPr>
        </p:nvSpPr>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386602648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615DA3F-76C2-49E7-8E59-4341D150868A}" type="datetimeFigureOut">
              <a:rPr lang="ar-OM" smtClean="0"/>
              <a:t>11/04/1442</a:t>
            </a:fld>
            <a:endParaRPr lang="ar-OM"/>
          </a:p>
        </p:txBody>
      </p:sp>
      <p:sp>
        <p:nvSpPr>
          <p:cNvPr id="9" name="Footer Placeholder 8"/>
          <p:cNvSpPr>
            <a:spLocks noGrp="1"/>
          </p:cNvSpPr>
          <p:nvPr>
            <p:ph type="ftr" sz="quarter" idx="11"/>
          </p:nvPr>
        </p:nvSpPr>
        <p:spPr/>
        <p:txBody>
          <a:bodyPr/>
          <a:lstStyle/>
          <a:p>
            <a:endParaRPr lang="ar-OM"/>
          </a:p>
        </p:txBody>
      </p:sp>
      <p:sp>
        <p:nvSpPr>
          <p:cNvPr id="10" name="Slide Number Placeholder 9"/>
          <p:cNvSpPr>
            <a:spLocks noGrp="1"/>
          </p:cNvSpPr>
          <p:nvPr>
            <p:ph type="sldNum" sz="quarter" idx="12"/>
          </p:nvPr>
        </p:nvSpPr>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164459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15DA3F-76C2-49E7-8E59-4341D150868A}" type="datetimeFigureOut">
              <a:rPr lang="ar-OM" smtClean="0"/>
              <a:t>11/04/1442</a:t>
            </a:fld>
            <a:endParaRPr lang="ar-OM"/>
          </a:p>
        </p:txBody>
      </p:sp>
      <p:sp>
        <p:nvSpPr>
          <p:cNvPr id="4" name="Footer Placeholder 3"/>
          <p:cNvSpPr>
            <a:spLocks noGrp="1"/>
          </p:cNvSpPr>
          <p:nvPr>
            <p:ph type="ftr" sz="quarter" idx="11"/>
          </p:nvPr>
        </p:nvSpPr>
        <p:spPr/>
        <p:txBody>
          <a:bodyPr/>
          <a:lstStyle/>
          <a:p>
            <a:endParaRPr lang="ar-OM"/>
          </a:p>
        </p:txBody>
      </p:sp>
      <p:sp>
        <p:nvSpPr>
          <p:cNvPr id="5" name="Slide Number Placeholder 4"/>
          <p:cNvSpPr>
            <a:spLocks noGrp="1"/>
          </p:cNvSpPr>
          <p:nvPr>
            <p:ph type="sldNum" sz="quarter" idx="12"/>
          </p:nvPr>
        </p:nvSpPr>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131931458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3615DA3F-76C2-49E7-8E59-4341D150868A}" type="datetimeFigureOut">
              <a:rPr lang="ar-OM" smtClean="0"/>
              <a:t>11/04/1442</a:t>
            </a:fld>
            <a:endParaRPr lang="ar-OM"/>
          </a:p>
        </p:txBody>
      </p:sp>
      <p:sp>
        <p:nvSpPr>
          <p:cNvPr id="11" name="Footer Placeholder 10"/>
          <p:cNvSpPr>
            <a:spLocks noGrp="1"/>
          </p:cNvSpPr>
          <p:nvPr>
            <p:ph type="ftr" sz="quarter" idx="11"/>
          </p:nvPr>
        </p:nvSpPr>
        <p:spPr/>
        <p:txBody>
          <a:bodyPr/>
          <a:lstStyle/>
          <a:p>
            <a:endParaRPr lang="ar-OM"/>
          </a:p>
        </p:txBody>
      </p:sp>
      <p:sp>
        <p:nvSpPr>
          <p:cNvPr id="12" name="Slide Number Placeholder 11"/>
          <p:cNvSpPr>
            <a:spLocks noGrp="1"/>
          </p:cNvSpPr>
          <p:nvPr>
            <p:ph type="sldNum" sz="quarter" idx="12"/>
          </p:nvPr>
        </p:nvSpPr>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407398999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3615DA3F-76C2-49E7-8E59-4341D150868A}" type="datetimeFigureOut">
              <a:rPr lang="ar-OM" smtClean="0"/>
              <a:t>11/04/1442</a:t>
            </a:fld>
            <a:endParaRPr lang="ar-OM"/>
          </a:p>
        </p:txBody>
      </p:sp>
      <p:sp>
        <p:nvSpPr>
          <p:cNvPr id="7" name="Footer Placeholder 6"/>
          <p:cNvSpPr>
            <a:spLocks noGrp="1"/>
          </p:cNvSpPr>
          <p:nvPr>
            <p:ph type="ftr" sz="quarter" idx="11"/>
          </p:nvPr>
        </p:nvSpPr>
        <p:spPr/>
        <p:txBody>
          <a:bodyPr/>
          <a:lstStyle/>
          <a:p>
            <a:endParaRPr lang="ar-OM"/>
          </a:p>
        </p:txBody>
      </p:sp>
      <p:sp>
        <p:nvSpPr>
          <p:cNvPr id="8" name="Slide Number Placeholder 7"/>
          <p:cNvSpPr>
            <a:spLocks noGrp="1"/>
          </p:cNvSpPr>
          <p:nvPr>
            <p:ph type="sldNum" sz="quarter" idx="12"/>
          </p:nvPr>
        </p:nvSpPr>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376032631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615DA3F-76C2-49E7-8E59-4341D150868A}" type="datetimeFigureOut">
              <a:rPr lang="ar-OM" smtClean="0"/>
              <a:t>11/04/1442</a:t>
            </a:fld>
            <a:endParaRPr lang="ar-OM"/>
          </a:p>
        </p:txBody>
      </p:sp>
      <p:sp>
        <p:nvSpPr>
          <p:cNvPr id="6" name="Footer Placeholder 5"/>
          <p:cNvSpPr>
            <a:spLocks noGrp="1"/>
          </p:cNvSpPr>
          <p:nvPr>
            <p:ph type="ftr" sz="quarter" idx="11"/>
          </p:nvPr>
        </p:nvSpPr>
        <p:spPr/>
        <p:txBody>
          <a:bodyPr/>
          <a:lstStyle/>
          <a:p>
            <a:endParaRPr lang="ar-OM"/>
          </a:p>
        </p:txBody>
      </p:sp>
      <p:sp>
        <p:nvSpPr>
          <p:cNvPr id="7" name="Slide Number Placeholder 6"/>
          <p:cNvSpPr>
            <a:spLocks noGrp="1"/>
          </p:cNvSpPr>
          <p:nvPr>
            <p:ph type="sldNum" sz="quarter" idx="12"/>
          </p:nvPr>
        </p:nvSpPr>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221499492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3615DA3F-76C2-49E7-8E59-4341D150868A}" type="datetimeFigureOut">
              <a:rPr lang="ar-OM" smtClean="0"/>
              <a:t>11/04/1442</a:t>
            </a:fld>
            <a:endParaRPr lang="ar-OM"/>
          </a:p>
        </p:txBody>
      </p:sp>
      <p:sp>
        <p:nvSpPr>
          <p:cNvPr id="9" name="Footer Placeholder 8"/>
          <p:cNvSpPr>
            <a:spLocks noGrp="1"/>
          </p:cNvSpPr>
          <p:nvPr>
            <p:ph type="ftr" sz="quarter" idx="11"/>
          </p:nvPr>
        </p:nvSpPr>
        <p:spPr/>
        <p:txBody>
          <a:bodyPr/>
          <a:lstStyle/>
          <a:p>
            <a:endParaRPr lang="ar-OM"/>
          </a:p>
        </p:txBody>
      </p:sp>
      <p:sp>
        <p:nvSpPr>
          <p:cNvPr id="10" name="Slide Number Placeholder 9"/>
          <p:cNvSpPr>
            <a:spLocks noGrp="1"/>
          </p:cNvSpPr>
          <p:nvPr>
            <p:ph type="sldNum" sz="quarter" idx="12"/>
          </p:nvPr>
        </p:nvSpPr>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258495829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3615DA3F-76C2-49E7-8E59-4341D150868A}" type="datetimeFigureOut">
              <a:rPr lang="ar-OM" smtClean="0"/>
              <a:t>11/04/1442</a:t>
            </a:fld>
            <a:endParaRPr lang="ar-OM"/>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359497897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15DA3F-76C2-49E7-8E59-4341D150868A}" type="datetimeFigureOut">
              <a:rPr lang="ar-OM" smtClean="0"/>
              <a:t>11/04/1442</a:t>
            </a:fld>
            <a:endParaRPr lang="ar-OM"/>
          </a:p>
        </p:txBody>
      </p:sp>
      <p:sp>
        <p:nvSpPr>
          <p:cNvPr id="8" name="Footer Placeholder 7"/>
          <p:cNvSpPr>
            <a:spLocks noGrp="1"/>
          </p:cNvSpPr>
          <p:nvPr>
            <p:ph type="ftr" sz="quarter" idx="11"/>
          </p:nvPr>
        </p:nvSpPr>
        <p:spPr/>
        <p:txBody>
          <a:bodyPr/>
          <a:lstStyle/>
          <a:p>
            <a:endParaRPr lang="ar-OM"/>
          </a:p>
        </p:txBody>
      </p:sp>
      <p:sp>
        <p:nvSpPr>
          <p:cNvPr id="9" name="Slide Number Placeholder 8"/>
          <p:cNvSpPr>
            <a:spLocks noGrp="1"/>
          </p:cNvSpPr>
          <p:nvPr>
            <p:ph type="sldNum" sz="quarter" idx="12"/>
          </p:nvPr>
        </p:nvSpPr>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208462208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15DA3F-76C2-49E7-8E59-4341D150868A}" type="datetimeFigureOut">
              <a:rPr lang="ar-OM" smtClean="0"/>
              <a:t>11/04/1442</a:t>
            </a:fld>
            <a:endParaRPr lang="ar-OM"/>
          </a:p>
        </p:txBody>
      </p:sp>
      <p:sp>
        <p:nvSpPr>
          <p:cNvPr id="8" name="Footer Placeholder 7"/>
          <p:cNvSpPr>
            <a:spLocks noGrp="1"/>
          </p:cNvSpPr>
          <p:nvPr>
            <p:ph type="ftr" sz="quarter" idx="11"/>
          </p:nvPr>
        </p:nvSpPr>
        <p:spPr/>
        <p:txBody>
          <a:bodyPr/>
          <a:lstStyle/>
          <a:p>
            <a:endParaRPr lang="ar-OM"/>
          </a:p>
        </p:txBody>
      </p:sp>
      <p:sp>
        <p:nvSpPr>
          <p:cNvPr id="9" name="Slide Number Placeholder 8"/>
          <p:cNvSpPr>
            <a:spLocks noGrp="1"/>
          </p:cNvSpPr>
          <p:nvPr>
            <p:ph type="sldNum" sz="quarter" idx="12"/>
          </p:nvPr>
        </p:nvSpPr>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3471441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615DA3F-76C2-49E7-8E59-4341D150868A}" type="datetimeFigureOut">
              <a:rPr lang="ar-OM" smtClean="0"/>
              <a:t>11/04/1442</a:t>
            </a:fld>
            <a:endParaRPr lang="ar-OM"/>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ar-OM"/>
          </a:p>
        </p:txBody>
      </p:sp>
      <p:sp>
        <p:nvSpPr>
          <p:cNvPr id="9" name="Slide Number Placeholder 8"/>
          <p:cNvSpPr>
            <a:spLocks noGrp="1"/>
          </p:cNvSpPr>
          <p:nvPr>
            <p:ph type="sldNum" sz="quarter" idx="12"/>
          </p:nvPr>
        </p:nvSpPr>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3758499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615DA3F-76C2-49E7-8E59-4341D150868A}" type="datetimeFigureOut">
              <a:rPr lang="ar-OM" smtClean="0"/>
              <a:t>11/04/1442</a:t>
            </a:fld>
            <a:endParaRPr lang="ar-OM"/>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ar-OM"/>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5FCADA8-CEF8-40E9-AC25-207A28B25F03}" type="slidenum">
              <a:rPr lang="ar-OM" smtClean="0"/>
              <a:t>‹#›</a:t>
            </a:fld>
            <a:endParaRPr lang="ar-OM"/>
          </a:p>
        </p:txBody>
      </p:sp>
    </p:spTree>
    <p:extLst>
      <p:ext uri="{BB962C8B-B14F-4D97-AF65-F5344CB8AC3E}">
        <p14:creationId xmlns:p14="http://schemas.microsoft.com/office/powerpoint/2010/main" val="834550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15DA3F-76C2-49E7-8E59-4341D150868A}" type="datetimeFigureOut">
              <a:rPr lang="ar-OM" smtClean="0"/>
              <a:t>11/04/1442</a:t>
            </a:fld>
            <a:endParaRPr lang="ar-OM"/>
          </a:p>
        </p:txBody>
      </p:sp>
      <p:sp>
        <p:nvSpPr>
          <p:cNvPr id="6" name="Footer Placeholder 5"/>
          <p:cNvSpPr>
            <a:spLocks noGrp="1"/>
          </p:cNvSpPr>
          <p:nvPr>
            <p:ph type="ftr" sz="quarter" idx="11"/>
          </p:nvPr>
        </p:nvSpPr>
        <p:spPr/>
        <p:txBody>
          <a:bodyPr/>
          <a:lstStyle/>
          <a:p>
            <a:endParaRPr lang="ar-OM"/>
          </a:p>
        </p:txBody>
      </p:sp>
      <p:sp>
        <p:nvSpPr>
          <p:cNvPr id="7" name="Slide Number Placeholder 6"/>
          <p:cNvSpPr>
            <a:spLocks noGrp="1"/>
          </p:cNvSpPr>
          <p:nvPr>
            <p:ph type="sldNum" sz="quarter" idx="12"/>
          </p:nvPr>
        </p:nvSpPr>
        <p:spPr/>
        <p:txBody>
          <a:bodyPr/>
          <a:lstStyle/>
          <a:p>
            <a:fld id="{15FCADA8-CEF8-40E9-AC25-207A28B25F03}" type="slidenum">
              <a:rPr lang="ar-OM" smtClean="0"/>
              <a:t>‹#›</a:t>
            </a:fld>
            <a:endParaRPr lang="ar-OM"/>
          </a:p>
        </p:txBody>
      </p:sp>
    </p:spTree>
    <p:extLst>
      <p:ext uri="{BB962C8B-B14F-4D97-AF65-F5344CB8AC3E}">
        <p14:creationId xmlns:p14="http://schemas.microsoft.com/office/powerpoint/2010/main" val="3652166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5.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6.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615DA3F-76C2-49E7-8E59-4341D150868A}" type="datetimeFigureOut">
              <a:rPr lang="ar-OM" smtClean="0"/>
              <a:t>11/04/1442</a:t>
            </a:fld>
            <a:endParaRPr lang="ar-OM"/>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ar-OM"/>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5FCADA8-CEF8-40E9-AC25-207A28B25F03}" type="slidenum">
              <a:rPr lang="ar-OM" smtClean="0"/>
              <a:t>‹#›</a:t>
            </a:fld>
            <a:endParaRPr lang="ar-OM"/>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74638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3615DA3F-76C2-49E7-8E59-4341D150868A}" type="datetimeFigureOut">
              <a:rPr lang="ar-OM" smtClean="0"/>
              <a:t>11/04/1442</a:t>
            </a:fld>
            <a:endParaRPr lang="ar-OM"/>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ar-OM"/>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15FCADA8-CEF8-40E9-AC25-207A28B25F03}" type="slidenum">
              <a:rPr lang="ar-OM" smtClean="0"/>
              <a:t>‹#›</a:t>
            </a:fld>
            <a:endParaRPr lang="ar-OM"/>
          </a:p>
        </p:txBody>
      </p:sp>
    </p:spTree>
    <p:extLst>
      <p:ext uri="{BB962C8B-B14F-4D97-AF65-F5344CB8AC3E}">
        <p14:creationId xmlns:p14="http://schemas.microsoft.com/office/powerpoint/2010/main" val="851940776"/>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1"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r" defTabSz="914400" rtl="1"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r" defTabSz="914400" rtl="1"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r" defTabSz="914400" rtl="1"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3615DA3F-76C2-49E7-8E59-4341D150868A}" type="datetimeFigureOut">
              <a:rPr lang="ar-OM" smtClean="0"/>
              <a:t>11/04/1442</a:t>
            </a:fld>
            <a:endParaRPr lang="ar-OM"/>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ar-OM"/>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5FCADA8-CEF8-40E9-AC25-207A28B25F03}" type="slidenum">
              <a:rPr lang="ar-OM" smtClean="0"/>
              <a:t>‹#›</a:t>
            </a:fld>
            <a:endParaRPr lang="ar-OM"/>
          </a:p>
        </p:txBody>
      </p:sp>
    </p:spTree>
    <p:extLst>
      <p:ext uri="{BB962C8B-B14F-4D97-AF65-F5344CB8AC3E}">
        <p14:creationId xmlns:p14="http://schemas.microsoft.com/office/powerpoint/2010/main" val="60240249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1"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r" defTabSz="914400" rtl="1"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r" defTabSz="914400" rtl="1"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r" defTabSz="914400" rtl="1"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3615DA3F-76C2-49E7-8E59-4341D150868A}" type="datetimeFigureOut">
              <a:rPr lang="ar-OM" smtClean="0"/>
              <a:t>11/04/1442</a:t>
            </a:fld>
            <a:endParaRPr lang="ar-OM"/>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ar-OM"/>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15FCADA8-CEF8-40E9-AC25-207A28B25F03}" type="slidenum">
              <a:rPr lang="ar-OM" smtClean="0"/>
              <a:t>‹#›</a:t>
            </a:fld>
            <a:endParaRPr lang="ar-OM"/>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818539770"/>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1"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r" defTabSz="914400" rtl="1"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615DA3F-76C2-49E7-8E59-4341D150868A}" type="datetimeFigureOut">
              <a:rPr lang="ar-OM" smtClean="0"/>
              <a:t>11/04/1442</a:t>
            </a:fld>
            <a:endParaRPr lang="ar-OM"/>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ar-OM"/>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15FCADA8-CEF8-40E9-AC25-207A28B25F03}" type="slidenum">
              <a:rPr lang="ar-OM" smtClean="0"/>
              <a:t>‹#›</a:t>
            </a:fld>
            <a:endParaRPr lang="ar-OM"/>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51885692"/>
      </p:ext>
    </p:extLst>
  </p:cSld>
  <p:clrMap bg1="dk1" tx1="lt1" bg2="dk2" tx2="lt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r" defTabSz="914400" rtl="1"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3615DA3F-76C2-49E7-8E59-4341D150868A}" type="datetimeFigureOut">
              <a:rPr lang="ar-OM" smtClean="0"/>
              <a:t>11/04/1442</a:t>
            </a:fld>
            <a:endParaRPr lang="ar-OM"/>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ar-OM"/>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5FCADA8-CEF8-40E9-AC25-207A28B25F03}" type="slidenum">
              <a:rPr lang="ar-OM" smtClean="0"/>
              <a:t>‹#›</a:t>
            </a:fld>
            <a:endParaRPr lang="ar-OM"/>
          </a:p>
        </p:txBody>
      </p:sp>
    </p:spTree>
    <p:extLst>
      <p:ext uri="{BB962C8B-B14F-4D97-AF65-F5344CB8AC3E}">
        <p14:creationId xmlns:p14="http://schemas.microsoft.com/office/powerpoint/2010/main" val="400859115"/>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l" defTabSz="914400" rtl="1"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r" defTabSz="914400" rtl="1"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r" defTabSz="914400" rtl="1"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r" defTabSz="914400" rtl="1"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3" Type="http://schemas.openxmlformats.org/officeDocument/2006/relationships/image" Target="../media/image25.jpeg"/><Relationship Id="rId7" Type="http://schemas.openxmlformats.org/officeDocument/2006/relationships/image" Target="../media/image29.jpeg"/><Relationship Id="rId2" Type="http://schemas.openxmlformats.org/officeDocument/2006/relationships/image" Target="../media/image24.jpeg"/><Relationship Id="rId1" Type="http://schemas.openxmlformats.org/officeDocument/2006/relationships/slideLayout" Target="../slideLayouts/slideLayout35.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_rels/slide15.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4.xml"/><Relationship Id="rId5" Type="http://schemas.openxmlformats.org/officeDocument/2006/relationships/image" Target="../media/image10.png"/><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DFD"/>
        </a:solidFill>
        <a:effectLst/>
      </p:bgPr>
    </p:bg>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a:xfrm>
            <a:off x="4372374" y="88490"/>
            <a:ext cx="2844503" cy="1366684"/>
          </a:xfrm>
          <a:prstGeom prst="rect">
            <a:avLst/>
          </a:prstGeom>
          <a:noFill/>
          <a:ln>
            <a:noFill/>
          </a:ln>
        </p:spPr>
      </p:pic>
      <p:sp>
        <p:nvSpPr>
          <p:cNvPr id="5" name="Rectangle 4"/>
          <p:cNvSpPr/>
          <p:nvPr/>
        </p:nvSpPr>
        <p:spPr>
          <a:xfrm>
            <a:off x="1719152" y="3076994"/>
            <a:ext cx="9144000" cy="461665"/>
          </a:xfrm>
          <a:prstGeom prst="rect">
            <a:avLst/>
          </a:prstGeom>
        </p:spPr>
        <p:txBody>
          <a:bodyPr wrap="square">
            <a:spAutoFit/>
          </a:bodyPr>
          <a:lstStyle/>
          <a:p>
            <a:r>
              <a:rPr lang="en-US" sz="2400" b="0" i="0" dirty="0">
                <a:solidFill>
                  <a:srgbClr val="000000"/>
                </a:solidFill>
                <a:effectLst/>
                <a:latin typeface="Segoe UI Black" panose="020B0A02040204020203" pitchFamily="34" charset="0"/>
                <a:ea typeface="Segoe UI Black" panose="020B0A02040204020203" pitchFamily="34" charset="0"/>
              </a:rPr>
              <a:t>Assignment -1: Healthcare Case Study for an EPC Model</a:t>
            </a:r>
            <a:endParaRPr lang="ar-OM" sz="2400" dirty="0">
              <a:latin typeface="Segoe UI Black" panose="020B0A02040204020203" pitchFamily="34" charset="0"/>
              <a:ea typeface="Segoe UI Black" panose="020B0A02040204020203" pitchFamily="34" charset="0"/>
            </a:endParaRPr>
          </a:p>
        </p:txBody>
      </p:sp>
      <p:sp>
        <p:nvSpPr>
          <p:cNvPr id="6" name="TextBox 5"/>
          <p:cNvSpPr txBox="1"/>
          <p:nvPr/>
        </p:nvSpPr>
        <p:spPr>
          <a:xfrm>
            <a:off x="4511515" y="1669427"/>
            <a:ext cx="2566219" cy="646331"/>
          </a:xfrm>
          <a:prstGeom prst="rect">
            <a:avLst/>
          </a:prstGeom>
          <a:noFill/>
        </p:spPr>
        <p:txBody>
          <a:bodyPr wrap="square" rtlCol="1">
            <a:spAutoFit/>
          </a:bodyPr>
          <a:lstStyle/>
          <a:p>
            <a:r>
              <a:rPr lang="en-US" sz="3600" dirty="0">
                <a:latin typeface="Bahnschrift SemiBold" panose="020B0502040204020203" pitchFamily="34" charset="0"/>
              </a:rPr>
              <a:t>COMP2332</a:t>
            </a:r>
            <a:endParaRPr lang="ar-OM" sz="3600" dirty="0">
              <a:latin typeface="Bahnschrift SemiBold" panose="020B0502040204020203" pitchFamily="34" charset="0"/>
            </a:endParaRPr>
          </a:p>
        </p:txBody>
      </p:sp>
      <p:sp>
        <p:nvSpPr>
          <p:cNvPr id="7" name="Rectangle 6"/>
          <p:cNvSpPr/>
          <p:nvPr/>
        </p:nvSpPr>
        <p:spPr>
          <a:xfrm>
            <a:off x="4149782" y="2315924"/>
            <a:ext cx="3289683" cy="369332"/>
          </a:xfrm>
          <a:prstGeom prst="rect">
            <a:avLst/>
          </a:prstGeom>
        </p:spPr>
        <p:txBody>
          <a:bodyPr wrap="none">
            <a:spAutoFit/>
          </a:bodyPr>
          <a:lstStyle/>
          <a:p>
            <a:r>
              <a:rPr lang="en-US" b="1" dirty="0">
                <a:latin typeface="Berlin Sans FB Demi" panose="020E0802020502020306" pitchFamily="34" charset="0"/>
              </a:rPr>
              <a:t>Dr. Instructor : Dr.Adel Taweel</a:t>
            </a:r>
            <a:endParaRPr lang="en-US" dirty="0">
              <a:latin typeface="Berlin Sans FB Demi" panose="020E0802020502020306" pitchFamily="34" charset="0"/>
            </a:endParaRPr>
          </a:p>
        </p:txBody>
      </p:sp>
      <p:sp>
        <p:nvSpPr>
          <p:cNvPr id="8" name="TextBox 7"/>
          <p:cNvSpPr txBox="1"/>
          <p:nvPr/>
        </p:nvSpPr>
        <p:spPr>
          <a:xfrm>
            <a:off x="4944134" y="3847749"/>
            <a:ext cx="2133600" cy="646331"/>
          </a:xfrm>
          <a:prstGeom prst="rect">
            <a:avLst/>
          </a:prstGeom>
          <a:noFill/>
        </p:spPr>
        <p:txBody>
          <a:bodyPr wrap="square" rtlCol="1">
            <a:spAutoFit/>
          </a:bodyPr>
          <a:lstStyle/>
          <a:p>
            <a:r>
              <a:rPr lang="en-US" sz="3600" dirty="0">
                <a:latin typeface="Elephant" panose="02020904090505020303" pitchFamily="18" charset="0"/>
              </a:rPr>
              <a:t>E-care</a:t>
            </a:r>
            <a:endParaRPr lang="ar-OM" sz="3600" dirty="0">
              <a:latin typeface="Elephant" panose="02020904090505020303" pitchFamily="18" charset="0"/>
            </a:endParaRPr>
          </a:p>
        </p:txBody>
      </p:sp>
      <p:sp>
        <p:nvSpPr>
          <p:cNvPr id="9" name="TextBox 8"/>
          <p:cNvSpPr txBox="1"/>
          <p:nvPr/>
        </p:nvSpPr>
        <p:spPr>
          <a:xfrm>
            <a:off x="1842055" y="4494080"/>
            <a:ext cx="7905135" cy="2308324"/>
          </a:xfrm>
          <a:prstGeom prst="rect">
            <a:avLst/>
          </a:prstGeom>
          <a:noFill/>
        </p:spPr>
        <p:txBody>
          <a:bodyPr wrap="square" rtlCol="1">
            <a:spAutoFit/>
          </a:bodyPr>
          <a:lstStyle/>
          <a:p>
            <a:pPr algn="ctr"/>
            <a:r>
              <a:rPr lang="en-US" dirty="0">
                <a:latin typeface="Bahnschrift SemiBold" panose="020B0502040204020203" pitchFamily="34" charset="0"/>
              </a:rPr>
              <a:t>Bisan Ghoul 1181116                                                                      </a:t>
            </a:r>
          </a:p>
          <a:p>
            <a:pPr algn="ctr"/>
            <a:r>
              <a:rPr lang="en-US" dirty="0">
                <a:latin typeface="Bahnschrift SemiBold" panose="020B0502040204020203" pitchFamily="34" charset="0"/>
              </a:rPr>
              <a:t>Razan Yassen 1182226</a:t>
            </a:r>
          </a:p>
          <a:p>
            <a:pPr algn="ctr"/>
            <a:r>
              <a:rPr lang="en-US" dirty="0">
                <a:latin typeface="Bahnschrift SemiBold" panose="020B0502040204020203" pitchFamily="34" charset="0"/>
              </a:rPr>
              <a:t>Daina Alqam 1180950</a:t>
            </a:r>
          </a:p>
          <a:p>
            <a:pPr algn="ctr"/>
            <a:r>
              <a:rPr lang="en-US" dirty="0">
                <a:latin typeface="Bahnschrift SemiBold" panose="020B0502040204020203" pitchFamily="34" charset="0"/>
              </a:rPr>
              <a:t>Yazan issa 1183066</a:t>
            </a:r>
          </a:p>
          <a:p>
            <a:pPr algn="ctr"/>
            <a:r>
              <a:rPr lang="en-US" dirty="0">
                <a:latin typeface="Bahnschrift SemiBold" panose="020B0502040204020203" pitchFamily="34" charset="0"/>
              </a:rPr>
              <a:t>Raneem Mansour 1181706</a:t>
            </a:r>
          </a:p>
          <a:p>
            <a:pPr algn="ctr"/>
            <a:r>
              <a:rPr lang="en-US" dirty="0">
                <a:latin typeface="Bahnschrift SemiBold" panose="020B0502040204020203" pitchFamily="34" charset="0"/>
              </a:rPr>
              <a:t>Lana Elayyan 1180839</a:t>
            </a:r>
          </a:p>
          <a:p>
            <a:endParaRPr lang="en-US" dirty="0">
              <a:latin typeface="Agency FB" panose="020B0503020202020204" pitchFamily="34" charset="0"/>
            </a:endParaRPr>
          </a:p>
          <a:p>
            <a:endParaRPr lang="en-US" dirty="0">
              <a:latin typeface="Agency FB" panose="020B0503020202020204" pitchFamily="34" charset="0"/>
            </a:endParaRPr>
          </a:p>
        </p:txBody>
      </p:sp>
      <p:sp>
        <p:nvSpPr>
          <p:cNvPr id="11" name="Half Frame 10"/>
          <p:cNvSpPr/>
          <p:nvPr/>
        </p:nvSpPr>
        <p:spPr>
          <a:xfrm>
            <a:off x="157316" y="88490"/>
            <a:ext cx="1307690" cy="717755"/>
          </a:xfrm>
          <a:prstGeom prst="halfFrame">
            <a:avLst>
              <a:gd name="adj1" fmla="val 30833"/>
              <a:gd name="adj2" fmla="val 34469"/>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OM">
              <a:solidFill>
                <a:schemeClr val="tx1"/>
              </a:solidFill>
            </a:endParaRPr>
          </a:p>
        </p:txBody>
      </p:sp>
      <p:sp>
        <p:nvSpPr>
          <p:cNvPr id="13" name="Striped Right Arrow 12"/>
          <p:cNvSpPr/>
          <p:nvPr/>
        </p:nvSpPr>
        <p:spPr>
          <a:xfrm rot="16200000">
            <a:off x="6763013" y="3823167"/>
            <a:ext cx="429283" cy="478445"/>
          </a:xfrm>
          <a:prstGeom prst="stripedRightArrow">
            <a:avLst/>
          </a:prstGeom>
        </p:spPr>
        <p:style>
          <a:lnRef idx="0">
            <a:schemeClr val="accent1"/>
          </a:lnRef>
          <a:fillRef idx="3">
            <a:schemeClr val="accent1"/>
          </a:fillRef>
          <a:effectRef idx="3">
            <a:schemeClr val="accent1"/>
          </a:effectRef>
          <a:fontRef idx="minor">
            <a:schemeClr val="lt1"/>
          </a:fontRef>
        </p:style>
        <p:txBody>
          <a:bodyPr rtlCol="1" anchor="ctr"/>
          <a:lstStyle/>
          <a:p>
            <a:pPr algn="ctr"/>
            <a:endParaRPr lang="ar-OM"/>
          </a:p>
        </p:txBody>
      </p:sp>
    </p:spTree>
    <p:extLst>
      <p:ext uri="{BB962C8B-B14F-4D97-AF65-F5344CB8AC3E}">
        <p14:creationId xmlns:p14="http://schemas.microsoft.com/office/powerpoint/2010/main" val="188538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9445" y="2202426"/>
            <a:ext cx="7924801" cy="1323439"/>
          </a:xfrm>
          <a:prstGeom prst="rect">
            <a:avLst/>
          </a:prstGeom>
          <a:noFill/>
        </p:spPr>
        <p:txBody>
          <a:bodyPr wrap="square" rtlCol="1">
            <a:spAutoFit/>
          </a:bodyPr>
          <a:lstStyle/>
          <a:p>
            <a:pPr marL="457200" indent="-457200">
              <a:buFont typeface="Wingdings" panose="05000000000000000000" pitchFamily="2" charset="2"/>
              <a:buChar char="q"/>
            </a:pPr>
            <a:r>
              <a:rPr lang="en-US" sz="8000" b="1" dirty="0">
                <a:latin typeface="Bahnschrift SemiBold Condensed" panose="020B0502040204020203" pitchFamily="34" charset="0"/>
              </a:rPr>
              <a:t>EPC Model</a:t>
            </a:r>
            <a:endParaRPr lang="ar-OM" sz="8000" dirty="0">
              <a:latin typeface="Bahnschrift SemiBold Condensed" panose="020B0502040204020203" pitchFamily="34" charset="0"/>
            </a:endParaRPr>
          </a:p>
        </p:txBody>
      </p:sp>
      <p:sp>
        <p:nvSpPr>
          <p:cNvPr id="5" name="Equal 4"/>
          <p:cNvSpPr/>
          <p:nvPr/>
        </p:nvSpPr>
        <p:spPr>
          <a:xfrm>
            <a:off x="2610463" y="3376269"/>
            <a:ext cx="6558115" cy="149596"/>
          </a:xfrm>
          <a:prstGeom prst="mathEqual">
            <a:avLst>
              <a:gd name="adj1" fmla="val 23520"/>
              <a:gd name="adj2" fmla="val 18332"/>
            </a:avLst>
          </a:prstGeom>
          <a:solidFill>
            <a:schemeClr val="bg2"/>
          </a:solidFill>
          <a:ln>
            <a:solidFill>
              <a:schemeClr val="tx1"/>
            </a:solidFill>
          </a:ln>
        </p:spPr>
        <p:style>
          <a:lnRef idx="2">
            <a:schemeClr val="accent4"/>
          </a:lnRef>
          <a:fillRef idx="1">
            <a:schemeClr val="lt1"/>
          </a:fillRef>
          <a:effectRef idx="0">
            <a:schemeClr val="accent4"/>
          </a:effectRef>
          <a:fontRef idx="minor">
            <a:schemeClr val="dk1"/>
          </a:fontRef>
        </p:style>
        <p:txBody>
          <a:bodyPr rtlCol="1" anchor="ctr"/>
          <a:lstStyle/>
          <a:p>
            <a:pPr algn="ctr"/>
            <a:endParaRPr lang="ar-OM">
              <a:solidFill>
                <a:schemeClr val="tx1"/>
              </a:solidFill>
            </a:endParaRPr>
          </a:p>
        </p:txBody>
      </p:sp>
    </p:spTree>
    <p:extLst>
      <p:ext uri="{BB962C8B-B14F-4D97-AF65-F5344CB8AC3E}">
        <p14:creationId xmlns:p14="http://schemas.microsoft.com/office/powerpoint/2010/main" val="4098462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796716-D334-46EA-B247-FE9D8AD489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8529" y="422786"/>
            <a:ext cx="9733936" cy="59780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91050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3395" y="902069"/>
            <a:ext cx="7502013" cy="1323439"/>
          </a:xfrm>
          <a:prstGeom prst="rect">
            <a:avLst/>
          </a:prstGeom>
          <a:noFill/>
        </p:spPr>
        <p:txBody>
          <a:bodyPr wrap="square" rtlCol="1">
            <a:spAutoFit/>
          </a:bodyPr>
          <a:lstStyle/>
          <a:p>
            <a:pPr marL="457200" indent="-457200">
              <a:buFont typeface="Wingdings" panose="05000000000000000000" pitchFamily="2" charset="2"/>
              <a:buChar char="q"/>
            </a:pPr>
            <a:r>
              <a:rPr lang="en-US" sz="8000" dirty="0">
                <a:latin typeface="Bahnschrift SemiBold Condensed" panose="020B0502040204020203" pitchFamily="34" charset="0"/>
              </a:rPr>
              <a:t>ARIS Views</a:t>
            </a:r>
            <a:endParaRPr lang="ar-OM" sz="8000" dirty="0">
              <a:latin typeface="Bahnschrift SemiBold Condensed" panose="020B0502040204020203" pitchFamily="34" charset="0"/>
            </a:endParaRPr>
          </a:p>
        </p:txBody>
      </p:sp>
      <p:sp>
        <p:nvSpPr>
          <p:cNvPr id="5" name="Equal 4"/>
          <p:cNvSpPr/>
          <p:nvPr/>
        </p:nvSpPr>
        <p:spPr>
          <a:xfrm>
            <a:off x="231059" y="2075912"/>
            <a:ext cx="6558115" cy="149596"/>
          </a:xfrm>
          <a:prstGeom prst="mathEqual">
            <a:avLst>
              <a:gd name="adj1" fmla="val 23520"/>
              <a:gd name="adj2" fmla="val 18332"/>
            </a:avLst>
          </a:prstGeom>
          <a:solidFill>
            <a:schemeClr val="bg2"/>
          </a:solidFill>
          <a:ln>
            <a:solidFill>
              <a:schemeClr val="tx1"/>
            </a:solidFill>
          </a:ln>
        </p:spPr>
        <p:style>
          <a:lnRef idx="2">
            <a:schemeClr val="accent4"/>
          </a:lnRef>
          <a:fillRef idx="1">
            <a:schemeClr val="lt1"/>
          </a:fillRef>
          <a:effectRef idx="0">
            <a:schemeClr val="accent4"/>
          </a:effectRef>
          <a:fontRef idx="minor">
            <a:schemeClr val="dk1"/>
          </a:fontRef>
        </p:style>
        <p:txBody>
          <a:bodyPr rtlCol="1" anchor="ctr"/>
          <a:lstStyle/>
          <a:p>
            <a:pPr algn="ctr"/>
            <a:endParaRPr lang="ar-OM">
              <a:solidFill>
                <a:schemeClr val="tx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9793" y="902069"/>
            <a:ext cx="4965290" cy="515626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936518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FEFC7D-00E3-4386-8801-E58707C9A455}"/>
              </a:ext>
            </a:extLst>
          </p:cNvPr>
          <p:cNvPicPr>
            <a:picLocks noChangeAspect="1"/>
          </p:cNvPicPr>
          <p:nvPr/>
        </p:nvPicPr>
        <p:blipFill rotWithShape="1">
          <a:blip r:embed="rId3">
            <a:extLst>
              <a:ext uri="{28A0092B-C50C-407E-A947-70E740481C1C}">
                <a14:useLocalDpi xmlns:a14="http://schemas.microsoft.com/office/drawing/2010/main" val="0"/>
              </a:ext>
            </a:extLst>
          </a:blip>
          <a:srcRect t="3406" b="4884"/>
          <a:stretch/>
        </p:blipFill>
        <p:spPr>
          <a:xfrm>
            <a:off x="1364880" y="396240"/>
            <a:ext cx="9642020" cy="6116319"/>
          </a:xfrm>
          <a:prstGeom prst="rect">
            <a:avLst/>
          </a:prstGeom>
        </p:spPr>
      </p:pic>
    </p:spTree>
    <p:extLst>
      <p:ext uri="{BB962C8B-B14F-4D97-AF65-F5344CB8AC3E}">
        <p14:creationId xmlns:p14="http://schemas.microsoft.com/office/powerpoint/2010/main" val="3976974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8AF89B0-DDBC-4C8A-A4C9-FB952DC41126}"/>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34378" b="41387"/>
          <a:stretch/>
        </p:blipFill>
        <p:spPr>
          <a:xfrm>
            <a:off x="1053981" y="3738804"/>
            <a:ext cx="1426773" cy="157000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7E9354D8-869B-4545-BD4F-27AA491941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21318" y="1112601"/>
            <a:ext cx="1317726" cy="157000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a:extLst>
              <a:ext uri="{FF2B5EF4-FFF2-40B4-BE49-F238E27FC236}">
                <a16:creationId xmlns:a16="http://schemas.microsoft.com/office/drawing/2014/main" id="{0346469E-324E-4E51-A83B-F8CD1B5FA1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6480" y="1112601"/>
            <a:ext cx="1426773" cy="157000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TextBox 7">
            <a:extLst>
              <a:ext uri="{FF2B5EF4-FFF2-40B4-BE49-F238E27FC236}">
                <a16:creationId xmlns:a16="http://schemas.microsoft.com/office/drawing/2014/main" id="{21427460-C449-4AE5-925E-B6D8719786A2}"/>
              </a:ext>
            </a:extLst>
          </p:cNvPr>
          <p:cNvSpPr txBox="1"/>
          <p:nvPr/>
        </p:nvSpPr>
        <p:spPr>
          <a:xfrm>
            <a:off x="-87915" y="2854360"/>
            <a:ext cx="3695562"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Bahnschrift SemiBold" panose="020B0502040204020203" pitchFamily="34" charset="0"/>
                <a:ea typeface="+mn-ea"/>
                <a:cs typeface="+mn-cs"/>
              </a:rPr>
              <a:t>Bisan</a:t>
            </a:r>
            <a:r>
              <a:rPr kumimoji="0" lang="en-US" sz="18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rPr>
              <a:t> Ghoul 1181116                                                                      </a:t>
            </a:r>
          </a:p>
        </p:txBody>
      </p:sp>
      <p:sp>
        <p:nvSpPr>
          <p:cNvPr id="9" name="TextBox 8">
            <a:extLst>
              <a:ext uri="{FF2B5EF4-FFF2-40B4-BE49-F238E27FC236}">
                <a16:creationId xmlns:a16="http://schemas.microsoft.com/office/drawing/2014/main" id="{41E7034A-F1D9-44EE-ADB6-4B1F401CC044}"/>
              </a:ext>
            </a:extLst>
          </p:cNvPr>
          <p:cNvSpPr txBox="1"/>
          <p:nvPr/>
        </p:nvSpPr>
        <p:spPr>
          <a:xfrm>
            <a:off x="-846645" y="5475278"/>
            <a:ext cx="5213022"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Bahnschrift SemiBold" panose="020B0502040204020203" pitchFamily="34" charset="0"/>
                <a:ea typeface="+mn-ea"/>
                <a:cs typeface="+mn-cs"/>
              </a:rPr>
              <a:t>Razan</a:t>
            </a:r>
            <a:r>
              <a:rPr kumimoji="0" lang="en-US" sz="18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rPr>
              <a:t> </a:t>
            </a:r>
            <a:r>
              <a:rPr kumimoji="0" lang="en-US" sz="1800" b="0" i="0" u="none" strike="noStrike" kern="1200" cap="none" spc="0" normalizeH="0" baseline="0" noProof="0" dirty="0" err="1">
                <a:ln>
                  <a:noFill/>
                </a:ln>
                <a:solidFill>
                  <a:prstClr val="black"/>
                </a:solidFill>
                <a:effectLst/>
                <a:uLnTx/>
                <a:uFillTx/>
                <a:latin typeface="Bahnschrift SemiBold" panose="020B0502040204020203" pitchFamily="34" charset="0"/>
                <a:ea typeface="+mn-ea"/>
                <a:cs typeface="+mn-cs"/>
              </a:rPr>
              <a:t>Yassen</a:t>
            </a:r>
            <a:r>
              <a:rPr kumimoji="0" lang="en-US" sz="18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rPr>
              <a:t> 1182226</a:t>
            </a:r>
          </a:p>
        </p:txBody>
      </p:sp>
      <p:pic>
        <p:nvPicPr>
          <p:cNvPr id="10" name="Picture 9">
            <a:extLst>
              <a:ext uri="{FF2B5EF4-FFF2-40B4-BE49-F238E27FC236}">
                <a16:creationId xmlns:a16="http://schemas.microsoft.com/office/drawing/2014/main" id="{6B00F45B-94F9-4028-9C8E-1086E9DA771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39817" y="3914118"/>
            <a:ext cx="1513113" cy="157000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Picture 10">
            <a:extLst>
              <a:ext uri="{FF2B5EF4-FFF2-40B4-BE49-F238E27FC236}">
                <a16:creationId xmlns:a16="http://schemas.microsoft.com/office/drawing/2014/main" id="{CCF7E6F8-5930-4CE8-B34C-70E0833FD5F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741" t="21778" r="3603" b="1328"/>
          <a:stretch/>
        </p:blipFill>
        <p:spPr>
          <a:xfrm>
            <a:off x="4948315" y="1071961"/>
            <a:ext cx="1497940" cy="157000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2" name="Picture 11">
            <a:extLst>
              <a:ext uri="{FF2B5EF4-FFF2-40B4-BE49-F238E27FC236}">
                <a16:creationId xmlns:a16="http://schemas.microsoft.com/office/drawing/2014/main" id="{D13E70AE-50E9-4A9D-AB4B-68944602F6D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739485" y="3738804"/>
            <a:ext cx="1681392" cy="173903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3" name="TextBox 12">
            <a:extLst>
              <a:ext uri="{FF2B5EF4-FFF2-40B4-BE49-F238E27FC236}">
                <a16:creationId xmlns:a16="http://schemas.microsoft.com/office/drawing/2014/main" id="{A4D808DF-50F7-47C3-8E15-4BA204541969}"/>
              </a:ext>
            </a:extLst>
          </p:cNvPr>
          <p:cNvSpPr txBox="1"/>
          <p:nvPr/>
        </p:nvSpPr>
        <p:spPr>
          <a:xfrm>
            <a:off x="6232824" y="5659944"/>
            <a:ext cx="6694714"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rPr>
              <a:t>Yazan </a:t>
            </a:r>
            <a:r>
              <a:rPr kumimoji="0" lang="en-US" sz="1800" b="0" i="0" u="none" strike="noStrike" kern="1200" cap="none" spc="0" normalizeH="0" baseline="0" noProof="0" dirty="0" err="1">
                <a:ln>
                  <a:noFill/>
                </a:ln>
                <a:solidFill>
                  <a:prstClr val="black"/>
                </a:solidFill>
                <a:effectLst/>
                <a:uLnTx/>
                <a:uFillTx/>
                <a:latin typeface="Bahnschrift SemiBold" panose="020B0502040204020203" pitchFamily="34" charset="0"/>
                <a:ea typeface="+mn-ea"/>
                <a:cs typeface="+mn-cs"/>
              </a:rPr>
              <a:t>issa</a:t>
            </a:r>
            <a:r>
              <a:rPr kumimoji="0" lang="en-US" sz="18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rPr>
              <a:t> 1183066</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gency FB" panose="020B0503020202020204" pitchFamily="34" charset="0"/>
              <a:ea typeface="+mn-ea"/>
              <a:cs typeface="+mn-cs"/>
            </a:endParaRPr>
          </a:p>
        </p:txBody>
      </p:sp>
      <p:sp>
        <p:nvSpPr>
          <p:cNvPr id="14" name="TextBox 13">
            <a:extLst>
              <a:ext uri="{FF2B5EF4-FFF2-40B4-BE49-F238E27FC236}">
                <a16:creationId xmlns:a16="http://schemas.microsoft.com/office/drawing/2014/main" id="{E4F2D155-6B24-4E1E-A166-FAA71B653CB4}"/>
              </a:ext>
            </a:extLst>
          </p:cNvPr>
          <p:cNvSpPr txBox="1"/>
          <p:nvPr/>
        </p:nvSpPr>
        <p:spPr>
          <a:xfrm>
            <a:off x="2545966" y="5653665"/>
            <a:ext cx="6500814"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rPr>
              <a:t>Lana </a:t>
            </a:r>
            <a:r>
              <a:rPr kumimoji="0" lang="en-US" sz="1800" b="0" i="0" u="none" strike="noStrike" kern="1200" cap="none" spc="0" normalizeH="0" baseline="0" noProof="0" dirty="0" err="1">
                <a:ln>
                  <a:noFill/>
                </a:ln>
                <a:solidFill>
                  <a:prstClr val="black"/>
                </a:solidFill>
                <a:effectLst/>
                <a:uLnTx/>
                <a:uFillTx/>
                <a:latin typeface="Bahnschrift SemiBold" panose="020B0502040204020203" pitchFamily="34" charset="0"/>
                <a:ea typeface="+mn-ea"/>
                <a:cs typeface="+mn-cs"/>
              </a:rPr>
              <a:t>Elayyan</a:t>
            </a:r>
            <a:r>
              <a:rPr kumimoji="0" lang="en-US" sz="18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rPr>
              <a:t> 1180839</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gency FB" panose="020B0503020202020204" pitchFamily="34" charset="0"/>
              <a:ea typeface="+mn-ea"/>
              <a:cs typeface="+mn-cs"/>
            </a:endParaRPr>
          </a:p>
        </p:txBody>
      </p:sp>
      <p:sp>
        <p:nvSpPr>
          <p:cNvPr id="15" name="TextBox 14">
            <a:extLst>
              <a:ext uri="{FF2B5EF4-FFF2-40B4-BE49-F238E27FC236}">
                <a16:creationId xmlns:a16="http://schemas.microsoft.com/office/drawing/2014/main" id="{423C89F9-9750-47A1-92A6-FE7436772B9C}"/>
              </a:ext>
            </a:extLst>
          </p:cNvPr>
          <p:cNvSpPr txBox="1"/>
          <p:nvPr/>
        </p:nvSpPr>
        <p:spPr>
          <a:xfrm>
            <a:off x="6530821" y="2835714"/>
            <a:ext cx="6098720"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rPr>
              <a:t>Dania </a:t>
            </a:r>
            <a:r>
              <a:rPr kumimoji="0" lang="en-US" sz="1800" b="0" i="0" u="none" strike="noStrike" kern="1200" cap="none" spc="0" normalizeH="0" baseline="0" noProof="0" dirty="0" err="1">
                <a:ln>
                  <a:noFill/>
                </a:ln>
                <a:solidFill>
                  <a:prstClr val="black"/>
                </a:solidFill>
                <a:effectLst/>
                <a:uLnTx/>
                <a:uFillTx/>
                <a:latin typeface="Bahnschrift SemiBold" panose="020B0502040204020203" pitchFamily="34" charset="0"/>
                <a:ea typeface="+mn-ea"/>
                <a:cs typeface="+mn-cs"/>
              </a:rPr>
              <a:t>Alqam</a:t>
            </a:r>
            <a:r>
              <a:rPr kumimoji="0" lang="en-US" sz="18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rPr>
              <a:t> 1180950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gency FB" panose="020B0503020202020204" pitchFamily="34" charset="0"/>
              <a:ea typeface="+mn-ea"/>
              <a:cs typeface="+mn-cs"/>
            </a:endParaRPr>
          </a:p>
        </p:txBody>
      </p:sp>
      <p:sp>
        <p:nvSpPr>
          <p:cNvPr id="16" name="TextBox 15">
            <a:extLst>
              <a:ext uri="{FF2B5EF4-FFF2-40B4-BE49-F238E27FC236}">
                <a16:creationId xmlns:a16="http://schemas.microsoft.com/office/drawing/2014/main" id="{8D0AE515-A232-4989-9C30-E453BAEAA3C0}"/>
              </a:ext>
            </a:extLst>
          </p:cNvPr>
          <p:cNvSpPr txBox="1"/>
          <p:nvPr/>
        </p:nvSpPr>
        <p:spPr>
          <a:xfrm>
            <a:off x="3174533" y="2920487"/>
            <a:ext cx="5243680"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Bahnschrift SemiBold" panose="020B0502040204020203" pitchFamily="34" charset="0"/>
                <a:ea typeface="+mn-ea"/>
                <a:cs typeface="+mn-cs"/>
              </a:rPr>
              <a:t>Raneem</a:t>
            </a:r>
            <a:r>
              <a:rPr kumimoji="0" lang="en-US" sz="18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rPr>
              <a:t> Mansour 1181706</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gency FB" panose="020B0503020202020204" pitchFamily="34" charset="0"/>
              <a:ea typeface="+mn-ea"/>
              <a:cs typeface="+mn-cs"/>
            </a:endParaRPr>
          </a:p>
        </p:txBody>
      </p:sp>
    </p:spTree>
    <p:extLst>
      <p:ext uri="{BB962C8B-B14F-4D97-AF65-F5344CB8AC3E}">
        <p14:creationId xmlns:p14="http://schemas.microsoft.com/office/powerpoint/2010/main" val="1273946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5658" y="225488"/>
            <a:ext cx="8321672" cy="624777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51511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latin typeface="Bahnschrift Condensed" panose="020B0502040204020203" pitchFamily="34" charset="0"/>
              </a:rPr>
              <a:t>Introduction :</a:t>
            </a:r>
            <a:endParaRPr lang="ar-OM" sz="4800" dirty="0">
              <a:latin typeface="Bahnschrift Condensed" panose="020B0502040204020203" pitchFamily="34" charset="0"/>
            </a:endParaRPr>
          </a:p>
        </p:txBody>
      </p:sp>
      <p:pic>
        <p:nvPicPr>
          <p:cNvPr id="1026" name="Picture 2" descr="https://lh6.googleusercontent.com/gGshzfPvTKc-n0Jyx-M9V-iVESKlgvq2EM_LiNJUPyuy8BxLL1D4d7lirfLFs9BNo6Ozbigo9jByqHaTTJiVisIoh6UD_0qYv-MEpcp6G4HCXozlMTpmMlTXG1onDVIn3V_NIdwRP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575" y="-2490788"/>
            <a:ext cx="2718530" cy="13895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539613" y="947222"/>
            <a:ext cx="7216877" cy="830997"/>
          </a:xfrm>
          <a:prstGeom prst="rect">
            <a:avLst/>
          </a:prstGeom>
          <a:noFill/>
        </p:spPr>
        <p:txBody>
          <a:bodyPr wrap="square" rtlCol="1">
            <a:spAutoFit/>
          </a:bodyPr>
          <a:lstStyle/>
          <a:p>
            <a:r>
              <a:rPr lang="en-US" sz="2400" b="1" dirty="0">
                <a:latin typeface="Agency FB" panose="020B0503020202020204" pitchFamily="34" charset="0"/>
              </a:rPr>
              <a:t>This case study is going to identify an Eye Clinic </a:t>
            </a:r>
            <a:r>
              <a:rPr lang="en-US" sz="2400" b="1" i="1" dirty="0">
                <a:latin typeface="Agency FB" panose="020B0503020202020204" pitchFamily="34" charset="0"/>
              </a:rPr>
              <a:t>organizational business processes/services</a:t>
            </a:r>
            <a:endParaRPr lang="ar-OM" sz="2400" b="1" dirty="0">
              <a:latin typeface="Agency FB" panose="020B0503020202020204" pitchFamily="34" charset="0"/>
            </a:endParaRPr>
          </a:p>
        </p:txBody>
      </p:sp>
      <p:sp>
        <p:nvSpPr>
          <p:cNvPr id="6" name="TextBox 5"/>
          <p:cNvSpPr txBox="1"/>
          <p:nvPr/>
        </p:nvSpPr>
        <p:spPr>
          <a:xfrm>
            <a:off x="3460955" y="2467408"/>
            <a:ext cx="6725264" cy="3570208"/>
          </a:xfrm>
          <a:prstGeom prst="rect">
            <a:avLst/>
          </a:prstGeom>
          <a:noFill/>
        </p:spPr>
        <p:txBody>
          <a:bodyPr wrap="square" rtlCol="1">
            <a:spAutoFit/>
          </a:bodyPr>
          <a:lstStyle/>
          <a:p>
            <a:pPr marL="457200" indent="-457200">
              <a:buFont typeface="Wingdings" panose="05000000000000000000" pitchFamily="2" charset="2"/>
              <a:buChar char="v"/>
            </a:pPr>
            <a:r>
              <a:rPr lang="en-US" sz="3200" dirty="0">
                <a:latin typeface="Bahnschrift SemiBold Condensed" panose="020B0502040204020203" pitchFamily="34" charset="0"/>
              </a:rPr>
              <a:t>Which medical center?  </a:t>
            </a:r>
            <a:endParaRPr lang="en-US" b="0" dirty="0">
              <a:effectLst/>
              <a:latin typeface="Bahnschrift SemiBold" panose="020B0502040204020203" pitchFamily="34" charset="0"/>
            </a:endParaRPr>
          </a:p>
          <a:p>
            <a:r>
              <a:rPr lang="en-US" dirty="0">
                <a:latin typeface="Bahnschrift SemiBold" panose="020B0502040204020203" pitchFamily="34" charset="0"/>
              </a:rPr>
              <a:t> Dr. Mahmoud Bisher Clinic</a:t>
            </a:r>
            <a:endParaRPr lang="en-US" b="0" dirty="0">
              <a:effectLst/>
              <a:latin typeface="Bahnschrift SemiBold" panose="020B0502040204020203" pitchFamily="34" charset="0"/>
            </a:endParaRPr>
          </a:p>
          <a:p>
            <a:br>
              <a:rPr lang="en-US" b="0" dirty="0">
                <a:effectLst/>
              </a:rPr>
            </a:br>
            <a:endParaRPr lang="en-US" b="0" dirty="0">
              <a:effectLst/>
            </a:endParaRP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457200" indent="-457200">
              <a:buFont typeface="Wingdings" panose="05000000000000000000" pitchFamily="2" charset="2"/>
              <a:buChar char="v"/>
            </a:pPr>
            <a:r>
              <a:rPr lang="en-US" sz="3200" dirty="0">
                <a:latin typeface="Bahnschrift SemiBold Condensed" panose="020B0502040204020203" pitchFamily="34" charset="0"/>
              </a:rPr>
              <a:t>Which service/part of it?</a:t>
            </a:r>
            <a:r>
              <a:rPr lang="en-US" dirty="0"/>
              <a:t> </a:t>
            </a:r>
            <a:endParaRPr lang="en-US" b="0" dirty="0">
              <a:effectLst/>
            </a:endParaRPr>
          </a:p>
          <a:p>
            <a:r>
              <a:rPr lang="en-US" dirty="0">
                <a:latin typeface="Bahnschrift SemiBold" panose="020B0502040204020203" pitchFamily="34" charset="0"/>
              </a:rPr>
              <a:t>St John Eye Hospital</a:t>
            </a:r>
            <a:endParaRPr lang="en-US" b="0" dirty="0">
              <a:effectLst/>
              <a:latin typeface="Bahnschrift SemiBold" panose="020B0502040204020203" pitchFamily="34" charset="0"/>
            </a:endParaRPr>
          </a:p>
          <a:p>
            <a:br>
              <a:rPr lang="en-US" dirty="0"/>
            </a:br>
            <a:endParaRPr lang="ar-OM" dirty="0"/>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r="941" b="49534"/>
          <a:stretch/>
        </p:blipFill>
        <p:spPr>
          <a:xfrm>
            <a:off x="7414263" y="1982758"/>
            <a:ext cx="4325454" cy="244029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8" name="Picture 7"/>
          <p:cNvPicPr>
            <a:picLocks noChangeAspect="1"/>
          </p:cNvPicPr>
          <p:nvPr/>
        </p:nvPicPr>
        <p:blipFill rotWithShape="1">
          <a:blip r:embed="rId5" cstate="print">
            <a:extLst>
              <a:ext uri="{28A0092B-C50C-407E-A947-70E740481C1C}">
                <a14:useLocalDpi xmlns:a14="http://schemas.microsoft.com/office/drawing/2010/main" val="0"/>
              </a:ext>
            </a:extLst>
          </a:blip>
          <a:srcRect l="18310" t="8348" r="21905" b="9071"/>
          <a:stretch/>
        </p:blipFill>
        <p:spPr>
          <a:xfrm>
            <a:off x="10186219" y="4832129"/>
            <a:ext cx="1140542" cy="1575425"/>
          </a:xfrm>
          <a:prstGeom prst="rect">
            <a:avLst/>
          </a:prstGeom>
          <a:ln>
            <a:noFill/>
          </a:ln>
          <a:effectLst>
            <a:outerShdw blurRad="292100" dist="139700" dir="2700000" algn="tl" rotWithShape="0">
              <a:srgbClr val="333333">
                <a:alpha val="65000"/>
              </a:srgbClr>
            </a:outerShdw>
          </a:effectLst>
        </p:spPr>
      </p:pic>
      <p:sp>
        <p:nvSpPr>
          <p:cNvPr id="10" name="Minus 9"/>
          <p:cNvSpPr/>
          <p:nvPr/>
        </p:nvSpPr>
        <p:spPr>
          <a:xfrm>
            <a:off x="-857148" y="6230643"/>
            <a:ext cx="13993044" cy="887863"/>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OM"/>
          </a:p>
        </p:txBody>
      </p:sp>
      <p:sp>
        <p:nvSpPr>
          <p:cNvPr id="11" name="Diagonal Stripe 10"/>
          <p:cNvSpPr/>
          <p:nvPr/>
        </p:nvSpPr>
        <p:spPr>
          <a:xfrm>
            <a:off x="-37131" y="0"/>
            <a:ext cx="1476580" cy="1209368"/>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OM">
              <a:solidFill>
                <a:schemeClr val="tx1"/>
              </a:solidFill>
            </a:endParaRPr>
          </a:p>
        </p:txBody>
      </p:sp>
      <p:sp>
        <p:nvSpPr>
          <p:cNvPr id="3" name="Minus 2"/>
          <p:cNvSpPr/>
          <p:nvPr/>
        </p:nvSpPr>
        <p:spPr>
          <a:xfrm flipV="1">
            <a:off x="-80342" y="3651427"/>
            <a:ext cx="3411020" cy="45719"/>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OM"/>
          </a:p>
        </p:txBody>
      </p:sp>
    </p:spTree>
    <p:extLst>
      <p:ext uri="{BB962C8B-B14F-4D97-AF65-F5344CB8AC3E}">
        <p14:creationId xmlns:p14="http://schemas.microsoft.com/office/powerpoint/2010/main" val="2356995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9BBCF"/>
        </a:solidFill>
        <a:effectLst/>
      </p:bgPr>
    </p:bg>
    <p:spTree>
      <p:nvGrpSpPr>
        <p:cNvPr id="1" name=""/>
        <p:cNvGrpSpPr/>
        <p:nvPr/>
      </p:nvGrpSpPr>
      <p:grpSpPr>
        <a:xfrm>
          <a:off x="0" y="0"/>
          <a:ext cx="0" cy="0"/>
          <a:chOff x="0" y="0"/>
          <a:chExt cx="0" cy="0"/>
        </a:xfrm>
      </p:grpSpPr>
      <p:sp>
        <p:nvSpPr>
          <p:cNvPr id="6" name="TextBox 5"/>
          <p:cNvSpPr txBox="1"/>
          <p:nvPr/>
        </p:nvSpPr>
        <p:spPr>
          <a:xfrm>
            <a:off x="62488" y="1969437"/>
            <a:ext cx="11846560" cy="5262979"/>
          </a:xfrm>
          <a:prstGeom prst="rect">
            <a:avLst/>
          </a:prstGeom>
          <a:noFill/>
        </p:spPr>
        <p:txBody>
          <a:bodyPr wrap="square" rtlCol="1">
            <a:spAutoFit/>
          </a:bodyPr>
          <a:lstStyle/>
          <a:p>
            <a:r>
              <a:rPr lang="en-US" sz="2000" b="1" dirty="0">
                <a:solidFill>
                  <a:schemeClr val="bg1"/>
                </a:solidFill>
                <a:latin typeface="Bahnschrift SemiLight Condensed" panose="020B0502040204020203" pitchFamily="34" charset="0"/>
              </a:rPr>
              <a:t>Ophthalmology</a:t>
            </a:r>
            <a:r>
              <a:rPr lang="en-US" sz="2000" dirty="0">
                <a:solidFill>
                  <a:schemeClr val="bg1"/>
                </a:solidFill>
                <a:latin typeface="Bahnschrift SemiLight Condensed" panose="020B0502040204020203" pitchFamily="34" charset="0"/>
              </a:rPr>
              <a:t> is a branch of medicine and surgery which deals with the diagnosis and treatment of eye disorders. An ophthalmologist is a specialist in ophthalmology. Ophthalmologists are allowed to use medications to treat eye diseases, implement laser therapy, and perform surgery when needed. Ophthalmologists may participate in academic research on the diagnosis and treatment for eye disorders.</a:t>
            </a:r>
          </a:p>
          <a:p>
            <a:endParaRPr lang="en-US" sz="2000" dirty="0">
              <a:solidFill>
                <a:schemeClr val="bg1"/>
              </a:solidFill>
              <a:latin typeface="Bahnschrift SemiLight Condensed" panose="020B0502040204020203" pitchFamily="34" charset="0"/>
            </a:endParaRPr>
          </a:p>
          <a:p>
            <a:r>
              <a:rPr lang="en-US" sz="2000" dirty="0">
                <a:solidFill>
                  <a:schemeClr val="bg1"/>
                </a:solidFill>
                <a:latin typeface="Bahnschrift SemiLight Condensed" panose="020B0502040204020203" pitchFamily="34" charset="0"/>
              </a:rPr>
              <a:t>Although most people may think that eye doctors do nothing but deal with appointments of people needing glasses and contacts, they actually do a whole lot more. Even general eye evaluations entail examining the health of the eye and looking for any potential concerns. Take for example, someone needing contacts for the first time; in addition to the evaluation, the doctor will need to provide additional services. This can include training on how to insert and remove contacts and providing general care information as well as diagnosing and solving any fit problems. They also need to know which type of contacts would be best for their patient as there are many varieties, including multifocal, soft disposable, keratoconus, rigid gas permeable, monovision and irregular-shaped lenses for individuals with corneas that have suffered disease or surgery.</a:t>
            </a:r>
          </a:p>
          <a:p>
            <a:endParaRPr lang="en-US" dirty="0">
              <a:solidFill>
                <a:schemeClr val="bg1"/>
              </a:solidFill>
            </a:endParaRPr>
          </a:p>
          <a:p>
            <a:endParaRPr lang="ar-OM" dirty="0"/>
          </a:p>
        </p:txBody>
      </p:sp>
      <p:sp>
        <p:nvSpPr>
          <p:cNvPr id="7" name="TextBox 6"/>
          <p:cNvSpPr txBox="1"/>
          <p:nvPr/>
        </p:nvSpPr>
        <p:spPr>
          <a:xfrm>
            <a:off x="11468780" y="1392826"/>
            <a:ext cx="880536" cy="400110"/>
          </a:xfrm>
          <a:prstGeom prst="rect">
            <a:avLst/>
          </a:prstGeom>
          <a:noFill/>
        </p:spPr>
        <p:txBody>
          <a:bodyPr wrap="square" rtlCol="1">
            <a:spAutoFit/>
          </a:bodyPr>
          <a:lstStyle/>
          <a:p>
            <a:r>
              <a:rPr lang="en-US" sz="2000" dirty="0">
                <a:solidFill>
                  <a:schemeClr val="bg1"/>
                </a:solidFill>
              </a:rPr>
              <a:t>(1/4)</a:t>
            </a:r>
            <a:endParaRPr lang="ar-OM" sz="2000" dirty="0">
              <a:solidFill>
                <a:schemeClr val="bg1"/>
              </a:solidFill>
            </a:endParaRPr>
          </a:p>
        </p:txBody>
      </p:sp>
      <p:sp>
        <p:nvSpPr>
          <p:cNvPr id="4" name="Flowchart: Connector 3"/>
          <p:cNvSpPr/>
          <p:nvPr/>
        </p:nvSpPr>
        <p:spPr>
          <a:xfrm>
            <a:off x="558011" y="492995"/>
            <a:ext cx="993058" cy="1006355"/>
          </a:xfrm>
          <a:prstGeom prst="flowChartConnector">
            <a:avLst/>
          </a:prstGeom>
          <a:blipFill>
            <a:blip r:embed="rId2"/>
            <a:tile tx="0" ty="0" sx="100000" sy="100000" flip="none" algn="tl"/>
          </a:blipFill>
          <a:ln>
            <a:solidFill>
              <a:srgbClr val="59BBCF"/>
            </a:solid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dk1"/>
          </a:fontRef>
        </p:style>
        <p:txBody>
          <a:bodyPr rtlCol="1" anchor="ctr"/>
          <a:lstStyle/>
          <a:p>
            <a:pPr algn="ctr"/>
            <a:endParaRPr lang="ar-OM"/>
          </a:p>
        </p:txBody>
      </p:sp>
      <p:sp>
        <p:nvSpPr>
          <p:cNvPr id="2" name="Title 1"/>
          <p:cNvSpPr>
            <a:spLocks noGrp="1"/>
          </p:cNvSpPr>
          <p:nvPr>
            <p:ph type="title"/>
          </p:nvPr>
        </p:nvSpPr>
        <p:spPr>
          <a:xfrm>
            <a:off x="1264593" y="492995"/>
            <a:ext cx="9784080" cy="1508760"/>
          </a:xfrm>
        </p:spPr>
        <p:txBody>
          <a:bodyPr/>
          <a:lstStyle/>
          <a:p>
            <a:pPr marL="571500" indent="-571500" rtl="0">
              <a:buFont typeface="Wingdings" panose="05000000000000000000" pitchFamily="2" charset="2"/>
              <a:buChar char="q"/>
            </a:pPr>
            <a:r>
              <a:rPr lang="en-US" b="1" u="sng" dirty="0">
                <a:solidFill>
                  <a:schemeClr val="bg1"/>
                </a:solidFill>
              </a:rPr>
              <a:t>case study description:</a:t>
            </a:r>
            <a:br>
              <a:rPr lang="en-US" dirty="0"/>
            </a:br>
            <a:endParaRPr lang="ar-OM" dirty="0"/>
          </a:p>
        </p:txBody>
      </p:sp>
    </p:spTree>
    <p:extLst>
      <p:ext uri="{BB962C8B-B14F-4D97-AF65-F5344CB8AC3E}">
        <p14:creationId xmlns:p14="http://schemas.microsoft.com/office/powerpoint/2010/main" val="2878341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9BBCF"/>
        </a:solidFill>
        <a:effectLst/>
      </p:bgPr>
    </p:bg>
    <p:spTree>
      <p:nvGrpSpPr>
        <p:cNvPr id="1" name=""/>
        <p:cNvGrpSpPr/>
        <p:nvPr/>
      </p:nvGrpSpPr>
      <p:grpSpPr>
        <a:xfrm>
          <a:off x="0" y="0"/>
          <a:ext cx="0" cy="0"/>
          <a:chOff x="0" y="0"/>
          <a:chExt cx="0" cy="0"/>
        </a:xfrm>
      </p:grpSpPr>
      <p:sp>
        <p:nvSpPr>
          <p:cNvPr id="8" name="Flowchart: Connector 7"/>
          <p:cNvSpPr/>
          <p:nvPr/>
        </p:nvSpPr>
        <p:spPr>
          <a:xfrm>
            <a:off x="523320" y="535378"/>
            <a:ext cx="993058" cy="1006355"/>
          </a:xfrm>
          <a:prstGeom prst="flowChartConnector">
            <a:avLst/>
          </a:prstGeom>
          <a:blipFill>
            <a:blip r:embed="rId2"/>
            <a:tile tx="0" ty="0" sx="100000" sy="100000" flip="none" algn="tl"/>
          </a:blipFill>
          <a:ln>
            <a:solidFill>
              <a:srgbClr val="59BBCF"/>
            </a:solidFill>
          </a:ln>
          <a:effectLst>
            <a:outerShdw blurRad="50800" dist="38100" dir="10800000" algn="r" rotWithShape="0">
              <a:prstClr val="black">
                <a:alpha val="40000"/>
              </a:prstClr>
            </a:outerShdw>
          </a:effectLst>
        </p:spPr>
        <p:style>
          <a:lnRef idx="0">
            <a:scrgbClr r="0" g="0" b="0"/>
          </a:lnRef>
          <a:fillRef idx="0">
            <a:scrgbClr r="0" g="0" b="0"/>
          </a:fillRef>
          <a:effectRef idx="0">
            <a:scrgbClr r="0" g="0" b="0"/>
          </a:effectRef>
          <a:fontRef idx="minor">
            <a:schemeClr val="dk1"/>
          </a:fontRef>
        </p:style>
        <p:txBody>
          <a:bodyPr rtlCol="1" anchor="ctr"/>
          <a:lstStyle/>
          <a:p>
            <a:pPr algn="ctr"/>
            <a:endParaRPr lang="ar-OM"/>
          </a:p>
        </p:txBody>
      </p:sp>
      <p:sp>
        <p:nvSpPr>
          <p:cNvPr id="2" name="Title 1"/>
          <p:cNvSpPr>
            <a:spLocks noGrp="1"/>
          </p:cNvSpPr>
          <p:nvPr>
            <p:ph type="title"/>
          </p:nvPr>
        </p:nvSpPr>
        <p:spPr>
          <a:xfrm>
            <a:off x="1202919" y="264511"/>
            <a:ext cx="9784080" cy="1508760"/>
          </a:xfrm>
        </p:spPr>
        <p:txBody>
          <a:bodyPr/>
          <a:lstStyle/>
          <a:p>
            <a:pPr marL="571500" indent="-571500" rtl="0">
              <a:buFont typeface="Wingdings" panose="05000000000000000000" pitchFamily="2" charset="2"/>
              <a:buChar char="q"/>
            </a:pPr>
            <a:r>
              <a:rPr lang="en-US" b="1" u="sng" dirty="0">
                <a:solidFill>
                  <a:schemeClr val="bg1"/>
                </a:solidFill>
              </a:rPr>
              <a:t>case study description:</a:t>
            </a:r>
            <a:endParaRPr lang="ar-OM" dirty="0"/>
          </a:p>
        </p:txBody>
      </p:sp>
      <p:sp>
        <p:nvSpPr>
          <p:cNvPr id="6" name="TextBox 5"/>
          <p:cNvSpPr txBox="1"/>
          <p:nvPr/>
        </p:nvSpPr>
        <p:spPr>
          <a:xfrm>
            <a:off x="202164" y="1968314"/>
            <a:ext cx="11989836" cy="3477875"/>
          </a:xfrm>
          <a:prstGeom prst="rect">
            <a:avLst/>
          </a:prstGeom>
          <a:noFill/>
        </p:spPr>
        <p:txBody>
          <a:bodyPr wrap="square" rtlCol="1">
            <a:spAutoFit/>
          </a:bodyPr>
          <a:lstStyle/>
          <a:p>
            <a:pPr algn="justLow"/>
            <a:r>
              <a:rPr lang="en-US" sz="2000" dirty="0">
                <a:solidFill>
                  <a:schemeClr val="bg1"/>
                </a:solidFill>
                <a:latin typeface="Bahnschrift SemiLight Condensed" panose="020B0502040204020203" pitchFamily="34" charset="0"/>
              </a:rPr>
              <a:t>When the patient visits the clinic for an eye exam, the patient has to reserve an appointment first,</a:t>
            </a:r>
          </a:p>
          <a:p>
            <a:pPr algn="justLow"/>
            <a:r>
              <a:rPr lang="en-US" sz="2000" dirty="0">
                <a:solidFill>
                  <a:schemeClr val="bg1"/>
                </a:solidFill>
                <a:latin typeface="Bahnschrift SemiLight Condensed" panose="020B0502040204020203" pitchFamily="34" charset="0"/>
              </a:rPr>
              <a:t>after the patient arrives at the clinic, they will pay the fees at the reception before they go to the</a:t>
            </a:r>
          </a:p>
          <a:p>
            <a:pPr algn="justLow"/>
            <a:r>
              <a:rPr lang="en-US" sz="2000" dirty="0">
                <a:solidFill>
                  <a:schemeClr val="bg1"/>
                </a:solidFill>
                <a:latin typeface="Bahnschrift SemiLight Condensed" panose="020B0502040204020203" pitchFamily="34" charset="0"/>
              </a:rPr>
              <a:t>doctor’s office. If the patient has medical and/or vision coverage, the receptionist will check their</a:t>
            </a:r>
          </a:p>
          <a:p>
            <a:pPr algn="justLow"/>
            <a:r>
              <a:rPr lang="en-US" sz="2000" dirty="0">
                <a:solidFill>
                  <a:schemeClr val="bg1"/>
                </a:solidFill>
                <a:latin typeface="Bahnschrift SemiLight Condensed" panose="020B0502040204020203" pitchFamily="34" charset="0"/>
              </a:rPr>
              <a:t>plan documents to see if these additional exams and tests are covered, If not the patient will pays in</a:t>
            </a:r>
          </a:p>
          <a:p>
            <a:pPr algn="justLow"/>
            <a:r>
              <a:rPr lang="en-US" sz="2000" dirty="0">
                <a:solidFill>
                  <a:schemeClr val="bg1"/>
                </a:solidFill>
                <a:latin typeface="Bahnschrift SemiLight Condensed" panose="020B0502040204020203" pitchFamily="34" charset="0"/>
              </a:rPr>
              <a:t>cash. Then the receptionist will check if it’s the patient’s first time or if it’s a follow up, if it’s their first</a:t>
            </a:r>
          </a:p>
          <a:p>
            <a:pPr algn="justLow"/>
            <a:r>
              <a:rPr lang="en-US" sz="2000" dirty="0">
                <a:solidFill>
                  <a:schemeClr val="bg1"/>
                </a:solidFill>
                <a:latin typeface="Bahnschrift SemiLight Condensed" panose="020B0502040204020203" pitchFamily="34" charset="0"/>
              </a:rPr>
              <a:t>time a record will be created for the patient, after that the patient will stay at the waiting room until</a:t>
            </a:r>
          </a:p>
          <a:p>
            <a:pPr algn="justLow"/>
            <a:r>
              <a:rPr lang="en-US" sz="2000" dirty="0">
                <a:solidFill>
                  <a:schemeClr val="bg1"/>
                </a:solidFill>
                <a:latin typeface="Bahnschrift SemiLight Condensed" panose="020B0502040204020203" pitchFamily="34" charset="0"/>
              </a:rPr>
              <a:t>the doctor calls them in. At the beginning of the eye exam, the eye doctor will ask for the patient’s</a:t>
            </a:r>
          </a:p>
          <a:p>
            <a:pPr algn="justLow"/>
            <a:r>
              <a:rPr lang="en-US" sz="2000" dirty="0">
                <a:solidFill>
                  <a:schemeClr val="bg1"/>
                </a:solidFill>
                <a:latin typeface="Bahnschrift SemiLight Condensed" panose="020B0502040204020203" pitchFamily="34" charset="0"/>
              </a:rPr>
              <a:t>medical history, if they have been experiencing any vision problems and the reason of the visit. If</a:t>
            </a:r>
          </a:p>
          <a:p>
            <a:pPr algn="justLow"/>
            <a:r>
              <a:rPr lang="en-US" sz="2000" dirty="0">
                <a:solidFill>
                  <a:schemeClr val="bg1"/>
                </a:solidFill>
                <a:latin typeface="Bahnschrift SemiLight Condensed" panose="020B0502040204020203" pitchFamily="34" charset="0"/>
              </a:rPr>
              <a:t>they currently have glasses or contacts, they should bring them to the exam so the eye doctor can</a:t>
            </a:r>
          </a:p>
          <a:p>
            <a:pPr algn="justLow"/>
            <a:r>
              <a:rPr lang="en-US" sz="2000" dirty="0">
                <a:solidFill>
                  <a:schemeClr val="bg1"/>
                </a:solidFill>
                <a:latin typeface="Bahnschrift SemiLight Condensed" panose="020B0502040204020203" pitchFamily="34" charset="0"/>
              </a:rPr>
              <a:t>see if they need prescription changes, and then the doctor will redirect the patient to optical to get</a:t>
            </a:r>
          </a:p>
          <a:p>
            <a:pPr algn="justLow"/>
            <a:r>
              <a:rPr lang="en-US" sz="2000" dirty="0">
                <a:solidFill>
                  <a:schemeClr val="bg1"/>
                </a:solidFill>
                <a:latin typeface="Bahnschrift SemiLight Condensed" panose="020B0502040204020203" pitchFamily="34" charset="0"/>
              </a:rPr>
              <a:t>the prescribed lenses.</a:t>
            </a:r>
            <a:endParaRPr lang="ar-OM" dirty="0"/>
          </a:p>
        </p:txBody>
      </p:sp>
      <p:sp>
        <p:nvSpPr>
          <p:cNvPr id="7" name="Rectangle 6"/>
          <p:cNvSpPr/>
          <p:nvPr/>
        </p:nvSpPr>
        <p:spPr>
          <a:xfrm>
            <a:off x="11568111" y="1423604"/>
            <a:ext cx="673582" cy="400110"/>
          </a:xfrm>
          <a:prstGeom prst="rect">
            <a:avLst/>
          </a:prstGeom>
        </p:spPr>
        <p:txBody>
          <a:bodyPr wrap="none">
            <a:spAutoFit/>
          </a:bodyPr>
          <a:lstStyle/>
          <a:p>
            <a:r>
              <a:rPr lang="en-US" sz="2000" dirty="0">
                <a:solidFill>
                  <a:schemeClr val="bg1"/>
                </a:solidFill>
              </a:rPr>
              <a:t>(2/4)</a:t>
            </a:r>
            <a:endParaRPr lang="ar-OM" sz="2000" dirty="0">
              <a:solidFill>
                <a:schemeClr val="bg1"/>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2970" y="4726843"/>
            <a:ext cx="3788723" cy="21311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09701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9BBCF"/>
        </a:solidFill>
        <a:effectLst/>
      </p:bgPr>
    </p:bg>
    <p:spTree>
      <p:nvGrpSpPr>
        <p:cNvPr id="1" name=""/>
        <p:cNvGrpSpPr/>
        <p:nvPr/>
      </p:nvGrpSpPr>
      <p:grpSpPr>
        <a:xfrm>
          <a:off x="0" y="0"/>
          <a:ext cx="0" cy="0"/>
          <a:chOff x="0" y="0"/>
          <a:chExt cx="0" cy="0"/>
        </a:xfrm>
      </p:grpSpPr>
      <p:sp>
        <p:nvSpPr>
          <p:cNvPr id="8" name="Flowchart: Connector 7"/>
          <p:cNvSpPr/>
          <p:nvPr/>
        </p:nvSpPr>
        <p:spPr>
          <a:xfrm>
            <a:off x="523320" y="535378"/>
            <a:ext cx="993058" cy="1006355"/>
          </a:xfrm>
          <a:prstGeom prst="flowChartConnector">
            <a:avLst/>
          </a:prstGeom>
          <a:blipFill>
            <a:blip r:embed="rId2"/>
            <a:tile tx="0" ty="0" sx="100000" sy="100000" flip="none" algn="tl"/>
          </a:blipFill>
          <a:ln>
            <a:solidFill>
              <a:srgbClr val="59BBCF"/>
            </a:solidFill>
          </a:ln>
          <a:effectLst>
            <a:outerShdw blurRad="50800" dist="38100" dir="10800000" algn="r" rotWithShape="0">
              <a:prstClr val="black">
                <a:alpha val="40000"/>
              </a:prstClr>
            </a:outerShdw>
          </a:effectLst>
        </p:spPr>
        <p:style>
          <a:lnRef idx="0">
            <a:scrgbClr r="0" g="0" b="0"/>
          </a:lnRef>
          <a:fillRef idx="0">
            <a:scrgbClr r="0" g="0" b="0"/>
          </a:fillRef>
          <a:effectRef idx="0">
            <a:scrgbClr r="0" g="0" b="0"/>
          </a:effectRef>
          <a:fontRef idx="minor">
            <a:schemeClr val="dk1"/>
          </a:fontRef>
        </p:style>
        <p:txBody>
          <a:bodyPr rtlCol="1" anchor="ctr"/>
          <a:lstStyle/>
          <a:p>
            <a:pPr algn="ctr"/>
            <a:endParaRPr lang="ar-OM"/>
          </a:p>
        </p:txBody>
      </p:sp>
      <p:sp>
        <p:nvSpPr>
          <p:cNvPr id="2" name="Title 1"/>
          <p:cNvSpPr>
            <a:spLocks noGrp="1"/>
          </p:cNvSpPr>
          <p:nvPr>
            <p:ph type="title"/>
          </p:nvPr>
        </p:nvSpPr>
        <p:spPr/>
        <p:txBody>
          <a:bodyPr/>
          <a:lstStyle/>
          <a:p>
            <a:pPr marL="571500" indent="-571500" rtl="0">
              <a:buFont typeface="Wingdings" panose="05000000000000000000" pitchFamily="2" charset="2"/>
              <a:buChar char="q"/>
            </a:pPr>
            <a:r>
              <a:rPr lang="en-US" b="1" u="sng" dirty="0">
                <a:solidFill>
                  <a:schemeClr val="bg1"/>
                </a:solidFill>
              </a:rPr>
              <a:t>case study description:</a:t>
            </a:r>
            <a:endParaRPr lang="ar-OM" dirty="0"/>
          </a:p>
        </p:txBody>
      </p:sp>
      <p:sp>
        <p:nvSpPr>
          <p:cNvPr id="6" name="TextBox 5"/>
          <p:cNvSpPr txBox="1"/>
          <p:nvPr/>
        </p:nvSpPr>
        <p:spPr>
          <a:xfrm>
            <a:off x="180775" y="2044138"/>
            <a:ext cx="6719653" cy="3785652"/>
          </a:xfrm>
          <a:prstGeom prst="rect">
            <a:avLst/>
          </a:prstGeom>
          <a:noFill/>
        </p:spPr>
        <p:txBody>
          <a:bodyPr wrap="square" rtlCol="1">
            <a:spAutoFit/>
          </a:bodyPr>
          <a:lstStyle/>
          <a:p>
            <a:pPr algn="just"/>
            <a:endParaRPr lang="en-US" sz="2000" dirty="0">
              <a:solidFill>
                <a:schemeClr val="bg1"/>
              </a:solidFill>
              <a:latin typeface="Bahnschrift SemiLight Condensed" panose="020B0502040204020203" pitchFamily="34" charset="0"/>
            </a:endParaRPr>
          </a:p>
          <a:p>
            <a:pPr algn="just"/>
            <a:r>
              <a:rPr lang="en-US" sz="2200" dirty="0">
                <a:solidFill>
                  <a:schemeClr val="bg2">
                    <a:lumMod val="25000"/>
                  </a:schemeClr>
                </a:solidFill>
                <a:latin typeface="Bahnschrift SemiLight Condensed" panose="020B0502040204020203" pitchFamily="34" charset="0"/>
              </a:rPr>
              <a:t>During the eye exam, the eye doctor can perform a number of different tests such as a </a:t>
            </a:r>
            <a:r>
              <a:rPr lang="en-US" sz="2200" b="1" dirty="0">
                <a:solidFill>
                  <a:schemeClr val="bg2">
                    <a:lumMod val="25000"/>
                  </a:schemeClr>
                </a:solidFill>
                <a:latin typeface="Bahnschrift SemiLight Condensed" panose="020B0502040204020203" pitchFamily="34" charset="0"/>
              </a:rPr>
              <a:t>visual acuity test </a:t>
            </a:r>
            <a:r>
              <a:rPr lang="en-US" sz="2200" dirty="0">
                <a:solidFill>
                  <a:schemeClr val="bg2">
                    <a:lumMod val="25000"/>
                  </a:schemeClr>
                </a:solidFill>
                <a:latin typeface="Bahnschrift SemiLight Condensed" panose="020B0502040204020203" pitchFamily="34" charset="0"/>
              </a:rPr>
              <a:t>which examines how well you can see with each eye. The doctor may ask the patient to cover one eye at a time while identifying symbols. Typically, these symbols are different sized letters or numbers on a chart that’s displayed at a distance from the patient. Based on the results, the doctor can determine how well the patient can see at a distance. </a:t>
            </a:r>
          </a:p>
        </p:txBody>
      </p:sp>
      <p:sp>
        <p:nvSpPr>
          <p:cNvPr id="7" name="Rectangle 6"/>
          <p:cNvSpPr/>
          <p:nvPr/>
        </p:nvSpPr>
        <p:spPr>
          <a:xfrm>
            <a:off x="11568111" y="1423604"/>
            <a:ext cx="673582" cy="400110"/>
          </a:xfrm>
          <a:prstGeom prst="rect">
            <a:avLst/>
          </a:prstGeom>
        </p:spPr>
        <p:txBody>
          <a:bodyPr wrap="none">
            <a:spAutoFit/>
          </a:bodyPr>
          <a:lstStyle/>
          <a:p>
            <a:r>
              <a:rPr lang="en-US" sz="2000" dirty="0">
                <a:solidFill>
                  <a:schemeClr val="bg1"/>
                </a:solidFill>
              </a:rPr>
              <a:t>(2/4)</a:t>
            </a:r>
            <a:endParaRPr lang="ar-OM" sz="2000" dirty="0">
              <a:solidFill>
                <a:schemeClr val="bg1"/>
              </a:solidFill>
            </a:endParaRPr>
          </a:p>
        </p:txBody>
      </p:sp>
      <p:sp>
        <p:nvSpPr>
          <p:cNvPr id="5" name="Oval 4">
            <a:extLst>
              <a:ext uri="{FF2B5EF4-FFF2-40B4-BE49-F238E27FC236}">
                <a16:creationId xmlns:a16="http://schemas.microsoft.com/office/drawing/2014/main" id="{D739F087-EDB3-461F-B253-FA32132FE22D}"/>
              </a:ext>
            </a:extLst>
          </p:cNvPr>
          <p:cNvSpPr/>
          <p:nvPr/>
        </p:nvSpPr>
        <p:spPr>
          <a:xfrm>
            <a:off x="7543725" y="2270724"/>
            <a:ext cx="4024386" cy="4124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7ACD815F-30B6-42F2-BADE-3A1246E09F63}"/>
              </a:ext>
            </a:extLst>
          </p:cNvPr>
          <p:cNvPicPr>
            <a:picLocks noChangeAspect="1"/>
          </p:cNvPicPr>
          <p:nvPr/>
        </p:nvPicPr>
        <p:blipFill rotWithShape="1">
          <a:blip r:embed="rId3">
            <a:extLst>
              <a:ext uri="{28A0092B-C50C-407E-A947-70E740481C1C}">
                <a14:useLocalDpi xmlns:a14="http://schemas.microsoft.com/office/drawing/2010/main" val="0"/>
              </a:ext>
            </a:extLst>
          </a:blip>
          <a:srcRect t="15282" b="-15282"/>
          <a:stretch/>
        </p:blipFill>
        <p:spPr>
          <a:xfrm>
            <a:off x="6643419" y="2044138"/>
            <a:ext cx="5824997" cy="5824997"/>
          </a:xfrm>
          <a:prstGeom prst="rect">
            <a:avLst/>
          </a:prstGeom>
        </p:spPr>
      </p:pic>
    </p:spTree>
    <p:extLst>
      <p:ext uri="{BB962C8B-B14F-4D97-AF65-F5344CB8AC3E}">
        <p14:creationId xmlns:p14="http://schemas.microsoft.com/office/powerpoint/2010/main" val="3209173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9BBCF"/>
        </a:solidFill>
        <a:effectLst/>
      </p:bgPr>
    </p:bg>
    <p:spTree>
      <p:nvGrpSpPr>
        <p:cNvPr id="1" name=""/>
        <p:cNvGrpSpPr/>
        <p:nvPr/>
      </p:nvGrpSpPr>
      <p:grpSpPr>
        <a:xfrm>
          <a:off x="0" y="0"/>
          <a:ext cx="0" cy="0"/>
          <a:chOff x="0" y="0"/>
          <a:chExt cx="0" cy="0"/>
        </a:xfrm>
      </p:grpSpPr>
      <p:sp>
        <p:nvSpPr>
          <p:cNvPr id="4" name="TextBox 3"/>
          <p:cNvSpPr txBox="1"/>
          <p:nvPr/>
        </p:nvSpPr>
        <p:spPr>
          <a:xfrm>
            <a:off x="197010" y="2044138"/>
            <a:ext cx="6630509" cy="4711225"/>
          </a:xfrm>
          <a:prstGeom prst="rect">
            <a:avLst/>
          </a:prstGeom>
          <a:noFill/>
        </p:spPr>
        <p:txBody>
          <a:bodyPr wrap="square" rtlCol="1">
            <a:spAutoFit/>
          </a:bodyPr>
          <a:lstStyle/>
          <a:p>
            <a:pPr algn="just"/>
            <a:r>
              <a:rPr lang="en-US" sz="2000" dirty="0">
                <a:solidFill>
                  <a:schemeClr val="bg1"/>
                </a:solidFill>
                <a:latin typeface="Bahnschrift SemiLight Condensed" panose="020B0502040204020203" pitchFamily="34" charset="0"/>
              </a:rPr>
              <a:t>The doctor may also perform </a:t>
            </a:r>
            <a:r>
              <a:rPr lang="en-US" sz="2000" b="1" dirty="0">
                <a:solidFill>
                  <a:schemeClr val="bg1"/>
                </a:solidFill>
                <a:latin typeface="Bahnschrift SemiLight Condensed" panose="020B0502040204020203" pitchFamily="34" charset="0"/>
              </a:rPr>
              <a:t>a refraction eye exam </a:t>
            </a:r>
            <a:r>
              <a:rPr lang="en-US" sz="2000" dirty="0">
                <a:solidFill>
                  <a:schemeClr val="bg1"/>
                </a:solidFill>
                <a:latin typeface="Bahnschrift SemiLight Condensed" panose="020B0502040204020203" pitchFamily="34" charset="0"/>
              </a:rPr>
              <a:t>which helps the doctor figure out what prescription is needed for glasses or contact lenses. To test this, the doctor may have the patient look into a machine that displays lenses of different strengths. By switching the lens in front of each eye while they read letters and numbers on a chart, the doctor can figure out which lens is best for them. This refraction test also helps the doctor to determine if the patient need a different strength lens in each eye. Doctor will check the patient’s results and give a diagnosis, further tests may be done if needed</a:t>
            </a:r>
          </a:p>
          <a:p>
            <a:endParaRPr lang="en-US" sz="2000" dirty="0">
              <a:solidFill>
                <a:schemeClr val="bg1"/>
              </a:solidFill>
              <a:latin typeface="Bahnschrift SemiLight Condensed" panose="020B0502040204020203" pitchFamily="34" charset="0"/>
            </a:endParaRPr>
          </a:p>
          <a:p>
            <a:endParaRPr lang="en-US" sz="2000" dirty="0">
              <a:solidFill>
                <a:schemeClr val="bg1"/>
              </a:solidFill>
              <a:latin typeface="Bahnschrift SemiLight Condensed" panose="020B0502040204020203" pitchFamily="34" charset="0"/>
            </a:endParaRPr>
          </a:p>
          <a:p>
            <a:endParaRPr lang="ar-OM" sz="2000" dirty="0"/>
          </a:p>
        </p:txBody>
      </p:sp>
      <p:sp>
        <p:nvSpPr>
          <p:cNvPr id="5" name="Rectangle 4"/>
          <p:cNvSpPr/>
          <p:nvPr/>
        </p:nvSpPr>
        <p:spPr>
          <a:xfrm>
            <a:off x="11508475" y="1423604"/>
            <a:ext cx="659155" cy="400110"/>
          </a:xfrm>
          <a:prstGeom prst="rect">
            <a:avLst/>
          </a:prstGeom>
        </p:spPr>
        <p:txBody>
          <a:bodyPr wrap="none">
            <a:spAutoFit/>
          </a:bodyPr>
          <a:lstStyle/>
          <a:p>
            <a:r>
              <a:rPr lang="en-US" sz="2000" dirty="0">
                <a:solidFill>
                  <a:schemeClr val="bg1"/>
                </a:solidFill>
              </a:rPr>
              <a:t>(3/4)</a:t>
            </a:r>
            <a:endParaRPr lang="ar-OM" sz="2000" dirty="0">
              <a:solidFill>
                <a:schemeClr val="bg1"/>
              </a:solidFill>
            </a:endParaRPr>
          </a:p>
        </p:txBody>
      </p:sp>
      <p:sp>
        <p:nvSpPr>
          <p:cNvPr id="8" name="Flowchart: Connector 7"/>
          <p:cNvSpPr/>
          <p:nvPr/>
        </p:nvSpPr>
        <p:spPr>
          <a:xfrm>
            <a:off x="558667" y="535378"/>
            <a:ext cx="993058" cy="1006355"/>
          </a:xfrm>
          <a:prstGeom prst="flowChartConnector">
            <a:avLst/>
          </a:prstGeom>
          <a:blipFill>
            <a:blip r:embed="rId2"/>
            <a:tile tx="0" ty="0" sx="100000" sy="100000" flip="none" algn="tl"/>
          </a:blipFill>
          <a:ln>
            <a:solidFill>
              <a:srgbClr val="59BBCF"/>
            </a:solidFill>
          </a:ln>
          <a:effectLst>
            <a:outerShdw blurRad="50800" dist="38100" dir="8100000" algn="tr" rotWithShape="0">
              <a:prstClr val="black">
                <a:alpha val="40000"/>
              </a:prstClr>
            </a:outerShdw>
          </a:effectLst>
        </p:spPr>
        <p:style>
          <a:lnRef idx="0">
            <a:scrgbClr r="0" g="0" b="0"/>
          </a:lnRef>
          <a:fillRef idx="0">
            <a:scrgbClr r="0" g="0" b="0"/>
          </a:fillRef>
          <a:effectRef idx="0">
            <a:scrgbClr r="0" g="0" b="0"/>
          </a:effectRef>
          <a:fontRef idx="minor">
            <a:schemeClr val="dk1"/>
          </a:fontRef>
        </p:style>
        <p:txBody>
          <a:bodyPr rtlCol="1" anchor="ctr"/>
          <a:lstStyle/>
          <a:p>
            <a:pPr algn="ctr"/>
            <a:endParaRPr lang="ar-OM"/>
          </a:p>
        </p:txBody>
      </p:sp>
      <p:sp>
        <p:nvSpPr>
          <p:cNvPr id="2" name="Title 1"/>
          <p:cNvSpPr>
            <a:spLocks noGrp="1"/>
          </p:cNvSpPr>
          <p:nvPr>
            <p:ph type="title"/>
          </p:nvPr>
        </p:nvSpPr>
        <p:spPr/>
        <p:txBody>
          <a:bodyPr/>
          <a:lstStyle/>
          <a:p>
            <a:pPr marL="571500" indent="-571500" rtl="0">
              <a:buFont typeface="Wingdings" panose="05000000000000000000" pitchFamily="2" charset="2"/>
              <a:buChar char="q"/>
            </a:pPr>
            <a:r>
              <a:rPr lang="en-US" b="1" u="sng" dirty="0">
                <a:solidFill>
                  <a:schemeClr val="bg1"/>
                </a:solidFill>
              </a:rPr>
              <a:t>case study description:</a:t>
            </a:r>
            <a:endParaRPr lang="ar-OM" dirty="0"/>
          </a:p>
        </p:txBody>
      </p:sp>
      <p:pic>
        <p:nvPicPr>
          <p:cNvPr id="12" name="Picture 11">
            <a:extLst>
              <a:ext uri="{FF2B5EF4-FFF2-40B4-BE49-F238E27FC236}">
                <a16:creationId xmlns:a16="http://schemas.microsoft.com/office/drawing/2014/main" id="{6835E7E9-3B33-41DA-9960-5A6DCC74F15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6262"/>
          <a:stretch/>
        </p:blipFill>
        <p:spPr>
          <a:xfrm>
            <a:off x="6669361" y="1823714"/>
            <a:ext cx="5168691" cy="4328160"/>
          </a:xfrm>
          <a:prstGeom prst="rect">
            <a:avLst/>
          </a:prstGeom>
        </p:spPr>
      </p:pic>
    </p:spTree>
    <p:extLst>
      <p:ext uri="{BB962C8B-B14F-4D97-AF65-F5344CB8AC3E}">
        <p14:creationId xmlns:p14="http://schemas.microsoft.com/office/powerpoint/2010/main" val="4100054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9BBCF"/>
        </a:solidFill>
        <a:effectLst/>
      </p:bgPr>
    </p:bg>
    <p:spTree>
      <p:nvGrpSpPr>
        <p:cNvPr id="1" name=""/>
        <p:cNvGrpSpPr/>
        <p:nvPr/>
      </p:nvGrpSpPr>
      <p:grpSpPr>
        <a:xfrm>
          <a:off x="0" y="0"/>
          <a:ext cx="0" cy="0"/>
          <a:chOff x="0" y="0"/>
          <a:chExt cx="0" cy="0"/>
        </a:xfrm>
      </p:grpSpPr>
      <p:sp>
        <p:nvSpPr>
          <p:cNvPr id="4" name="TextBox 3"/>
          <p:cNvSpPr txBox="1"/>
          <p:nvPr/>
        </p:nvSpPr>
        <p:spPr>
          <a:xfrm>
            <a:off x="159687" y="1729803"/>
            <a:ext cx="7673552" cy="5016758"/>
          </a:xfrm>
          <a:prstGeom prst="rect">
            <a:avLst/>
          </a:prstGeom>
          <a:noFill/>
        </p:spPr>
        <p:txBody>
          <a:bodyPr wrap="square" rtlCol="1">
            <a:spAutoFit/>
          </a:bodyPr>
          <a:lstStyle/>
          <a:p>
            <a:pPr algn="just"/>
            <a:endParaRPr lang="en-US" sz="2000" dirty="0">
              <a:solidFill>
                <a:schemeClr val="bg1"/>
              </a:solidFill>
              <a:latin typeface="Bahnschrift SemiLight Condensed" panose="020B0502040204020203" pitchFamily="34" charset="0"/>
            </a:endParaRPr>
          </a:p>
          <a:p>
            <a:pPr algn="just"/>
            <a:r>
              <a:rPr lang="en-US" sz="2000" dirty="0">
                <a:solidFill>
                  <a:schemeClr val="bg1"/>
                </a:solidFill>
                <a:latin typeface="Bahnschrift SemiLight Condensed" panose="020B0502040204020203" pitchFamily="34" charset="0"/>
              </a:rPr>
              <a:t>If the doctor finds any problems during a comprehensive eye exam (a series of routine vision tests), they may ask the patient to come back for a follow-up eye exam so they can run additional vision tests. This is often done once a year or once every two years. </a:t>
            </a:r>
          </a:p>
          <a:p>
            <a:pPr algn="just"/>
            <a:r>
              <a:rPr lang="en-US" sz="2000" dirty="0">
                <a:solidFill>
                  <a:schemeClr val="bg1"/>
                </a:solidFill>
                <a:latin typeface="Bahnschrift SemiLight Condensed" panose="020B0502040204020203" pitchFamily="34" charset="0"/>
              </a:rPr>
              <a:t> </a:t>
            </a:r>
          </a:p>
          <a:p>
            <a:pPr algn="just"/>
            <a:r>
              <a:rPr lang="en-US" sz="2000" dirty="0">
                <a:solidFill>
                  <a:schemeClr val="bg1"/>
                </a:solidFill>
                <a:latin typeface="Bahnschrift SemiLight Condensed" panose="020B0502040204020203" pitchFamily="34" charset="0"/>
              </a:rPr>
              <a:t>In some cases, like </a:t>
            </a:r>
            <a:r>
              <a:rPr lang="en-US" sz="2000" b="1" dirty="0">
                <a:solidFill>
                  <a:schemeClr val="bg1"/>
                </a:solidFill>
                <a:latin typeface="Bahnschrift SemiLight Condensed" panose="020B0502040204020203" pitchFamily="34" charset="0"/>
              </a:rPr>
              <a:t>optic neuritis </a:t>
            </a:r>
            <a:r>
              <a:rPr lang="en-US" sz="2000" dirty="0">
                <a:solidFill>
                  <a:schemeClr val="bg1"/>
                </a:solidFill>
                <a:latin typeface="Bahnschrift SemiLight Condensed" panose="020B0502040204020203" pitchFamily="34" charset="0"/>
              </a:rPr>
              <a:t>(when the optic nerve becomes inflamed) or in case of </a:t>
            </a:r>
            <a:r>
              <a:rPr lang="en-US" sz="2000" b="1" dirty="0">
                <a:solidFill>
                  <a:schemeClr val="bg1"/>
                </a:solidFill>
                <a:latin typeface="Bahnschrift SemiLight Condensed" panose="020B0502040204020203" pitchFamily="34" charset="0"/>
              </a:rPr>
              <a:t>cataract</a:t>
            </a:r>
            <a:r>
              <a:rPr lang="en-US" sz="2000" dirty="0">
                <a:solidFill>
                  <a:schemeClr val="bg1"/>
                </a:solidFill>
                <a:latin typeface="Bahnschrift SemiLight Condensed" panose="020B0502040204020203" pitchFamily="34" charset="0"/>
              </a:rPr>
              <a:t> (an opacification of the lens of the eye which leads to a decrease in vision) the doctor will redirect the patient to the hospital for further treatment</a:t>
            </a:r>
          </a:p>
          <a:p>
            <a:pPr algn="just"/>
            <a:endParaRPr lang="en-US" sz="2000" dirty="0">
              <a:solidFill>
                <a:schemeClr val="bg1"/>
              </a:solidFill>
              <a:latin typeface="Bahnschrift SemiLight Condensed" panose="020B0502040204020203" pitchFamily="34" charset="0"/>
            </a:endParaRPr>
          </a:p>
          <a:p>
            <a:pPr algn="just"/>
            <a:r>
              <a:rPr lang="en-US" sz="2000" dirty="0">
                <a:solidFill>
                  <a:schemeClr val="bg1"/>
                </a:solidFill>
                <a:latin typeface="Bahnschrift SemiLight Condensed" panose="020B0502040204020203" pitchFamily="34" charset="0"/>
                <a:ea typeface="Calibri" panose="020F0502020204030204" pitchFamily="34" charset="0"/>
                <a:cs typeface="Arial" panose="020B0604020202020204" pitchFamily="34" charset="0"/>
              </a:rPr>
              <a:t>After the diagnosis is done, the patient will leave the doctor office. </a:t>
            </a:r>
            <a:endParaRPr lang="ar-OM" sz="2000" dirty="0">
              <a:solidFill>
                <a:schemeClr val="bg1"/>
              </a:solidFill>
              <a:latin typeface="Bahnschrift SemiLight Condensed" panose="020B0502040204020203" pitchFamily="34" charset="0"/>
            </a:endParaRPr>
          </a:p>
          <a:p>
            <a:endParaRPr lang="ar-OM" sz="2000" dirty="0">
              <a:solidFill>
                <a:schemeClr val="bg1"/>
              </a:solidFill>
              <a:latin typeface="Bahnschrift SemiLight Condensed" panose="020B0502040204020203" pitchFamily="34" charset="0"/>
            </a:endParaRPr>
          </a:p>
          <a:p>
            <a:endParaRPr lang="ar-OM" sz="2000" dirty="0"/>
          </a:p>
        </p:txBody>
      </p:sp>
      <p:sp>
        <p:nvSpPr>
          <p:cNvPr id="5" name="Rectangle 4"/>
          <p:cNvSpPr/>
          <p:nvPr/>
        </p:nvSpPr>
        <p:spPr>
          <a:xfrm>
            <a:off x="11508475" y="1423604"/>
            <a:ext cx="659155" cy="400110"/>
          </a:xfrm>
          <a:prstGeom prst="rect">
            <a:avLst/>
          </a:prstGeom>
        </p:spPr>
        <p:txBody>
          <a:bodyPr wrap="none">
            <a:spAutoFit/>
          </a:bodyPr>
          <a:lstStyle/>
          <a:p>
            <a:r>
              <a:rPr lang="en-US" sz="2000" dirty="0">
                <a:solidFill>
                  <a:schemeClr val="bg1"/>
                </a:solidFill>
              </a:rPr>
              <a:t>(3/4)</a:t>
            </a:r>
            <a:endParaRPr lang="ar-OM" sz="2000" dirty="0">
              <a:solidFill>
                <a:schemeClr val="bg1"/>
              </a:solidFill>
            </a:endParaRPr>
          </a:p>
        </p:txBody>
      </p:sp>
      <p:sp>
        <p:nvSpPr>
          <p:cNvPr id="8" name="Flowchart: Connector 7"/>
          <p:cNvSpPr/>
          <p:nvPr/>
        </p:nvSpPr>
        <p:spPr>
          <a:xfrm>
            <a:off x="558667" y="535378"/>
            <a:ext cx="993058" cy="1006355"/>
          </a:xfrm>
          <a:prstGeom prst="flowChartConnector">
            <a:avLst/>
          </a:prstGeom>
          <a:blipFill>
            <a:blip r:embed="rId2"/>
            <a:tile tx="0" ty="0" sx="100000" sy="100000" flip="none" algn="tl"/>
          </a:blipFill>
          <a:ln>
            <a:solidFill>
              <a:srgbClr val="59BBCF"/>
            </a:solidFill>
          </a:ln>
          <a:effectLst>
            <a:outerShdw blurRad="50800" dist="38100" dir="8100000" algn="tr" rotWithShape="0">
              <a:prstClr val="black">
                <a:alpha val="40000"/>
              </a:prstClr>
            </a:outerShdw>
          </a:effectLst>
        </p:spPr>
        <p:style>
          <a:lnRef idx="0">
            <a:scrgbClr r="0" g="0" b="0"/>
          </a:lnRef>
          <a:fillRef idx="0">
            <a:scrgbClr r="0" g="0" b="0"/>
          </a:fillRef>
          <a:effectRef idx="0">
            <a:scrgbClr r="0" g="0" b="0"/>
          </a:effectRef>
          <a:fontRef idx="minor">
            <a:schemeClr val="dk1"/>
          </a:fontRef>
        </p:style>
        <p:txBody>
          <a:bodyPr rtlCol="1" anchor="ctr"/>
          <a:lstStyle/>
          <a:p>
            <a:pPr algn="ctr"/>
            <a:endParaRPr lang="ar-OM"/>
          </a:p>
        </p:txBody>
      </p:sp>
      <p:sp>
        <p:nvSpPr>
          <p:cNvPr id="2" name="Title 1"/>
          <p:cNvSpPr>
            <a:spLocks noGrp="1"/>
          </p:cNvSpPr>
          <p:nvPr>
            <p:ph type="title"/>
          </p:nvPr>
        </p:nvSpPr>
        <p:spPr/>
        <p:txBody>
          <a:bodyPr/>
          <a:lstStyle/>
          <a:p>
            <a:pPr marL="571500" indent="-571500" rtl="0">
              <a:buFont typeface="Wingdings" panose="05000000000000000000" pitchFamily="2" charset="2"/>
              <a:buChar char="q"/>
            </a:pPr>
            <a:r>
              <a:rPr lang="en-US" b="1" u="sng" dirty="0">
                <a:solidFill>
                  <a:schemeClr val="bg1"/>
                </a:solidFill>
              </a:rPr>
              <a:t>case study description:</a:t>
            </a:r>
            <a:endParaRPr lang="ar-OM" dirty="0"/>
          </a:p>
        </p:txBody>
      </p:sp>
      <p:pic>
        <p:nvPicPr>
          <p:cNvPr id="6" name="Picture 5">
            <a:extLst>
              <a:ext uri="{FF2B5EF4-FFF2-40B4-BE49-F238E27FC236}">
                <a16:creationId xmlns:a16="http://schemas.microsoft.com/office/drawing/2014/main" id="{E918EBA6-97B2-4388-A179-2EB1B5FE61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0110" y="2306531"/>
            <a:ext cx="3812916" cy="190645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057412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0023" y="117987"/>
            <a:ext cx="10373034" cy="7163243"/>
          </a:xfrm>
          <a:prstGeom prst="rect">
            <a:avLst/>
          </a:prstGeom>
        </p:spPr>
        <p:txBody>
          <a:bodyPr wrap="square">
            <a:spAutoFit/>
          </a:bodyPr>
          <a:lstStyle/>
          <a:p>
            <a:pPr>
              <a:lnSpc>
                <a:spcPct val="115000"/>
              </a:lnSpc>
              <a:spcAft>
                <a:spcPts val="800"/>
              </a:spcAft>
            </a:pPr>
            <a:r>
              <a:rPr lang="en-US" sz="2400" dirty="0">
                <a:solidFill>
                  <a:schemeClr val="bg1"/>
                </a:solidFill>
                <a:latin typeface="Bahnschrift SemiLight Condensed" panose="020B0502040204020203" pitchFamily="34" charset="0"/>
                <a:ea typeface="Calibri" panose="020F0502020204030204" pitchFamily="34" charset="0"/>
                <a:cs typeface="Arial" panose="020B0604020202020204" pitchFamily="34" charset="0"/>
              </a:rPr>
              <a:t>                           </a:t>
            </a:r>
          </a:p>
          <a:p>
            <a:pPr>
              <a:lnSpc>
                <a:spcPct val="115000"/>
              </a:lnSpc>
              <a:spcAft>
                <a:spcPts val="800"/>
              </a:spcAft>
            </a:pPr>
            <a:r>
              <a:rPr lang="en-US" sz="2400" dirty="0">
                <a:solidFill>
                  <a:schemeClr val="bg1"/>
                </a:solidFill>
                <a:latin typeface="Bahnschrift SemiLight Condensed" panose="020B0502040204020203" pitchFamily="34" charset="0"/>
                <a:ea typeface="Calibri" panose="020F0502020204030204" pitchFamily="34" charset="0"/>
                <a:cs typeface="Arial" panose="020B0604020202020204" pitchFamily="34" charset="0"/>
              </a:rPr>
              <a:t>                     Other provided services include:</a:t>
            </a:r>
          </a:p>
          <a:p>
            <a:pPr>
              <a:lnSpc>
                <a:spcPct val="115000"/>
              </a:lnSpc>
              <a:spcAft>
                <a:spcPts val="800"/>
              </a:spcAft>
            </a:pPr>
            <a:endParaRPr lang="en-US" sz="2400" dirty="0">
              <a:solidFill>
                <a:schemeClr val="bg1"/>
              </a:solidFill>
              <a:effectLst/>
              <a:latin typeface="Bahnschrift SemiLight Condensed" panose="020B0502040204020203" pitchFamily="34"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2000" dirty="0">
                <a:solidFill>
                  <a:schemeClr val="bg1"/>
                </a:solidFill>
                <a:latin typeface="Bahnschrift SemiLight Condensed" panose="020B0502040204020203" pitchFamily="34" charset="0"/>
                <a:ea typeface="Calibri" panose="020F0502020204030204" pitchFamily="34" charset="0"/>
                <a:cs typeface="Arial" panose="020B0604020202020204" pitchFamily="34" charset="0"/>
              </a:rPr>
              <a:t>Examine eyes for health and vision problems.</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2000" dirty="0">
                <a:solidFill>
                  <a:schemeClr val="bg1"/>
                </a:solidFill>
                <a:effectLst/>
                <a:latin typeface="Bahnschrift SemiLight Condensed" panose="020B0502040204020203" pitchFamily="34" charset="0"/>
                <a:ea typeface="Calibri" panose="020F0502020204030204" pitchFamily="34" charset="0"/>
                <a:cs typeface="Arial" panose="020B0604020202020204" pitchFamily="34" charset="0"/>
              </a:rPr>
              <a:t>Describe eye drops for dry eyes and conjunctivitis eyes. </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2000" dirty="0">
                <a:solidFill>
                  <a:schemeClr val="bg1"/>
                </a:solidFill>
                <a:latin typeface="Bahnschrift SemiLight Condensed" panose="020B0502040204020203" pitchFamily="34" charset="0"/>
                <a:ea typeface="Calibri" panose="020F0502020204030204" pitchFamily="34" charset="0"/>
                <a:cs typeface="Arial" panose="020B0604020202020204" pitchFamily="34" charset="0"/>
              </a:rPr>
              <a:t>Diagnose and treat eye disease</a:t>
            </a:r>
            <a:endParaRPr lang="en-US" sz="2000" dirty="0">
              <a:solidFill>
                <a:schemeClr val="bg1"/>
              </a:solidFill>
              <a:effectLst/>
              <a:latin typeface="Bahnschrift SemiLight Condensed" panose="020B0502040204020203" pitchFamily="34"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2000" dirty="0">
                <a:solidFill>
                  <a:schemeClr val="bg1"/>
                </a:solidFill>
                <a:latin typeface="Bahnschrift SemiLight Condensed" panose="020B0502040204020203" pitchFamily="34" charset="0"/>
                <a:ea typeface="Calibri" panose="020F0502020204030204" pitchFamily="34" charset="0"/>
                <a:cs typeface="Arial" panose="020B0604020202020204" pitchFamily="34" charset="0"/>
              </a:rPr>
              <a:t>Detect and identify general health problems manifested in the eye (i.e. diabetes, high blood pressure, sickle cell anemia, etc.)</a:t>
            </a:r>
            <a:endParaRPr lang="en-US" sz="2000" dirty="0">
              <a:solidFill>
                <a:schemeClr val="bg1"/>
              </a:solidFill>
              <a:effectLst/>
              <a:latin typeface="Bahnschrift SemiLight Condensed" panose="020B0502040204020203" pitchFamily="34"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2000" dirty="0">
                <a:solidFill>
                  <a:schemeClr val="bg1"/>
                </a:solidFill>
                <a:latin typeface="Bahnschrift SemiLight Condensed" panose="020B0502040204020203" pitchFamily="34" charset="0"/>
                <a:ea typeface="Calibri" panose="020F0502020204030204" pitchFamily="34" charset="0"/>
                <a:cs typeface="Arial" panose="020B0604020202020204" pitchFamily="34" charset="0"/>
              </a:rPr>
              <a:t>Provide pre-and post-operative care for pathologies and trauma</a:t>
            </a:r>
            <a:endParaRPr lang="en-US" sz="2000" dirty="0">
              <a:solidFill>
                <a:schemeClr val="bg1"/>
              </a:solidFill>
              <a:effectLst/>
              <a:latin typeface="Bahnschrift SemiLight Condensed" panose="020B0502040204020203" pitchFamily="34"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2000" dirty="0">
                <a:solidFill>
                  <a:schemeClr val="bg1"/>
                </a:solidFill>
                <a:latin typeface="Bahnschrift SemiLight Condensed" panose="020B0502040204020203" pitchFamily="34" charset="0"/>
                <a:ea typeface="Calibri" panose="020F0502020204030204" pitchFamily="34" charset="0"/>
                <a:cs typeface="Arial" panose="020B0604020202020204" pitchFamily="34" charset="0"/>
              </a:rPr>
              <a:t>Remove foreign bodies from eyes</a:t>
            </a:r>
            <a:endParaRPr lang="en-US" sz="2000" dirty="0">
              <a:solidFill>
                <a:schemeClr val="bg1"/>
              </a:solidFill>
              <a:effectLst/>
              <a:latin typeface="Bahnschrift SemiLight Condensed" panose="020B0502040204020203" pitchFamily="34"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2000" dirty="0">
                <a:solidFill>
                  <a:schemeClr val="bg1"/>
                </a:solidFill>
                <a:latin typeface="Bahnschrift SemiLight Condensed" panose="020B0502040204020203" pitchFamily="34" charset="0"/>
                <a:ea typeface="Calibri" panose="020F0502020204030204" pitchFamily="34" charset="0"/>
                <a:cs typeface="Arial" panose="020B0604020202020204" pitchFamily="34" charset="0"/>
              </a:rPr>
              <a:t>Prescribe glasses or other devices for specialized vision needs such as hunting, computer work, playing piano, etc.</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2000" dirty="0">
                <a:solidFill>
                  <a:schemeClr val="bg1"/>
                </a:solidFill>
                <a:latin typeface="Bahnschrift SemiLight Condensed" panose="020B0502040204020203" pitchFamily="34" charset="0"/>
                <a:ea typeface="Calibri" panose="020F0502020204030204" pitchFamily="34" charset="0"/>
                <a:cs typeface="Arial" panose="020B0604020202020204" pitchFamily="34" charset="0"/>
              </a:rPr>
              <a:t>Treat eye allergies.</a:t>
            </a:r>
            <a:endParaRPr lang="en-US" sz="2000" dirty="0">
              <a:solidFill>
                <a:schemeClr val="bg1"/>
              </a:solidFill>
              <a:effectLst/>
              <a:latin typeface="Bahnschrift SemiLight Condensed" panose="020B0502040204020203" pitchFamily="34"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2000" dirty="0">
                <a:solidFill>
                  <a:schemeClr val="bg1"/>
                </a:solidFill>
                <a:latin typeface="Bahnschrift SemiLight Condensed" panose="020B0502040204020203" pitchFamily="34" charset="0"/>
                <a:ea typeface="Calibri" panose="020F0502020204030204" pitchFamily="34" charset="0"/>
                <a:cs typeface="Arial" panose="020B0604020202020204" pitchFamily="34" charset="0"/>
              </a:rPr>
              <a:t>Work with schools and community groups on vision screening, career days, programs on eye care, etc.</a:t>
            </a: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endParaRPr lang="en-US" sz="2000" dirty="0">
              <a:solidFill>
                <a:schemeClr val="bg1"/>
              </a:solidFill>
              <a:effectLst/>
              <a:latin typeface="Bahnschrift SemiLight Condensed" panose="020B0502040204020203" pitchFamily="34" charset="0"/>
              <a:ea typeface="Calibri" panose="020F0502020204030204" pitchFamily="34" charset="0"/>
              <a:cs typeface="Arial" panose="020B0604020202020204" pitchFamily="34" charset="0"/>
            </a:endParaRPr>
          </a:p>
        </p:txBody>
      </p:sp>
      <p:sp>
        <p:nvSpPr>
          <p:cNvPr id="5" name="Rectangle 4"/>
          <p:cNvSpPr/>
          <p:nvPr/>
        </p:nvSpPr>
        <p:spPr>
          <a:xfrm>
            <a:off x="11444750" y="579792"/>
            <a:ext cx="675185" cy="400110"/>
          </a:xfrm>
          <a:prstGeom prst="rect">
            <a:avLst/>
          </a:prstGeom>
        </p:spPr>
        <p:txBody>
          <a:bodyPr wrap="none">
            <a:spAutoFit/>
          </a:bodyPr>
          <a:lstStyle/>
          <a:p>
            <a:r>
              <a:rPr lang="en-US" sz="2000" dirty="0">
                <a:solidFill>
                  <a:schemeClr val="bg1"/>
                </a:solidFill>
                <a:latin typeface="Corbel" panose="020B0503020204020204" pitchFamily="34" charset="0"/>
                <a:cs typeface="+mj-cs"/>
              </a:rPr>
              <a:t>(4/4)</a:t>
            </a:r>
            <a:endParaRPr lang="ar-OM" sz="2000" dirty="0">
              <a:solidFill>
                <a:schemeClr val="bg1"/>
              </a:solidFill>
              <a:latin typeface="Corbel" panose="020B0503020204020204" pitchFamily="34" charset="0"/>
              <a:cs typeface="+mj-cs"/>
            </a:endParaRPr>
          </a:p>
        </p:txBody>
      </p:sp>
      <p:sp>
        <p:nvSpPr>
          <p:cNvPr id="7" name="Flowchart: Multidocument 6"/>
          <p:cNvSpPr/>
          <p:nvPr/>
        </p:nvSpPr>
        <p:spPr>
          <a:xfrm>
            <a:off x="108155" y="117987"/>
            <a:ext cx="766916" cy="1238865"/>
          </a:xfrm>
          <a:prstGeom prst="flowChartMultidocument">
            <a:avLst/>
          </a:prstGeom>
          <a:ln/>
        </p:spPr>
        <p:style>
          <a:lnRef idx="1">
            <a:schemeClr val="accent6"/>
          </a:lnRef>
          <a:fillRef idx="2">
            <a:schemeClr val="accent6"/>
          </a:fillRef>
          <a:effectRef idx="1">
            <a:schemeClr val="accent6"/>
          </a:effectRef>
          <a:fontRef idx="minor">
            <a:schemeClr val="dk1"/>
          </a:fontRef>
        </p:style>
        <p:txBody>
          <a:bodyPr rtlCol="1" anchor="ctr"/>
          <a:lstStyle/>
          <a:p>
            <a:pPr algn="ctr"/>
            <a:endParaRPr lang="ar-OM"/>
          </a:p>
        </p:txBody>
      </p:sp>
      <p:pic>
        <p:nvPicPr>
          <p:cNvPr id="3" name="Picture 2">
            <a:extLst>
              <a:ext uri="{FF2B5EF4-FFF2-40B4-BE49-F238E27FC236}">
                <a16:creationId xmlns:a16="http://schemas.microsoft.com/office/drawing/2014/main" id="{463F5272-0E13-4355-AA37-3D3CFE16D2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22204" y="2081242"/>
            <a:ext cx="412195" cy="512479"/>
          </a:xfrm>
          <a:prstGeom prst="rect">
            <a:avLst/>
          </a:prstGeom>
        </p:spPr>
      </p:pic>
      <p:pic>
        <p:nvPicPr>
          <p:cNvPr id="12" name="Picture 11">
            <a:extLst>
              <a:ext uri="{FF2B5EF4-FFF2-40B4-BE49-F238E27FC236}">
                <a16:creationId xmlns:a16="http://schemas.microsoft.com/office/drawing/2014/main" id="{B4828EA3-7149-4C80-9FE9-2625C704E1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4942" y="3820160"/>
            <a:ext cx="649704" cy="548639"/>
          </a:xfrm>
          <a:prstGeom prst="rect">
            <a:avLst/>
          </a:prstGeom>
        </p:spPr>
      </p:pic>
      <p:pic>
        <p:nvPicPr>
          <p:cNvPr id="14" name="Picture 13">
            <a:extLst>
              <a:ext uri="{FF2B5EF4-FFF2-40B4-BE49-F238E27FC236}">
                <a16:creationId xmlns:a16="http://schemas.microsoft.com/office/drawing/2014/main" id="{802331BF-2AE0-480C-A93A-C6BB6CD26F1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66939" y="4287519"/>
            <a:ext cx="391901" cy="391901"/>
          </a:xfrm>
          <a:prstGeom prst="rect">
            <a:avLst/>
          </a:prstGeom>
        </p:spPr>
      </p:pic>
      <p:pic>
        <p:nvPicPr>
          <p:cNvPr id="16" name="Picture 15">
            <a:extLst>
              <a:ext uri="{FF2B5EF4-FFF2-40B4-BE49-F238E27FC236}">
                <a16:creationId xmlns:a16="http://schemas.microsoft.com/office/drawing/2014/main" id="{6BEDE05D-3831-435B-B3EE-852CDCD0320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33482" y="5522595"/>
            <a:ext cx="1129221" cy="512479"/>
          </a:xfrm>
          <a:prstGeom prst="rect">
            <a:avLst/>
          </a:prstGeom>
        </p:spPr>
      </p:pic>
      <p:pic>
        <p:nvPicPr>
          <p:cNvPr id="18" name="Picture 17">
            <a:extLst>
              <a:ext uri="{FF2B5EF4-FFF2-40B4-BE49-F238E27FC236}">
                <a16:creationId xmlns:a16="http://schemas.microsoft.com/office/drawing/2014/main" id="{15468C1C-8AD2-468B-827F-480ACC74C65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23734" y="5130683"/>
            <a:ext cx="678309" cy="391912"/>
          </a:xfrm>
          <a:prstGeom prst="rect">
            <a:avLst/>
          </a:prstGeom>
        </p:spPr>
      </p:pic>
    </p:spTree>
    <p:extLst>
      <p:ext uri="{BB962C8B-B14F-4D97-AF65-F5344CB8AC3E}">
        <p14:creationId xmlns:p14="http://schemas.microsoft.com/office/powerpoint/2010/main" val="1093316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950D73-0ACA-49B0-A2FA-FB8C166CD03F}"/>
              </a:ext>
            </a:extLst>
          </p:cNvPr>
          <p:cNvSpPr txBox="1"/>
          <p:nvPr/>
        </p:nvSpPr>
        <p:spPr>
          <a:xfrm>
            <a:off x="1717040" y="1026160"/>
            <a:ext cx="8757920" cy="5416868"/>
          </a:xfrm>
          <a:prstGeom prst="rect">
            <a:avLst/>
          </a:prstGeom>
          <a:noFill/>
        </p:spPr>
        <p:txBody>
          <a:bodyPr wrap="square" rtlCol="0">
            <a:spAutoFit/>
          </a:bodyPr>
          <a:lstStyle/>
          <a:p>
            <a:r>
              <a:rPr lang="en-US" sz="2000" b="1" dirty="0">
                <a:solidFill>
                  <a:schemeClr val="bg2">
                    <a:lumMod val="25000"/>
                  </a:schemeClr>
                </a:solidFill>
              </a:rPr>
              <a:t>System analysis:</a:t>
            </a:r>
          </a:p>
          <a:p>
            <a:endParaRPr lang="en-US" sz="2000" b="1" dirty="0">
              <a:solidFill>
                <a:schemeClr val="bg2">
                  <a:lumMod val="25000"/>
                </a:schemeClr>
              </a:solidFill>
            </a:endParaRPr>
          </a:p>
          <a:p>
            <a:pPr marL="285750" indent="-285750">
              <a:buFont typeface="Arial" panose="020B0604020202020204" pitchFamily="34" charset="0"/>
              <a:buChar char="•"/>
            </a:pPr>
            <a:r>
              <a:rPr lang="en-US" dirty="0">
                <a:solidFill>
                  <a:schemeClr val="bg2">
                    <a:lumMod val="25000"/>
                  </a:schemeClr>
                </a:solidFill>
              </a:rPr>
              <a:t>The clinic opens from </a:t>
            </a:r>
          </a:p>
          <a:p>
            <a:r>
              <a:rPr lang="en-US" dirty="0">
                <a:solidFill>
                  <a:schemeClr val="bg2">
                    <a:lumMod val="25000"/>
                  </a:schemeClr>
                </a:solidFill>
              </a:rPr>
              <a:t>     9:30-2:30 (S)</a:t>
            </a:r>
          </a:p>
          <a:p>
            <a:r>
              <a:rPr lang="en-US" dirty="0">
                <a:solidFill>
                  <a:schemeClr val="bg2">
                    <a:lumMod val="25000"/>
                  </a:schemeClr>
                </a:solidFill>
              </a:rPr>
              <a:t>     8:00-6:00 (S,M)</a:t>
            </a:r>
          </a:p>
          <a:p>
            <a:r>
              <a:rPr lang="en-US" dirty="0">
                <a:solidFill>
                  <a:schemeClr val="bg2">
                    <a:lumMod val="25000"/>
                  </a:schemeClr>
                </a:solidFill>
              </a:rPr>
              <a:t>     8:00-6:00 (W,R)</a:t>
            </a:r>
          </a:p>
          <a:p>
            <a:pPr marL="285750" indent="-285750">
              <a:buFont typeface="Arial" panose="020B0604020202020204" pitchFamily="34" charset="0"/>
              <a:buChar char="•"/>
            </a:pPr>
            <a:r>
              <a:rPr lang="en-US" dirty="0">
                <a:solidFill>
                  <a:schemeClr val="bg2">
                    <a:lumMod val="25000"/>
                  </a:schemeClr>
                </a:solidFill>
              </a:rPr>
              <a:t>About 5-10 patients visit the clinic everyday</a:t>
            </a:r>
          </a:p>
          <a:p>
            <a:pPr marL="285750" indent="-285750">
              <a:buFont typeface="Arial" panose="020B0604020202020204" pitchFamily="34" charset="0"/>
              <a:buChar char="•"/>
            </a:pPr>
            <a:r>
              <a:rPr lang="en-US" dirty="0">
                <a:solidFill>
                  <a:schemeClr val="bg2">
                    <a:lumMod val="25000"/>
                  </a:schemeClr>
                </a:solidFill>
              </a:rPr>
              <a:t>The clinic gets really busy on Sundays and Saturdays, and the clinic has only one doctor which can lead to messing up the appointments or some patient may take a long time for their appointment to come.</a:t>
            </a:r>
          </a:p>
          <a:p>
            <a:pPr marL="285750" indent="-285750">
              <a:buFont typeface="Arial" panose="020B0604020202020204" pitchFamily="34" charset="0"/>
              <a:buChar char="•"/>
            </a:pPr>
            <a:r>
              <a:rPr lang="en-US" dirty="0">
                <a:solidFill>
                  <a:schemeClr val="bg2">
                    <a:lumMod val="25000"/>
                  </a:schemeClr>
                </a:solidFill>
              </a:rPr>
              <a:t>The clinic does not have its own software for booking appointments and arranging other things, they use excel to register patients and save their information.</a:t>
            </a:r>
          </a:p>
          <a:p>
            <a:pPr marL="285750" indent="-285750">
              <a:buFont typeface="Arial" panose="020B0604020202020204" pitchFamily="34" charset="0"/>
              <a:buChar char="•"/>
            </a:pPr>
            <a:r>
              <a:rPr lang="en-US" dirty="0">
                <a:solidFill>
                  <a:schemeClr val="bg2">
                    <a:lumMod val="25000"/>
                  </a:schemeClr>
                </a:solidFill>
              </a:rPr>
              <a:t>Some patients do not come on time which can lead to some problems in the other patients appointments.</a:t>
            </a:r>
          </a:p>
          <a:p>
            <a:pPr marL="285750" indent="-285750">
              <a:buFont typeface="Arial" panose="020B0604020202020204" pitchFamily="34" charset="0"/>
              <a:buChar char="•"/>
            </a:pPr>
            <a:r>
              <a:rPr lang="en-US" dirty="0">
                <a:solidFill>
                  <a:schemeClr val="bg2">
                    <a:lumMod val="25000"/>
                  </a:schemeClr>
                </a:solidFill>
              </a:rPr>
              <a:t>The clinic does not have all the machines and tools to preform some needed procedures.</a:t>
            </a:r>
          </a:p>
          <a:p>
            <a:endParaRPr lang="en-US" dirty="0"/>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86765900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_rels/theme5.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Banded">
  <a:themeElements>
    <a:clrScheme name="Custom 1">
      <a:dk1>
        <a:srgbClr val="2C2C2C"/>
      </a:dk1>
      <a:lt1>
        <a:srgbClr val="FFFFFF"/>
      </a:lt1>
      <a:dk2>
        <a:srgbClr val="C9ECFC"/>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3.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4.xml><?xml version="1.0" encoding="utf-8"?>
<a:theme xmlns:a="http://schemas.openxmlformats.org/drawingml/2006/main" name="Savon">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ppt/theme/theme5.xml><?xml version="1.0" encoding="utf-8"?>
<a:theme xmlns:a="http://schemas.openxmlformats.org/drawingml/2006/main" name="Madison">
  <a:themeElements>
    <a:clrScheme name="Custom 2">
      <a:dk1>
        <a:sysClr val="windowText" lastClr="000000"/>
      </a:dk1>
      <a:lt1>
        <a:sysClr val="window" lastClr="FFFFFF"/>
      </a:lt1>
      <a:dk2>
        <a:srgbClr val="C2F5FC"/>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ppt/theme/theme6.xml><?xml version="1.0" encoding="utf-8"?>
<a:theme xmlns:a="http://schemas.openxmlformats.org/drawingml/2006/main" name="1_Fra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 dockstate="right" visibility="0" width="525" row="2">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C55D0FEA-CCC9-4269-A8CA-88D780CDE687}">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CDEAA4F7-BC34-412C-B20D-B7BA97795AB3}">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TM02900769[[fn=Retrospect]]</Template>
  <TotalTime>935</TotalTime>
  <Words>1133</Words>
  <Application>Microsoft Office PowerPoint</Application>
  <PresentationFormat>Widescreen</PresentationFormat>
  <Paragraphs>90</Paragraphs>
  <Slides>15</Slides>
  <Notes>2</Notes>
  <HiddenSlides>0</HiddenSlides>
  <MMClips>0</MMClips>
  <ScaleCrop>false</ScaleCrop>
  <HeadingPairs>
    <vt:vector size="6" baseType="variant">
      <vt:variant>
        <vt:lpstr>Fonts Used</vt:lpstr>
      </vt:variant>
      <vt:variant>
        <vt:i4>18</vt:i4>
      </vt:variant>
      <vt:variant>
        <vt:lpstr>Theme</vt:lpstr>
      </vt:variant>
      <vt:variant>
        <vt:i4>6</vt:i4>
      </vt:variant>
      <vt:variant>
        <vt:lpstr>Slide Titles</vt:lpstr>
      </vt:variant>
      <vt:variant>
        <vt:i4>15</vt:i4>
      </vt:variant>
    </vt:vector>
  </HeadingPairs>
  <TitlesOfParts>
    <vt:vector size="39" baseType="lpstr">
      <vt:lpstr>Agency FB</vt:lpstr>
      <vt:lpstr>Arial</vt:lpstr>
      <vt:lpstr>Bahnschrift Condensed</vt:lpstr>
      <vt:lpstr>Bahnschrift SemiBold</vt:lpstr>
      <vt:lpstr>Bahnschrift SemiBold Condensed</vt:lpstr>
      <vt:lpstr>Bahnschrift SemiLight Condensed</vt:lpstr>
      <vt:lpstr>Berlin Sans FB Demi</vt:lpstr>
      <vt:lpstr>Calibri</vt:lpstr>
      <vt:lpstr>Calibri Light</vt:lpstr>
      <vt:lpstr>Corbel</vt:lpstr>
      <vt:lpstr>Elephant</vt:lpstr>
      <vt:lpstr>Garamond</vt:lpstr>
      <vt:lpstr>MS Shell Dlg 2</vt:lpstr>
      <vt:lpstr>Segoe UI Black</vt:lpstr>
      <vt:lpstr>Symbol</vt:lpstr>
      <vt:lpstr>Wingdings</vt:lpstr>
      <vt:lpstr>Wingdings 2</vt:lpstr>
      <vt:lpstr>Wingdings 3</vt:lpstr>
      <vt:lpstr>Retrospect</vt:lpstr>
      <vt:lpstr>Banded</vt:lpstr>
      <vt:lpstr>Frame</vt:lpstr>
      <vt:lpstr>Savon</vt:lpstr>
      <vt:lpstr>Madison</vt:lpstr>
      <vt:lpstr>1_Frame</vt:lpstr>
      <vt:lpstr>PowerPoint Presentation</vt:lpstr>
      <vt:lpstr>Introduction :</vt:lpstr>
      <vt:lpstr>case study description: </vt:lpstr>
      <vt:lpstr>case study description:</vt:lpstr>
      <vt:lpstr>case study description:</vt:lpstr>
      <vt:lpstr>case study description:</vt:lpstr>
      <vt:lpstr>case study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lily</dc:creator>
  <cp:lastModifiedBy>AsuS</cp:lastModifiedBy>
  <cp:revision>67</cp:revision>
  <dcterms:created xsi:type="dcterms:W3CDTF">2020-10-24T12:21:47Z</dcterms:created>
  <dcterms:modified xsi:type="dcterms:W3CDTF">2020-11-26T21:09:53Z</dcterms:modified>
</cp:coreProperties>
</file>