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5c48074d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5c48074d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5c48074d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5c48074d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5c48074d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5c48074d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5c48074d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5c48074d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5c48074d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5c48074d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Office Twitter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Users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user and followers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How they look in DB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Controllers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Tests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Tweets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How they look in DB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Services running on EC2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Datastore - Amazon RDS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Future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Load Balancing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Autoscaling groups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SQL over NoSql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Easy for joins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Normalized Data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Features(existing)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Users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Create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Modify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Feeds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Dashboard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Follow others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Tweets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Add Tweets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Future: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Like tweets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User mentions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Repost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…….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