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401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Queues" id="{BBDFFA18-3E1F-4380-BC95-524C53B18E58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387461"/>
            <a:ext cx="10710000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41180" y="1764291"/>
            <a:ext cx="7309641" cy="38142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505201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545220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43659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Simple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1340" y="2534210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3951" y="2542390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4457" y="2655027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9281" y="3327687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70944" y="3321637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4457" y="344090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115114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109064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4457" y="4228335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902541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896491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4457" y="50157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91F6E45A-2B8D-463F-9229-262D3F6E4F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51000" y="1396455"/>
            <a:ext cx="10840496" cy="5110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C377D6-95D0-4300-A54E-D0A38AEB23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352" y="1899000"/>
            <a:ext cx="9611248" cy="4248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35B83-526B-4990-99F2-4598875618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sum in the stack</a:t>
            </a:r>
          </a:p>
          <a:p>
            <a:r>
              <a:rPr lang="en-US" sz="3200" dirty="0"/>
              <a:t>Before that you will receive commands</a:t>
            </a:r>
          </a:p>
          <a:p>
            <a:pPr lvl="1"/>
            <a:r>
              <a:rPr lang="en-US" sz="3000" dirty="0"/>
              <a:t>Add </a:t>
            </a:r>
            <a:r>
              <a:rPr lang="bg-BG" sz="3000" dirty="0"/>
              <a:t>-</a:t>
            </a:r>
            <a:r>
              <a:rPr lang="en-US" sz="3000" dirty="0"/>
              <a:t> adds the two numbers</a:t>
            </a:r>
          </a:p>
          <a:p>
            <a:pPr lvl="1"/>
            <a:r>
              <a:rPr lang="en-US" sz="3000" dirty="0"/>
              <a:t>Remove </a:t>
            </a:r>
            <a:r>
              <a:rPr lang="bg-BG" sz="3000" dirty="0"/>
              <a:t>-</a:t>
            </a:r>
            <a:r>
              <a:rPr lang="en-US" sz="3000" dirty="0"/>
              <a:t>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4592597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6001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20200" y="4592597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490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6000" y="1356419"/>
            <a:ext cx="107711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 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Stack&lt;T&gt; (LIFO </a:t>
            </a:r>
            <a:r>
              <a:rPr lang="bg-BG" dirty="0"/>
              <a:t>-</a:t>
            </a:r>
            <a:r>
              <a:rPr lang="en-US" dirty="0"/>
              <a:t> last in, first out) </a:t>
            </a:r>
          </a:p>
          <a:p>
            <a:pPr lvl="1"/>
            <a:r>
              <a:rPr lang="en-US" sz="3200" dirty="0"/>
              <a:t>Push(), Pop(), Peek(),</a:t>
            </a:r>
            <a:br>
              <a:rPr lang="en-US" sz="3200" dirty="0"/>
            </a:br>
            <a:r>
              <a:rPr lang="en-US" sz="3200" dirty="0"/>
              <a:t>ToArray(), Contains() and Count</a:t>
            </a:r>
          </a:p>
          <a:p>
            <a:r>
              <a:rPr lang="en-US" dirty="0"/>
              <a:t>Queue&lt;T&gt; (FIFO </a:t>
            </a:r>
            <a:r>
              <a:rPr lang="bg-BG" dirty="0"/>
              <a:t>-</a:t>
            </a:r>
            <a:r>
              <a:rPr lang="en-US" dirty="0"/>
              <a:t> first in, first out) </a:t>
            </a:r>
          </a:p>
          <a:p>
            <a:pPr lvl="1"/>
            <a:r>
              <a:rPr lang="en-US" sz="3200" dirty="0"/>
              <a:t>Enqueue(), Dequeue(), Peek(),</a:t>
            </a:r>
            <a:br>
              <a:rPr lang="en-US" sz="3200" dirty="0"/>
            </a:br>
            <a:r>
              <a:rPr lang="en-US" sz="3200" dirty="0"/>
              <a:t>ToArray(), Contains() and Count</a:t>
            </a:r>
            <a:endParaRPr lang="en-GB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Overview and Working with Queue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Queue&lt;T&gt;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69125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1" y="4352403"/>
            <a:ext cx="422702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428" y="4106182"/>
            <a:ext cx="362157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William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4966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3396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7100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23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42606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0362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methods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Overview and Working with Stack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Stack&lt;T&gt;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7138" cy="554056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34057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48964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7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1907</Words>
  <Application>Microsoft Office PowerPoint</Application>
  <PresentationFormat>Widescreen</PresentationFormat>
  <Paragraphs>393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CONTENTS</vt:lpstr>
      <vt:lpstr>Have a Question?</vt:lpstr>
      <vt:lpstr>Overview and Working with Stack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 (1)</vt:lpstr>
      <vt:lpstr>Solution: Simple Calculator (2)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Overview and Working with Queue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15</cp:revision>
  <dcterms:created xsi:type="dcterms:W3CDTF">2018-05-23T13:08:44Z</dcterms:created>
  <dcterms:modified xsi:type="dcterms:W3CDTF">2020-05-15T15:20:17Z</dcterms:modified>
  <cp:category>programming;education;software engineering;software development</cp:category>
</cp:coreProperties>
</file>