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2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15" r:id="rId48"/>
    <p:sldId id="304" r:id="rId49"/>
    <p:sldId id="312" r:id="rId50"/>
    <p:sldId id="313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5" d="100"/>
          <a:sy n="75" d="100"/>
        </p:scale>
        <p:origin x="-44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softuni.bg/" TargetMode="Externa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dotnetfiddle.net/AGr5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Z76Nz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MDXs0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HQl1q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jpeg"/><Relationship Id="rId15" Type="http://schemas.openxmlformats.org/officeDocument/2006/relationships/image" Target="../media/image4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softwaregroup-bg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pic>
        <p:nvPicPr>
          <p:cNvPr id="15" name="Picture 4">
            <a:hlinkClick r:id="rId2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4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6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Text Placeholder 6"/>
          <p:cNvSpPr>
            <a:spLocks noGrp="1"/>
          </p:cNvSpPr>
          <p:nvPr/>
        </p:nvSpPr>
        <p:spPr bwMode="auto">
          <a:xfrm>
            <a:off x="821983" y="451649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6" name="Text Placeholder 7"/>
          <p:cNvSpPr>
            <a:spLocks noGrp="1"/>
          </p:cNvSpPr>
          <p:nvPr/>
        </p:nvSpPr>
        <p:spPr bwMode="auto">
          <a:xfrm>
            <a:off x="821984" y="498639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/>
        </p:nvSpPr>
        <p:spPr bwMode="auto">
          <a:xfrm>
            <a:off x="821983" y="5391521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8" name="Text Placeholder 11"/>
          <p:cNvSpPr>
            <a:spLocks noGrp="1"/>
          </p:cNvSpPr>
          <p:nvPr/>
        </p:nvSpPr>
        <p:spPr bwMode="auto">
          <a:xfrm>
            <a:off x="821983" y="5732042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789171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4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cdn.desktopwallpapers4.me/wallpapers/music/1920x1200/3/22318-pink-floyd-the-dark-side-of-the-moon-1920x1200-music-wall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6"/>
          <a:stretch/>
        </p:blipFill>
        <p:spPr bwMode="auto">
          <a:xfrm>
            <a:off x="6552424" y="2061000"/>
            <a:ext cx="4725988" cy="31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66342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54412" y="2547986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78412" y="3867639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-1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1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150 - 20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+ 3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*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- 4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compile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009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64376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06600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8711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2918</Words>
  <Application>Microsoft Office PowerPoint</Application>
  <PresentationFormat>Custom</PresentationFormat>
  <Paragraphs>589</Paragraphs>
  <Slides>50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SoftUniFoundation</vt:lpstr>
      <vt:lpstr>Operators and Expressions</vt:lpstr>
      <vt:lpstr>Table of Contents</vt:lpstr>
      <vt:lpstr>What is an Operator?</vt:lpstr>
      <vt:lpstr>Operators in C#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Resources</vt:lpstr>
      <vt:lpstr>License</vt:lpstr>
      <vt:lpstr>Free Trainings @ Software University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2015-02-07T22:03:23Z</dcterms:modified>
</cp:coreProperties>
</file>