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sldIdLst>
    <p:sldId id="256" r:id="rId2"/>
    <p:sldId id="258" r:id="rId3"/>
    <p:sldId id="257" r:id="rId4"/>
    <p:sldId id="274" r:id="rId5"/>
    <p:sldId id="276" r:id="rId6"/>
    <p:sldId id="275" r:id="rId7"/>
    <p:sldId id="260" r:id="rId8"/>
    <p:sldId id="273" r:id="rId9"/>
    <p:sldId id="280" r:id="rId10"/>
    <p:sldId id="270" r:id="rId11"/>
    <p:sldId id="282" r:id="rId12"/>
    <p:sldId id="272" r:id="rId13"/>
    <p:sldId id="271" r:id="rId14"/>
    <p:sldId id="269" r:id="rId15"/>
    <p:sldId id="262" r:id="rId16"/>
    <p:sldId id="264" r:id="rId17"/>
    <p:sldId id="265" r:id="rId18"/>
    <p:sldId id="266" r:id="rId19"/>
    <p:sldId id="267" r:id="rId20"/>
    <p:sldId id="268" r:id="rId21"/>
    <p:sldId id="281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01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7FCB-DDF7-4AB6-95F3-242198430BAE}" type="doc">
      <dgm:prSet loTypeId="urn:microsoft.com/office/officeart/2005/8/layout/bProcess2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CCC44EE-12E1-4247-B3B0-9A12FE904F9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873107-1CD7-4F79-884E-3025118FFCFC}" type="parTrans" cxnId="{4AC34D12-671E-42A3-A989-A10AF96D4072}">
      <dgm:prSet/>
      <dgm:spPr/>
      <dgm:t>
        <a:bodyPr/>
        <a:lstStyle/>
        <a:p>
          <a:endParaRPr lang="en-US"/>
        </a:p>
      </dgm:t>
    </dgm:pt>
    <dgm:pt modelId="{9A404D1B-B61D-4375-8923-C5652AB964F8}" type="sibTrans" cxnId="{4AC34D12-671E-42A3-A989-A10AF96D4072}">
      <dgm:prSet/>
      <dgm:spPr/>
      <dgm:t>
        <a:bodyPr/>
        <a:lstStyle/>
        <a:p>
          <a:endParaRPr lang="en-US"/>
        </a:p>
      </dgm:t>
    </dgm:pt>
    <dgm:pt modelId="{11909AA3-0ACC-4C3A-A365-E959F76E241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03F5DB1-1977-4EEF-BE24-85BA363E90FB}" type="parTrans" cxnId="{335F4BE8-8858-46DC-B513-B1122C6721E9}">
      <dgm:prSet/>
      <dgm:spPr/>
      <dgm:t>
        <a:bodyPr/>
        <a:lstStyle/>
        <a:p>
          <a:endParaRPr lang="en-US"/>
        </a:p>
      </dgm:t>
    </dgm:pt>
    <dgm:pt modelId="{21395EE2-9FC7-4F87-86AE-CA34E9938243}" type="sibTrans" cxnId="{335F4BE8-8858-46DC-B513-B1122C6721E9}">
      <dgm:prSet/>
      <dgm:spPr/>
      <dgm:t>
        <a:bodyPr/>
        <a:lstStyle/>
        <a:p>
          <a:endParaRPr lang="en-US"/>
        </a:p>
      </dgm:t>
    </dgm:pt>
    <dgm:pt modelId="{0FB84DDF-4FC0-4067-AF8E-9F7EA4900E0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5E7B77B-C108-4D13-81C9-A7BC21322038}" type="parTrans" cxnId="{82122BD2-F84D-49C9-824E-8676F7770B30}">
      <dgm:prSet/>
      <dgm:spPr/>
      <dgm:t>
        <a:bodyPr/>
        <a:lstStyle/>
        <a:p>
          <a:endParaRPr lang="en-US"/>
        </a:p>
      </dgm:t>
    </dgm:pt>
    <dgm:pt modelId="{E4DE2E42-A715-41D0-BA3A-C5DE73B6E640}" type="sibTrans" cxnId="{82122BD2-F84D-49C9-824E-8676F7770B30}">
      <dgm:prSet/>
      <dgm:spPr/>
      <dgm:t>
        <a:bodyPr/>
        <a:lstStyle/>
        <a:p>
          <a:endParaRPr lang="en-US"/>
        </a:p>
      </dgm:t>
    </dgm:pt>
    <dgm:pt modelId="{5A025BD8-B342-45C2-9321-DA3164C6434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610A5E2-CED7-4C4D-A43F-0D90155C0274}" type="parTrans" cxnId="{51897F16-D792-490A-BB37-B335D30371E8}">
      <dgm:prSet/>
      <dgm:spPr/>
      <dgm:t>
        <a:bodyPr/>
        <a:lstStyle/>
        <a:p>
          <a:endParaRPr lang="en-US"/>
        </a:p>
      </dgm:t>
    </dgm:pt>
    <dgm:pt modelId="{53C3657E-356C-4FF5-B431-A6397A4EB69E}" type="sibTrans" cxnId="{51897F16-D792-490A-BB37-B335D30371E8}">
      <dgm:prSet/>
      <dgm:spPr/>
      <dgm:t>
        <a:bodyPr/>
        <a:lstStyle/>
        <a:p>
          <a:endParaRPr lang="en-US"/>
        </a:p>
      </dgm:t>
    </dgm:pt>
    <dgm:pt modelId="{450B0941-FF8E-434A-80A6-40172103664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903A69-0E57-4F06-9459-46281670BD18}" type="sibTrans" cxnId="{B839FFDF-6E38-4F7F-8128-9C56082D3257}">
      <dgm:prSet/>
      <dgm:spPr/>
      <dgm:t>
        <a:bodyPr/>
        <a:lstStyle/>
        <a:p>
          <a:endParaRPr lang="en-US"/>
        </a:p>
      </dgm:t>
    </dgm:pt>
    <dgm:pt modelId="{3ECD6C30-6CB4-454F-9A94-9F5A55A23253}" type="parTrans" cxnId="{B839FFDF-6E38-4F7F-8128-9C56082D3257}">
      <dgm:prSet/>
      <dgm:spPr/>
      <dgm:t>
        <a:bodyPr/>
        <a:lstStyle/>
        <a:p>
          <a:endParaRPr lang="en-US"/>
        </a:p>
      </dgm:t>
    </dgm:pt>
    <dgm:pt modelId="{88F59BED-9C62-45E8-A912-F99B529F005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092F170-943B-4A93-BB07-334C68C1C3E0}" type="sibTrans" cxnId="{F5E6FBAA-70BF-43E6-A01E-873D72557BBF}">
      <dgm:prSet/>
      <dgm:spPr/>
      <dgm:t>
        <a:bodyPr/>
        <a:lstStyle/>
        <a:p>
          <a:endParaRPr lang="en-US"/>
        </a:p>
      </dgm:t>
    </dgm:pt>
    <dgm:pt modelId="{7D5CE0B1-D583-41BC-B294-3DEE42448347}" type="parTrans" cxnId="{F5E6FBAA-70BF-43E6-A01E-873D72557BBF}">
      <dgm:prSet/>
      <dgm:spPr/>
      <dgm:t>
        <a:bodyPr/>
        <a:lstStyle/>
        <a:p>
          <a:endParaRPr lang="en-US"/>
        </a:p>
      </dgm:t>
    </dgm:pt>
    <dgm:pt modelId="{BB06A535-B86E-4124-986F-18F8FA77A4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F33A1DC-FA70-465B-9FD5-8D4644992764}" type="sibTrans" cxnId="{D6F4FD79-6123-4DEA-A29F-04A3B9211D8B}">
      <dgm:prSet/>
      <dgm:spPr/>
      <dgm:t>
        <a:bodyPr/>
        <a:lstStyle/>
        <a:p>
          <a:endParaRPr lang="en-US"/>
        </a:p>
      </dgm:t>
    </dgm:pt>
    <dgm:pt modelId="{8B6F56E8-6EAA-4CC7-BEBF-DBA4491AED6C}" type="parTrans" cxnId="{D6F4FD79-6123-4DEA-A29F-04A3B9211D8B}">
      <dgm:prSet/>
      <dgm:spPr/>
      <dgm:t>
        <a:bodyPr/>
        <a:lstStyle/>
        <a:p>
          <a:endParaRPr lang="en-US"/>
        </a:p>
      </dgm:t>
    </dgm:pt>
    <dgm:pt modelId="{2BD896CB-0522-4D4F-821C-33FFDC71550D}" type="pres">
      <dgm:prSet presAssocID="{BC1F7FCB-DDF7-4AB6-95F3-242198430BAE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D9D1B9D-1421-4041-95D5-B8C438665AF3}" type="pres">
      <dgm:prSet presAssocID="{6CCC44EE-12E1-4247-B3B0-9A12FE904F9C}" presName="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C3C3E-2839-4810-B5C4-7C2A081FE7C2}" type="pres">
      <dgm:prSet presAssocID="{9A404D1B-B61D-4375-8923-C5652AB964F8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49525E3-A7CF-4AE6-8916-ACEBF7C9734A}" type="pres">
      <dgm:prSet presAssocID="{11909AA3-0ACC-4C3A-A365-E959F76E2411}" presName="middleNode" presStyleCnt="0"/>
      <dgm:spPr/>
    </dgm:pt>
    <dgm:pt modelId="{04BD73EA-C355-4F06-9340-03B4202D3EA8}" type="pres">
      <dgm:prSet presAssocID="{11909AA3-0ACC-4C3A-A365-E959F76E2411}" presName="padding" presStyleLbl="node1" presStyleIdx="0" presStyleCnt="7"/>
      <dgm:spPr/>
    </dgm:pt>
    <dgm:pt modelId="{750B363F-2392-449C-9719-E3A9FDABD0A2}" type="pres">
      <dgm:prSet presAssocID="{11909AA3-0ACC-4C3A-A365-E959F76E2411}" presName="shap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F2A83-BB46-412B-BD8F-99AA51EA75C1}" type="pres">
      <dgm:prSet presAssocID="{21395EE2-9FC7-4F87-86AE-CA34E993824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C4AC8FD-6BEA-496F-88E4-259EC9626699}" type="pres">
      <dgm:prSet presAssocID="{0FB84DDF-4FC0-4067-AF8E-9F7EA4900E00}" presName="middleNode" presStyleCnt="0"/>
      <dgm:spPr/>
    </dgm:pt>
    <dgm:pt modelId="{21643BA7-ACDD-4391-BC7B-57983A0B0AD3}" type="pres">
      <dgm:prSet presAssocID="{0FB84DDF-4FC0-4067-AF8E-9F7EA4900E00}" presName="padding" presStyleLbl="node1" presStyleIdx="1" presStyleCnt="7"/>
      <dgm:spPr/>
    </dgm:pt>
    <dgm:pt modelId="{2436BC18-2613-4B58-B3F5-293450B99BEA}" type="pres">
      <dgm:prSet presAssocID="{0FB84DDF-4FC0-4067-AF8E-9F7EA4900E00}" presName="shap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5CF72-C906-4B75-9A00-419E72AC9DDC}" type="pres">
      <dgm:prSet presAssocID="{E4DE2E42-A715-41D0-BA3A-C5DE73B6E64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99FC8A2-6299-4840-9A1C-7CB3213A06F8}" type="pres">
      <dgm:prSet presAssocID="{5A025BD8-B342-45C2-9321-DA3164C6434F}" presName="middleNode" presStyleCnt="0"/>
      <dgm:spPr/>
    </dgm:pt>
    <dgm:pt modelId="{0DB4AC56-4712-40B0-86B0-2A08C2EC00E9}" type="pres">
      <dgm:prSet presAssocID="{5A025BD8-B342-45C2-9321-DA3164C6434F}" presName="padding" presStyleLbl="node1" presStyleIdx="2" presStyleCnt="7"/>
      <dgm:spPr/>
    </dgm:pt>
    <dgm:pt modelId="{76C3FFD6-FAFF-4C67-949C-9AE8AAD9BD86}" type="pres">
      <dgm:prSet presAssocID="{5A025BD8-B342-45C2-9321-DA3164C6434F}" presName="shap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8DA8-E30F-4DEB-9A40-B3163F512912}" type="pres">
      <dgm:prSet presAssocID="{53C3657E-356C-4FF5-B431-A6397A4EB69E}" presName="sibTrans" presStyleLbl="sibTrans2D1" presStyleIdx="3" presStyleCnt="6"/>
      <dgm:spPr/>
      <dgm:t>
        <a:bodyPr/>
        <a:lstStyle/>
        <a:p>
          <a:endParaRPr lang="en-US"/>
        </a:p>
      </dgm:t>
    </dgm:pt>
    <dgm:pt modelId="{96669F94-57FF-48F4-B520-31AF3DA86839}" type="pres">
      <dgm:prSet presAssocID="{450B0941-FF8E-434A-80A6-401721036645}" presName="middleNode" presStyleCnt="0"/>
      <dgm:spPr/>
    </dgm:pt>
    <dgm:pt modelId="{95793245-AB75-49C6-9FDA-D20ED7BA9221}" type="pres">
      <dgm:prSet presAssocID="{450B0941-FF8E-434A-80A6-401721036645}" presName="padding" presStyleLbl="node1" presStyleIdx="3" presStyleCnt="7"/>
      <dgm:spPr/>
    </dgm:pt>
    <dgm:pt modelId="{22F4AFEE-8F65-491F-A39E-0BD1504DE863}" type="pres">
      <dgm:prSet presAssocID="{450B0941-FF8E-434A-80A6-401721036645}" presName="shap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FB61C-E7C2-4509-BA8D-42C361E7F675}" type="pres">
      <dgm:prSet presAssocID="{14903A69-0E57-4F06-9459-46281670BD1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DF263599-B39B-4E23-85BC-9954162038C6}" type="pres">
      <dgm:prSet presAssocID="{88F59BED-9C62-45E8-A912-F99B529F005F}" presName="middleNode" presStyleCnt="0"/>
      <dgm:spPr/>
    </dgm:pt>
    <dgm:pt modelId="{F09C49D9-BC85-4263-BE99-DDAD7C32FB6D}" type="pres">
      <dgm:prSet presAssocID="{88F59BED-9C62-45E8-A912-F99B529F005F}" presName="padding" presStyleLbl="node1" presStyleIdx="4" presStyleCnt="7"/>
      <dgm:spPr/>
    </dgm:pt>
    <dgm:pt modelId="{FE5E81BC-B28E-4AC2-B3F1-21EEF979729A}" type="pres">
      <dgm:prSet presAssocID="{88F59BED-9C62-45E8-A912-F99B529F005F}" presName="shap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62233-BC4C-41D6-9DE5-B8022DC59C85}" type="pres">
      <dgm:prSet presAssocID="{B092F170-943B-4A93-BB07-334C68C1C3E0}" presName="sibTrans" presStyleLbl="sibTrans2D1" presStyleIdx="5" presStyleCnt="6"/>
      <dgm:spPr/>
      <dgm:t>
        <a:bodyPr/>
        <a:lstStyle/>
        <a:p>
          <a:endParaRPr lang="en-US"/>
        </a:p>
      </dgm:t>
    </dgm:pt>
    <dgm:pt modelId="{2D43C480-118D-4F17-9401-C27F59FC26A8}" type="pres">
      <dgm:prSet presAssocID="{BB06A535-B86E-4124-986F-18F8FA77A4DA}" presName="las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56C4BC-17E2-46AB-A592-B22CF045BC00}" type="presOf" srcId="{9A404D1B-B61D-4375-8923-C5652AB964F8}" destId="{D11C3C3E-2839-4810-B5C4-7C2A081FE7C2}" srcOrd="0" destOrd="0" presId="urn:microsoft.com/office/officeart/2005/8/layout/bProcess2"/>
    <dgm:cxn modelId="{B16F1D81-DDAD-4519-B0DD-2960BE8DBE63}" type="presOf" srcId="{5A025BD8-B342-45C2-9321-DA3164C6434F}" destId="{76C3FFD6-FAFF-4C67-949C-9AE8AAD9BD86}" srcOrd="0" destOrd="0" presId="urn:microsoft.com/office/officeart/2005/8/layout/bProcess2"/>
    <dgm:cxn modelId="{F5E6FBAA-70BF-43E6-A01E-873D72557BBF}" srcId="{BC1F7FCB-DDF7-4AB6-95F3-242198430BAE}" destId="{88F59BED-9C62-45E8-A912-F99B529F005F}" srcOrd="5" destOrd="0" parTransId="{7D5CE0B1-D583-41BC-B294-3DEE42448347}" sibTransId="{B092F170-943B-4A93-BB07-334C68C1C3E0}"/>
    <dgm:cxn modelId="{2527560F-F085-4ABA-98A9-8B1BF26CCA6D}" type="presOf" srcId="{88F59BED-9C62-45E8-A912-F99B529F005F}" destId="{FE5E81BC-B28E-4AC2-B3F1-21EEF979729A}" srcOrd="0" destOrd="0" presId="urn:microsoft.com/office/officeart/2005/8/layout/bProcess2"/>
    <dgm:cxn modelId="{4668EFC6-2F9A-4D7B-B4A0-7BAAE5E54C53}" type="presOf" srcId="{21395EE2-9FC7-4F87-86AE-CA34E9938243}" destId="{B2FF2A83-BB46-412B-BD8F-99AA51EA75C1}" srcOrd="0" destOrd="0" presId="urn:microsoft.com/office/officeart/2005/8/layout/bProcess2"/>
    <dgm:cxn modelId="{F7F472CC-F1E9-4D9B-A715-6AF886A60FF4}" type="presOf" srcId="{11909AA3-0ACC-4C3A-A365-E959F76E2411}" destId="{750B363F-2392-449C-9719-E3A9FDABD0A2}" srcOrd="0" destOrd="0" presId="urn:microsoft.com/office/officeart/2005/8/layout/bProcess2"/>
    <dgm:cxn modelId="{4BA0112D-6C7E-4934-8208-A4B03D02A5D1}" type="presOf" srcId="{6CCC44EE-12E1-4247-B3B0-9A12FE904F9C}" destId="{CD9D1B9D-1421-4041-95D5-B8C438665AF3}" srcOrd="0" destOrd="0" presId="urn:microsoft.com/office/officeart/2005/8/layout/bProcess2"/>
    <dgm:cxn modelId="{4AC34D12-671E-42A3-A989-A10AF96D4072}" srcId="{BC1F7FCB-DDF7-4AB6-95F3-242198430BAE}" destId="{6CCC44EE-12E1-4247-B3B0-9A12FE904F9C}" srcOrd="0" destOrd="0" parTransId="{41873107-1CD7-4F79-884E-3025118FFCFC}" sibTransId="{9A404D1B-B61D-4375-8923-C5652AB964F8}"/>
    <dgm:cxn modelId="{1454FBD0-BD36-4378-BCD5-5B96E8CD0F44}" type="presOf" srcId="{14903A69-0E57-4F06-9459-46281670BD18}" destId="{FF2FB61C-E7C2-4509-BA8D-42C361E7F675}" srcOrd="0" destOrd="0" presId="urn:microsoft.com/office/officeart/2005/8/layout/bProcess2"/>
    <dgm:cxn modelId="{335F4BE8-8858-46DC-B513-B1122C6721E9}" srcId="{BC1F7FCB-DDF7-4AB6-95F3-242198430BAE}" destId="{11909AA3-0ACC-4C3A-A365-E959F76E2411}" srcOrd="1" destOrd="0" parTransId="{E03F5DB1-1977-4EEF-BE24-85BA363E90FB}" sibTransId="{21395EE2-9FC7-4F87-86AE-CA34E9938243}"/>
    <dgm:cxn modelId="{51897F16-D792-490A-BB37-B335D30371E8}" srcId="{BC1F7FCB-DDF7-4AB6-95F3-242198430BAE}" destId="{5A025BD8-B342-45C2-9321-DA3164C6434F}" srcOrd="3" destOrd="0" parTransId="{B610A5E2-CED7-4C4D-A43F-0D90155C0274}" sibTransId="{53C3657E-356C-4FF5-B431-A6397A4EB69E}"/>
    <dgm:cxn modelId="{DEF61928-80EF-42B4-8386-4728308EC539}" type="presOf" srcId="{BB06A535-B86E-4124-986F-18F8FA77A4DA}" destId="{2D43C480-118D-4F17-9401-C27F59FC26A8}" srcOrd="0" destOrd="0" presId="urn:microsoft.com/office/officeart/2005/8/layout/bProcess2"/>
    <dgm:cxn modelId="{82122BD2-F84D-49C9-824E-8676F7770B30}" srcId="{BC1F7FCB-DDF7-4AB6-95F3-242198430BAE}" destId="{0FB84DDF-4FC0-4067-AF8E-9F7EA4900E00}" srcOrd="2" destOrd="0" parTransId="{65E7B77B-C108-4D13-81C9-A7BC21322038}" sibTransId="{E4DE2E42-A715-41D0-BA3A-C5DE73B6E640}"/>
    <dgm:cxn modelId="{B839FFDF-6E38-4F7F-8128-9C56082D3257}" srcId="{BC1F7FCB-DDF7-4AB6-95F3-242198430BAE}" destId="{450B0941-FF8E-434A-80A6-401721036645}" srcOrd="4" destOrd="0" parTransId="{3ECD6C30-6CB4-454F-9A94-9F5A55A23253}" sibTransId="{14903A69-0E57-4F06-9459-46281670BD18}"/>
    <dgm:cxn modelId="{924E37D9-6925-4C85-8F68-A637ECBB047D}" type="presOf" srcId="{B092F170-943B-4A93-BB07-334C68C1C3E0}" destId="{15362233-BC4C-41D6-9DE5-B8022DC59C85}" srcOrd="0" destOrd="0" presId="urn:microsoft.com/office/officeart/2005/8/layout/bProcess2"/>
    <dgm:cxn modelId="{8A81CF2B-B1C2-4D6F-BB46-B9D0D122659C}" type="presOf" srcId="{53C3657E-356C-4FF5-B431-A6397A4EB69E}" destId="{377D8DA8-E30F-4DEB-9A40-B3163F512912}" srcOrd="0" destOrd="0" presId="urn:microsoft.com/office/officeart/2005/8/layout/bProcess2"/>
    <dgm:cxn modelId="{2FD8357B-E5FA-4E5B-9920-0EBF6B788703}" type="presOf" srcId="{450B0941-FF8E-434A-80A6-401721036645}" destId="{22F4AFEE-8F65-491F-A39E-0BD1504DE863}" srcOrd="0" destOrd="0" presId="urn:microsoft.com/office/officeart/2005/8/layout/bProcess2"/>
    <dgm:cxn modelId="{F3A87D8C-540D-41A7-8CD6-31D2C8C1D17B}" type="presOf" srcId="{BC1F7FCB-DDF7-4AB6-95F3-242198430BAE}" destId="{2BD896CB-0522-4D4F-821C-33FFDC71550D}" srcOrd="0" destOrd="0" presId="urn:microsoft.com/office/officeart/2005/8/layout/bProcess2"/>
    <dgm:cxn modelId="{D6F4FD79-6123-4DEA-A29F-04A3B9211D8B}" srcId="{BC1F7FCB-DDF7-4AB6-95F3-242198430BAE}" destId="{BB06A535-B86E-4124-986F-18F8FA77A4DA}" srcOrd="6" destOrd="0" parTransId="{8B6F56E8-6EAA-4CC7-BEBF-DBA4491AED6C}" sibTransId="{7F33A1DC-FA70-465B-9FD5-8D4644992764}"/>
    <dgm:cxn modelId="{D433FA62-C09B-4367-8A89-6E8EFF69058D}" type="presOf" srcId="{E4DE2E42-A715-41D0-BA3A-C5DE73B6E640}" destId="{4E15CF72-C906-4B75-9A00-419E72AC9DDC}" srcOrd="0" destOrd="0" presId="urn:microsoft.com/office/officeart/2005/8/layout/bProcess2"/>
    <dgm:cxn modelId="{E778BEC6-1386-4C9F-BE59-796F7A31158D}" type="presOf" srcId="{0FB84DDF-4FC0-4067-AF8E-9F7EA4900E00}" destId="{2436BC18-2613-4B58-B3F5-293450B99BEA}" srcOrd="0" destOrd="0" presId="urn:microsoft.com/office/officeart/2005/8/layout/bProcess2"/>
    <dgm:cxn modelId="{F4F7660F-6D6F-4179-8D55-6EE89590C93B}" type="presParOf" srcId="{2BD896CB-0522-4D4F-821C-33FFDC71550D}" destId="{CD9D1B9D-1421-4041-95D5-B8C438665AF3}" srcOrd="0" destOrd="0" presId="urn:microsoft.com/office/officeart/2005/8/layout/bProcess2"/>
    <dgm:cxn modelId="{07F6796B-B0BB-4055-98DC-8F23C9D9F051}" type="presParOf" srcId="{2BD896CB-0522-4D4F-821C-33FFDC71550D}" destId="{D11C3C3E-2839-4810-B5C4-7C2A081FE7C2}" srcOrd="1" destOrd="0" presId="urn:microsoft.com/office/officeart/2005/8/layout/bProcess2"/>
    <dgm:cxn modelId="{22E31277-32C0-4781-92F1-258A2BB71DE0}" type="presParOf" srcId="{2BD896CB-0522-4D4F-821C-33FFDC71550D}" destId="{949525E3-A7CF-4AE6-8916-ACEBF7C9734A}" srcOrd="2" destOrd="0" presId="urn:microsoft.com/office/officeart/2005/8/layout/bProcess2"/>
    <dgm:cxn modelId="{84E2AEB7-EC69-4FB6-B3F0-756C12310806}" type="presParOf" srcId="{949525E3-A7CF-4AE6-8916-ACEBF7C9734A}" destId="{04BD73EA-C355-4F06-9340-03B4202D3EA8}" srcOrd="0" destOrd="0" presId="urn:microsoft.com/office/officeart/2005/8/layout/bProcess2"/>
    <dgm:cxn modelId="{5CF73BD4-F6BC-48A9-A5F7-FA06CB55639D}" type="presParOf" srcId="{949525E3-A7CF-4AE6-8916-ACEBF7C9734A}" destId="{750B363F-2392-449C-9719-E3A9FDABD0A2}" srcOrd="1" destOrd="0" presId="urn:microsoft.com/office/officeart/2005/8/layout/bProcess2"/>
    <dgm:cxn modelId="{77D807E3-1695-4CF9-BDBB-46A7D6930C2C}" type="presParOf" srcId="{2BD896CB-0522-4D4F-821C-33FFDC71550D}" destId="{B2FF2A83-BB46-412B-BD8F-99AA51EA75C1}" srcOrd="3" destOrd="0" presId="urn:microsoft.com/office/officeart/2005/8/layout/bProcess2"/>
    <dgm:cxn modelId="{8F04DEA9-D767-42AD-8D4E-5A1287C2BCCD}" type="presParOf" srcId="{2BD896CB-0522-4D4F-821C-33FFDC71550D}" destId="{1C4AC8FD-6BEA-496F-88E4-259EC9626699}" srcOrd="4" destOrd="0" presId="urn:microsoft.com/office/officeart/2005/8/layout/bProcess2"/>
    <dgm:cxn modelId="{BEDEA25F-1FD2-4F3F-8052-8CB4F24251C5}" type="presParOf" srcId="{1C4AC8FD-6BEA-496F-88E4-259EC9626699}" destId="{21643BA7-ACDD-4391-BC7B-57983A0B0AD3}" srcOrd="0" destOrd="0" presId="urn:microsoft.com/office/officeart/2005/8/layout/bProcess2"/>
    <dgm:cxn modelId="{E29F4474-4358-4E62-B1CD-763DFAFEE7CE}" type="presParOf" srcId="{1C4AC8FD-6BEA-496F-88E4-259EC9626699}" destId="{2436BC18-2613-4B58-B3F5-293450B99BEA}" srcOrd="1" destOrd="0" presId="urn:microsoft.com/office/officeart/2005/8/layout/bProcess2"/>
    <dgm:cxn modelId="{591C445A-CBDF-49BE-AD82-56BCAEDFD9B2}" type="presParOf" srcId="{2BD896CB-0522-4D4F-821C-33FFDC71550D}" destId="{4E15CF72-C906-4B75-9A00-419E72AC9DDC}" srcOrd="5" destOrd="0" presId="urn:microsoft.com/office/officeart/2005/8/layout/bProcess2"/>
    <dgm:cxn modelId="{A2BC2876-995A-4E87-A3E7-8257C43B9D5A}" type="presParOf" srcId="{2BD896CB-0522-4D4F-821C-33FFDC71550D}" destId="{799FC8A2-6299-4840-9A1C-7CB3213A06F8}" srcOrd="6" destOrd="0" presId="urn:microsoft.com/office/officeart/2005/8/layout/bProcess2"/>
    <dgm:cxn modelId="{870BDCA6-D38E-4B82-8520-B178C31A62CE}" type="presParOf" srcId="{799FC8A2-6299-4840-9A1C-7CB3213A06F8}" destId="{0DB4AC56-4712-40B0-86B0-2A08C2EC00E9}" srcOrd="0" destOrd="0" presId="urn:microsoft.com/office/officeart/2005/8/layout/bProcess2"/>
    <dgm:cxn modelId="{E19987BC-8E65-44DD-BA9A-042CD56BDFBA}" type="presParOf" srcId="{799FC8A2-6299-4840-9A1C-7CB3213A06F8}" destId="{76C3FFD6-FAFF-4C67-949C-9AE8AAD9BD86}" srcOrd="1" destOrd="0" presId="urn:microsoft.com/office/officeart/2005/8/layout/bProcess2"/>
    <dgm:cxn modelId="{CD83B869-C1E6-4880-B7CD-A773B1098C84}" type="presParOf" srcId="{2BD896CB-0522-4D4F-821C-33FFDC71550D}" destId="{377D8DA8-E30F-4DEB-9A40-B3163F512912}" srcOrd="7" destOrd="0" presId="urn:microsoft.com/office/officeart/2005/8/layout/bProcess2"/>
    <dgm:cxn modelId="{91038E9F-3778-4F76-8097-8423FAC457E1}" type="presParOf" srcId="{2BD896CB-0522-4D4F-821C-33FFDC71550D}" destId="{96669F94-57FF-48F4-B520-31AF3DA86839}" srcOrd="8" destOrd="0" presId="urn:microsoft.com/office/officeart/2005/8/layout/bProcess2"/>
    <dgm:cxn modelId="{A8495D48-A580-4A4E-9864-8A80EEA3F287}" type="presParOf" srcId="{96669F94-57FF-48F4-B520-31AF3DA86839}" destId="{95793245-AB75-49C6-9FDA-D20ED7BA9221}" srcOrd="0" destOrd="0" presId="urn:microsoft.com/office/officeart/2005/8/layout/bProcess2"/>
    <dgm:cxn modelId="{92CC20D2-2A2E-43D2-9286-6571F87DBF64}" type="presParOf" srcId="{96669F94-57FF-48F4-B520-31AF3DA86839}" destId="{22F4AFEE-8F65-491F-A39E-0BD1504DE863}" srcOrd="1" destOrd="0" presId="urn:microsoft.com/office/officeart/2005/8/layout/bProcess2"/>
    <dgm:cxn modelId="{9E3D24F9-3B7D-4FFE-9C40-74F359D25B99}" type="presParOf" srcId="{2BD896CB-0522-4D4F-821C-33FFDC71550D}" destId="{FF2FB61C-E7C2-4509-BA8D-42C361E7F675}" srcOrd="9" destOrd="0" presId="urn:microsoft.com/office/officeart/2005/8/layout/bProcess2"/>
    <dgm:cxn modelId="{868C9FF7-FC0A-4D60-91EC-C44415972B4A}" type="presParOf" srcId="{2BD896CB-0522-4D4F-821C-33FFDC71550D}" destId="{DF263599-B39B-4E23-85BC-9954162038C6}" srcOrd="10" destOrd="0" presId="urn:microsoft.com/office/officeart/2005/8/layout/bProcess2"/>
    <dgm:cxn modelId="{257C6795-DB66-4C14-9F3F-8A9B3D3CE7BE}" type="presParOf" srcId="{DF263599-B39B-4E23-85BC-9954162038C6}" destId="{F09C49D9-BC85-4263-BE99-DDAD7C32FB6D}" srcOrd="0" destOrd="0" presId="urn:microsoft.com/office/officeart/2005/8/layout/bProcess2"/>
    <dgm:cxn modelId="{4A3460F9-04CB-429D-A62E-D0B3C604AC0E}" type="presParOf" srcId="{DF263599-B39B-4E23-85BC-9954162038C6}" destId="{FE5E81BC-B28E-4AC2-B3F1-21EEF979729A}" srcOrd="1" destOrd="0" presId="urn:microsoft.com/office/officeart/2005/8/layout/bProcess2"/>
    <dgm:cxn modelId="{3D273168-B8ED-46B0-B5D7-DD17CC6DE9D8}" type="presParOf" srcId="{2BD896CB-0522-4D4F-821C-33FFDC71550D}" destId="{15362233-BC4C-41D6-9DE5-B8022DC59C85}" srcOrd="11" destOrd="0" presId="urn:microsoft.com/office/officeart/2005/8/layout/bProcess2"/>
    <dgm:cxn modelId="{571DB3A9-68EC-45C9-B096-232D224BDC90}" type="presParOf" srcId="{2BD896CB-0522-4D4F-821C-33FFDC71550D}" destId="{2D43C480-118D-4F17-9401-C27F59FC26A8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D0156A-BF8B-4EDC-AF36-92E0A5F9508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382564-4895-480B-BB49-65CE9453A577}">
      <dgm:prSet phldrT="[Text]"/>
      <dgm:spPr/>
      <dgm:t>
        <a:bodyPr/>
        <a:lstStyle/>
        <a:p>
          <a:r>
            <a:rPr lang="en-US" smtClean="0"/>
            <a:t>Recv</a:t>
          </a:r>
          <a:endParaRPr lang="en-US"/>
        </a:p>
      </dgm:t>
    </dgm:pt>
    <dgm:pt modelId="{70F31059-0A23-4A92-B0F7-F503739B5B0D}" type="parTrans" cxnId="{5F2FEF3E-B466-42D1-A3B5-E451E531E56F}">
      <dgm:prSet/>
      <dgm:spPr/>
      <dgm:t>
        <a:bodyPr/>
        <a:lstStyle/>
        <a:p>
          <a:endParaRPr lang="en-US"/>
        </a:p>
      </dgm:t>
    </dgm:pt>
    <dgm:pt modelId="{BBD9DE42-F09F-4467-A0B5-03CCC3DD09D0}" type="sibTrans" cxnId="{5F2FEF3E-B466-42D1-A3B5-E451E531E56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548ECB7-4D78-4592-8ED6-CB365F7229FD}">
          <dgm:prSet phldrT="[Text]"/>
          <dgm:spPr/>
          <dgm:t>
            <a:bodyPr/>
            <a:lstStyle/>
            <a:p>
              <a:r>
                <a:rPr lang="bg-BG" smtClean="0"/>
                <a:t>Получава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i="1" smtClean="0">
                          <a:latin typeface="Cambria Math"/>
                        </a:rPr>
                      </m:ctrlPr>
                    </m:sSubSupPr>
                    <m:e>
                      <m:r>
                        <a:rPr lang="en-US" i="1">
                          <a:latin typeface="Cambria Math"/>
                        </a:rPr>
                        <m:t>𝑎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𝑖𝑗</m:t>
                      </m:r>
                    </m:sub>
                    <m:sup/>
                  </m:sSubSup>
                </m:oMath>
              </a14:m>
              <a:r>
                <a:rPr lang="bg-BG" smtClean="0"/>
                <a:t> „отгоре“</a:t>
              </a:r>
              <a:endParaRPr lang="en-US"/>
            </a:p>
          </dgm:t>
        </dgm:pt>
      </mc:Choice>
      <mc:Fallback xmlns="">
        <dgm:pt modelId="{C548ECB7-4D78-4592-8ED6-CB365F7229FD}">
          <dgm:prSet phldrT="[Text]"/>
          <dgm:spPr/>
          <dgm:t>
            <a:bodyPr/>
            <a:lstStyle/>
            <a:p>
              <a:r>
                <a:rPr lang="bg-BG" smtClean="0"/>
                <a:t>Получава </a:t>
              </a:r>
              <a:r>
                <a:rPr lang="en-US" i="0">
                  <a:latin typeface="Cambria Math"/>
                </a:rPr>
                <a:t>𝑎</a:t>
              </a:r>
              <a:r>
                <a:rPr lang="en-US" i="0" smtClean="0">
                  <a:latin typeface="Cambria Math"/>
                </a:rPr>
                <a:t>_</a:t>
              </a:r>
              <a:r>
                <a:rPr lang="en-US" i="0">
                  <a:latin typeface="Cambria Math"/>
                </a:rPr>
                <a:t>𝑖𝑗^ </a:t>
              </a:r>
              <a:r>
                <a:rPr lang="bg-BG" smtClean="0"/>
                <a:t> „отгоре“</a:t>
              </a:r>
              <a:endParaRPr lang="en-US"/>
            </a:p>
          </dgm:t>
        </dgm:pt>
      </mc:Fallback>
    </mc:AlternateContent>
    <dgm:pt modelId="{6C29DE8C-6E6C-408C-93F9-92842CD08956}" type="parTrans" cxnId="{CDF24BB6-9AEE-4F02-B526-729F873DAEF6}">
      <dgm:prSet/>
      <dgm:spPr/>
      <dgm:t>
        <a:bodyPr/>
        <a:lstStyle/>
        <a:p>
          <a:endParaRPr lang="en-US"/>
        </a:p>
      </dgm:t>
    </dgm:pt>
    <dgm:pt modelId="{0DA9D41D-942E-42E8-A672-AA167ECE3118}" type="sibTrans" cxnId="{CDF24BB6-9AEE-4F02-B526-729F873DAEF6}">
      <dgm:prSet/>
      <dgm:spPr/>
      <dgm:t>
        <a:bodyPr/>
        <a:lstStyle/>
        <a:p>
          <a:endParaRPr lang="en-US"/>
        </a:p>
      </dgm:t>
    </dgm:pt>
    <dgm:pt modelId="{25FAFB8D-F78F-4B13-BBB8-20657A812192}">
      <dgm:prSet phldrT="[Text]"/>
      <dgm:spPr/>
      <dgm:t>
        <a:bodyPr/>
        <a:lstStyle/>
        <a:p>
          <a:r>
            <a:rPr lang="en-US" smtClean="0"/>
            <a:t>Bcast</a:t>
          </a:r>
          <a:endParaRPr lang="en-US"/>
        </a:p>
      </dgm:t>
    </dgm:pt>
    <dgm:pt modelId="{5A38123B-1F7A-4C16-9EB7-63C6EA6D2279}" type="parTrans" cxnId="{3B358494-C6A2-44EC-A6E9-29A2B901CB48}">
      <dgm:prSet/>
      <dgm:spPr/>
      <dgm:t>
        <a:bodyPr/>
        <a:lstStyle/>
        <a:p>
          <a:endParaRPr lang="en-US"/>
        </a:p>
      </dgm:t>
    </dgm:pt>
    <dgm:pt modelId="{13E0D870-AAF5-422E-ADF0-FF5193C0D104}" type="sibTrans" cxnId="{3B358494-C6A2-44EC-A6E9-29A2B901CB48}">
      <dgm:prSet/>
      <dgm:spPr/>
      <dgm:t>
        <a:bodyPr/>
        <a:lstStyle/>
        <a:p>
          <a:endParaRPr lang="en-US"/>
        </a:p>
      </dgm:t>
    </dgm:pt>
    <dgm:pt modelId="{6AE0496F-CCD0-4D2B-AB7B-3ABC190913D9}">
      <dgm:prSet phldrT="[Text]"/>
      <dgm:spPr/>
      <dgm:t>
        <a:bodyPr/>
        <a:lstStyle/>
        <a:p>
          <a:r>
            <a:rPr lang="bg-BG" smtClean="0"/>
            <a:t>Ако е диагонален изпраща току-що полученото до всички в реда</a:t>
          </a:r>
          <a:endParaRPr lang="en-US"/>
        </a:p>
      </dgm:t>
    </dgm:pt>
    <dgm:pt modelId="{912B5F94-ADFA-457B-AB5E-3C8E0C9210A1}" type="parTrans" cxnId="{8D04E7BC-2F13-4AC1-9BBA-B4E567ADA7A3}">
      <dgm:prSet/>
      <dgm:spPr/>
      <dgm:t>
        <a:bodyPr/>
        <a:lstStyle/>
        <a:p>
          <a:endParaRPr lang="en-US"/>
        </a:p>
      </dgm:t>
    </dgm:pt>
    <dgm:pt modelId="{B94DA182-CB2D-4395-AFDB-F55C9EDAF94E}" type="sibTrans" cxnId="{8D04E7BC-2F13-4AC1-9BBA-B4E567ADA7A3}">
      <dgm:prSet/>
      <dgm:spPr/>
      <dgm:t>
        <a:bodyPr/>
        <a:lstStyle/>
        <a:p>
          <a:endParaRPr lang="en-US"/>
        </a:p>
      </dgm:t>
    </dgm:pt>
    <dgm:pt modelId="{F7896FAD-3477-4433-916F-E4F37F7B7CDC}">
      <dgm:prSet phldrT="[Text]"/>
      <dgm:spPr/>
      <dgm:t>
        <a:bodyPr/>
        <a:lstStyle/>
        <a:p>
          <a:r>
            <a:rPr lang="en-US" smtClean="0"/>
            <a:t>Send</a:t>
          </a:r>
          <a:endParaRPr lang="en-US"/>
        </a:p>
      </dgm:t>
    </dgm:pt>
    <dgm:pt modelId="{275FBB67-7C35-4631-98EF-F567B853BE0C}" type="parTrans" cxnId="{73C9BBF1-9F2A-408C-8AFD-850AB7512633}">
      <dgm:prSet/>
      <dgm:spPr/>
      <dgm:t>
        <a:bodyPr/>
        <a:lstStyle/>
        <a:p>
          <a:endParaRPr lang="en-US"/>
        </a:p>
      </dgm:t>
    </dgm:pt>
    <dgm:pt modelId="{F11A5041-D2A2-43C1-B13E-2C54013D7EE6}" type="sibTrans" cxnId="{73C9BBF1-9F2A-408C-8AFD-850AB751263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282C15B-C0F7-46AE-AF12-B4BFCF487415}">
          <dgm:prSet phldrT="[Text]"/>
          <dgm:spPr/>
          <dgm:t>
            <a:bodyPr/>
            <a:lstStyle/>
            <a:p>
              <a:r>
                <a:rPr lang="bg-BG" smtClean="0"/>
                <a:t>Осъвременява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i="1" smtClean="0">
                          <a:latin typeface="Cambria Math"/>
                        </a:rPr>
                      </m:ctrlPr>
                    </m:sSubSupPr>
                    <m:e>
                      <m:r>
                        <a:rPr lang="en-US" i="1">
                          <a:latin typeface="Cambria Math"/>
                        </a:rPr>
                        <m:t>𝑎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𝑖𝑗</m:t>
                      </m:r>
                    </m:sub>
                    <m:sup/>
                  </m:sSubSup>
                </m:oMath>
              </a14:m>
              <a:r>
                <a:rPr lang="bg-BG" smtClean="0"/>
                <a:t> по формулата</a:t>
              </a:r>
              <a:endParaRPr lang="en-US"/>
            </a:p>
          </dgm:t>
        </dgm:pt>
      </mc:Choice>
      <mc:Fallback xmlns="">
        <dgm:pt modelId="{F282C15B-C0F7-46AE-AF12-B4BFCF487415}">
          <dgm:prSet phldrT="[Text]"/>
          <dgm:spPr/>
          <dgm:t>
            <a:bodyPr/>
            <a:lstStyle/>
            <a:p>
              <a:r>
                <a:rPr lang="bg-BG" smtClean="0"/>
                <a:t>Осъвременява </a:t>
              </a:r>
              <a:r>
                <a:rPr lang="en-US" i="0">
                  <a:latin typeface="Cambria Math"/>
                </a:rPr>
                <a:t>𝑎</a:t>
              </a:r>
              <a:r>
                <a:rPr lang="en-US" i="0" smtClean="0">
                  <a:latin typeface="Cambria Math"/>
                </a:rPr>
                <a:t>_</a:t>
              </a:r>
              <a:r>
                <a:rPr lang="en-US" i="0">
                  <a:latin typeface="Cambria Math"/>
                </a:rPr>
                <a:t>𝑖𝑗^ </a:t>
              </a:r>
              <a:r>
                <a:rPr lang="bg-BG" smtClean="0"/>
                <a:t> </a:t>
              </a:r>
              <a:r>
                <a:rPr lang="bg-BG" smtClean="0"/>
                <a:t>по формулата</a:t>
              </a:r>
              <a:endParaRPr lang="en-US"/>
            </a:p>
          </dgm:t>
        </dgm:pt>
      </mc:Fallback>
    </mc:AlternateContent>
    <dgm:pt modelId="{3AAE7AE8-9BA0-4E03-9E64-EDE543A968DE}" type="parTrans" cxnId="{C29F34EC-4CE3-4F97-9B60-500F4C37C9D5}">
      <dgm:prSet/>
      <dgm:spPr/>
      <dgm:t>
        <a:bodyPr/>
        <a:lstStyle/>
        <a:p>
          <a:endParaRPr lang="en-US"/>
        </a:p>
      </dgm:t>
    </dgm:pt>
    <dgm:pt modelId="{FDE4143B-9EC3-4062-B784-E9393F17BC07}" type="sibTrans" cxnId="{C29F34EC-4CE3-4F97-9B60-500F4C37C9D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D03E3BC-F77E-4616-9EC8-125D3E969764}">
          <dgm:prSet phldrT="[Text]"/>
          <dgm:spPr/>
          <dgm:t>
            <a:bodyPr/>
            <a:lstStyle/>
            <a:p>
              <a:r>
                <a:rPr lang="bg-BG" smtClean="0"/>
                <a:t>Изпраща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i="1" smtClean="0">
                          <a:latin typeface="Cambria Math"/>
                        </a:rPr>
                      </m:ctrlPr>
                    </m:sSubSupPr>
                    <m:e>
                      <m:r>
                        <a:rPr lang="en-US" i="1">
                          <a:latin typeface="Cambria Math"/>
                        </a:rPr>
                        <m:t>𝑎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𝑖𝑗</m:t>
                      </m:r>
                    </m:sub>
                    <m:sup/>
                  </m:sSubSup>
                </m:oMath>
              </a14:m>
              <a:r>
                <a:rPr lang="bg-BG" baseline="-25000" smtClean="0"/>
                <a:t> </a:t>
              </a:r>
              <a:r>
                <a:rPr lang="bg-BG" smtClean="0"/>
                <a:t>„надолу“</a:t>
              </a:r>
              <a:endParaRPr lang="en-US"/>
            </a:p>
          </dgm:t>
        </dgm:pt>
      </mc:Choice>
      <mc:Fallback xmlns="">
        <dgm:pt modelId="{AD03E3BC-F77E-4616-9EC8-125D3E969764}">
          <dgm:prSet phldrT="[Text]"/>
          <dgm:spPr/>
          <dgm:t>
            <a:bodyPr/>
            <a:lstStyle/>
            <a:p>
              <a:r>
                <a:rPr lang="bg-BG" smtClean="0"/>
                <a:t>Изпраща </a:t>
              </a:r>
              <a:r>
                <a:rPr lang="en-US" i="0">
                  <a:latin typeface="Cambria Math"/>
                </a:rPr>
                <a:t>𝑎</a:t>
              </a:r>
              <a:r>
                <a:rPr lang="en-US" i="0" smtClean="0">
                  <a:latin typeface="Cambria Math"/>
                </a:rPr>
                <a:t>_</a:t>
              </a:r>
              <a:r>
                <a:rPr lang="en-US" i="0">
                  <a:latin typeface="Cambria Math"/>
                </a:rPr>
                <a:t>𝑖𝑗^ </a:t>
              </a:r>
              <a:r>
                <a:rPr lang="bg-BG" baseline="-25000" smtClean="0"/>
                <a:t> </a:t>
              </a:r>
              <a:r>
                <a:rPr lang="bg-BG" smtClean="0"/>
                <a:t>„надолу“</a:t>
              </a:r>
              <a:endParaRPr lang="en-US"/>
            </a:p>
          </dgm:t>
        </dgm:pt>
      </mc:Fallback>
    </mc:AlternateContent>
    <dgm:pt modelId="{5856CC34-B953-4447-9BA0-48122BDC0B46}" type="parTrans" cxnId="{F572678F-54AC-4B01-8C9A-232A8528AED2}">
      <dgm:prSet/>
      <dgm:spPr/>
      <dgm:t>
        <a:bodyPr/>
        <a:lstStyle/>
        <a:p>
          <a:endParaRPr lang="en-US"/>
        </a:p>
      </dgm:t>
    </dgm:pt>
    <dgm:pt modelId="{CDFCD917-3EA6-4C0D-8204-B73A5120AB32}" type="sibTrans" cxnId="{F572678F-54AC-4B01-8C9A-232A8528AED2}">
      <dgm:prSet/>
      <dgm:spPr/>
      <dgm:t>
        <a:bodyPr/>
        <a:lstStyle/>
        <a:p>
          <a:endParaRPr lang="en-US"/>
        </a:p>
      </dgm:t>
    </dgm:pt>
    <dgm:pt modelId="{18C643F0-45EC-4D22-89B1-91F10DCE56B3}" type="pres">
      <dgm:prSet presAssocID="{C1D0156A-BF8B-4EDC-AF36-92E0A5F9508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8454FC-0167-48DC-8A34-44F79DD09F0C}" type="pres">
      <dgm:prSet presAssocID="{96382564-4895-480B-BB49-65CE9453A577}" presName="composite" presStyleCnt="0"/>
      <dgm:spPr/>
    </dgm:pt>
    <dgm:pt modelId="{7BA88812-66AA-498D-AAC9-BBE5C31FC9ED}" type="pres">
      <dgm:prSet presAssocID="{96382564-4895-480B-BB49-65CE9453A57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439F4-C2E0-425C-B0FB-478FD9D8D5A2}" type="pres">
      <dgm:prSet presAssocID="{96382564-4895-480B-BB49-65CE9453A57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21916-8E9A-4D0D-8CC0-F97917F7BA74}" type="pres">
      <dgm:prSet presAssocID="{BBD9DE42-F09F-4467-A0B5-03CCC3DD09D0}" presName="sp" presStyleCnt="0"/>
      <dgm:spPr/>
    </dgm:pt>
    <dgm:pt modelId="{AE4D00F6-54A6-4116-8055-F894950E1D7C}" type="pres">
      <dgm:prSet presAssocID="{25FAFB8D-F78F-4B13-BBB8-20657A812192}" presName="composite" presStyleCnt="0"/>
      <dgm:spPr/>
    </dgm:pt>
    <dgm:pt modelId="{62ED39DD-ECE6-41DC-A780-4F9586EE94D2}" type="pres">
      <dgm:prSet presAssocID="{25FAFB8D-F78F-4B13-BBB8-20657A81219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3A5F7-6AB1-49DA-89D4-035C4376D109}" type="pres">
      <dgm:prSet presAssocID="{25FAFB8D-F78F-4B13-BBB8-20657A81219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F7B31-2A6B-4198-BD22-9AD2A40F0F87}" type="pres">
      <dgm:prSet presAssocID="{13E0D870-AAF5-422E-ADF0-FF5193C0D104}" presName="sp" presStyleCnt="0"/>
      <dgm:spPr/>
    </dgm:pt>
    <dgm:pt modelId="{34B653D9-0490-48CC-809E-9A471DEE9129}" type="pres">
      <dgm:prSet presAssocID="{F7896FAD-3477-4433-916F-E4F37F7B7CDC}" presName="composite" presStyleCnt="0"/>
      <dgm:spPr/>
    </dgm:pt>
    <dgm:pt modelId="{734A8632-BC1D-468A-BAEA-61F6EDE30676}" type="pres">
      <dgm:prSet presAssocID="{F7896FAD-3477-4433-916F-E4F37F7B7CD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B1213-0B9A-4DEC-9553-76E75807C6E2}" type="pres">
      <dgm:prSet presAssocID="{F7896FAD-3477-4433-916F-E4F37F7B7CD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565F1B-A266-4302-B39F-43D5DFB59CE2}" type="presOf" srcId="{96382564-4895-480B-BB49-65CE9453A577}" destId="{7BA88812-66AA-498D-AAC9-BBE5C31FC9ED}" srcOrd="0" destOrd="0" presId="urn:microsoft.com/office/officeart/2005/8/layout/chevron2"/>
    <dgm:cxn modelId="{8D04E7BC-2F13-4AC1-9BBA-B4E567ADA7A3}" srcId="{25FAFB8D-F78F-4B13-BBB8-20657A812192}" destId="{6AE0496F-CCD0-4D2B-AB7B-3ABC190913D9}" srcOrd="0" destOrd="0" parTransId="{912B5F94-ADFA-457B-AB5E-3C8E0C9210A1}" sibTransId="{B94DA182-CB2D-4395-AFDB-F55C9EDAF94E}"/>
    <dgm:cxn modelId="{73C9BBF1-9F2A-408C-8AFD-850AB7512633}" srcId="{C1D0156A-BF8B-4EDC-AF36-92E0A5F95084}" destId="{F7896FAD-3477-4433-916F-E4F37F7B7CDC}" srcOrd="2" destOrd="0" parTransId="{275FBB67-7C35-4631-98EF-F567B853BE0C}" sibTransId="{F11A5041-D2A2-43C1-B13E-2C54013D7EE6}"/>
    <dgm:cxn modelId="{C29F34EC-4CE3-4F97-9B60-500F4C37C9D5}" srcId="{F7896FAD-3477-4433-916F-E4F37F7B7CDC}" destId="{F282C15B-C0F7-46AE-AF12-B4BFCF487415}" srcOrd="0" destOrd="0" parTransId="{3AAE7AE8-9BA0-4E03-9E64-EDE543A968DE}" sibTransId="{FDE4143B-9EC3-4062-B784-E9393F17BC07}"/>
    <dgm:cxn modelId="{87D668C7-BBD4-4061-B2D9-0B80902C665D}" type="presOf" srcId="{C1D0156A-BF8B-4EDC-AF36-92E0A5F95084}" destId="{18C643F0-45EC-4D22-89B1-91F10DCE56B3}" srcOrd="0" destOrd="0" presId="urn:microsoft.com/office/officeart/2005/8/layout/chevron2"/>
    <dgm:cxn modelId="{48780437-0237-489B-9847-A529FAC55B56}" type="presOf" srcId="{C548ECB7-4D78-4592-8ED6-CB365F7229FD}" destId="{AC6439F4-C2E0-425C-B0FB-478FD9D8D5A2}" srcOrd="0" destOrd="0" presId="urn:microsoft.com/office/officeart/2005/8/layout/chevron2"/>
    <dgm:cxn modelId="{218CDEA3-8E1D-4340-B407-76031DE280C4}" type="presOf" srcId="{F282C15B-C0F7-46AE-AF12-B4BFCF487415}" destId="{A0DB1213-0B9A-4DEC-9553-76E75807C6E2}" srcOrd="0" destOrd="0" presId="urn:microsoft.com/office/officeart/2005/8/layout/chevron2"/>
    <dgm:cxn modelId="{F572678F-54AC-4B01-8C9A-232A8528AED2}" srcId="{F7896FAD-3477-4433-916F-E4F37F7B7CDC}" destId="{AD03E3BC-F77E-4616-9EC8-125D3E969764}" srcOrd="1" destOrd="0" parTransId="{5856CC34-B953-4447-9BA0-48122BDC0B46}" sibTransId="{CDFCD917-3EA6-4C0D-8204-B73A5120AB32}"/>
    <dgm:cxn modelId="{C25C969D-F830-4543-ABD2-310DBD231ED7}" type="presOf" srcId="{6AE0496F-CCD0-4D2B-AB7B-3ABC190913D9}" destId="{83F3A5F7-6AB1-49DA-89D4-035C4376D109}" srcOrd="0" destOrd="0" presId="urn:microsoft.com/office/officeart/2005/8/layout/chevron2"/>
    <dgm:cxn modelId="{5F2FEF3E-B466-42D1-A3B5-E451E531E56F}" srcId="{C1D0156A-BF8B-4EDC-AF36-92E0A5F95084}" destId="{96382564-4895-480B-BB49-65CE9453A577}" srcOrd="0" destOrd="0" parTransId="{70F31059-0A23-4A92-B0F7-F503739B5B0D}" sibTransId="{BBD9DE42-F09F-4467-A0B5-03CCC3DD09D0}"/>
    <dgm:cxn modelId="{108B025B-A3ED-4D4E-883B-992F22420BFE}" type="presOf" srcId="{AD03E3BC-F77E-4616-9EC8-125D3E969764}" destId="{A0DB1213-0B9A-4DEC-9553-76E75807C6E2}" srcOrd="0" destOrd="1" presId="urn:microsoft.com/office/officeart/2005/8/layout/chevron2"/>
    <dgm:cxn modelId="{840D4E92-2719-4C20-AB7F-DF458B10A822}" type="presOf" srcId="{25FAFB8D-F78F-4B13-BBB8-20657A812192}" destId="{62ED39DD-ECE6-41DC-A780-4F9586EE94D2}" srcOrd="0" destOrd="0" presId="urn:microsoft.com/office/officeart/2005/8/layout/chevron2"/>
    <dgm:cxn modelId="{CDF24BB6-9AEE-4F02-B526-729F873DAEF6}" srcId="{96382564-4895-480B-BB49-65CE9453A577}" destId="{C548ECB7-4D78-4592-8ED6-CB365F7229FD}" srcOrd="0" destOrd="0" parTransId="{6C29DE8C-6E6C-408C-93F9-92842CD08956}" sibTransId="{0DA9D41D-942E-42E8-A672-AA167ECE3118}"/>
    <dgm:cxn modelId="{3B358494-C6A2-44EC-A6E9-29A2B901CB48}" srcId="{C1D0156A-BF8B-4EDC-AF36-92E0A5F95084}" destId="{25FAFB8D-F78F-4B13-BBB8-20657A812192}" srcOrd="1" destOrd="0" parTransId="{5A38123B-1F7A-4C16-9EB7-63C6EA6D2279}" sibTransId="{13E0D870-AAF5-422E-ADF0-FF5193C0D104}"/>
    <dgm:cxn modelId="{64EF5E6E-E4B1-4408-A0CC-9ED1E6219F23}" type="presOf" srcId="{F7896FAD-3477-4433-916F-E4F37F7B7CDC}" destId="{734A8632-BC1D-468A-BAEA-61F6EDE30676}" srcOrd="0" destOrd="0" presId="urn:microsoft.com/office/officeart/2005/8/layout/chevron2"/>
    <dgm:cxn modelId="{FA742D4E-7B58-4858-A3A5-174CE93977D7}" type="presParOf" srcId="{18C643F0-45EC-4D22-89B1-91F10DCE56B3}" destId="{748454FC-0167-48DC-8A34-44F79DD09F0C}" srcOrd="0" destOrd="0" presId="urn:microsoft.com/office/officeart/2005/8/layout/chevron2"/>
    <dgm:cxn modelId="{EA449965-3232-44D8-AB6E-8641C8FE70AC}" type="presParOf" srcId="{748454FC-0167-48DC-8A34-44F79DD09F0C}" destId="{7BA88812-66AA-498D-AAC9-BBE5C31FC9ED}" srcOrd="0" destOrd="0" presId="urn:microsoft.com/office/officeart/2005/8/layout/chevron2"/>
    <dgm:cxn modelId="{E8CC1A19-DC9A-42CF-BBB0-30AF0521DA67}" type="presParOf" srcId="{748454FC-0167-48DC-8A34-44F79DD09F0C}" destId="{AC6439F4-C2E0-425C-B0FB-478FD9D8D5A2}" srcOrd="1" destOrd="0" presId="urn:microsoft.com/office/officeart/2005/8/layout/chevron2"/>
    <dgm:cxn modelId="{D93475F0-05F2-4FCA-A7BF-E6137F1AAE32}" type="presParOf" srcId="{18C643F0-45EC-4D22-89B1-91F10DCE56B3}" destId="{1C421916-8E9A-4D0D-8CC0-F97917F7BA74}" srcOrd="1" destOrd="0" presId="urn:microsoft.com/office/officeart/2005/8/layout/chevron2"/>
    <dgm:cxn modelId="{8717B84A-6C3A-4924-B734-92842D941157}" type="presParOf" srcId="{18C643F0-45EC-4D22-89B1-91F10DCE56B3}" destId="{AE4D00F6-54A6-4116-8055-F894950E1D7C}" srcOrd="2" destOrd="0" presId="urn:microsoft.com/office/officeart/2005/8/layout/chevron2"/>
    <dgm:cxn modelId="{422AF42F-8367-4BD8-8C7D-9A3E549FB4E5}" type="presParOf" srcId="{AE4D00F6-54A6-4116-8055-F894950E1D7C}" destId="{62ED39DD-ECE6-41DC-A780-4F9586EE94D2}" srcOrd="0" destOrd="0" presId="urn:microsoft.com/office/officeart/2005/8/layout/chevron2"/>
    <dgm:cxn modelId="{46301C6E-20DC-427D-920F-76D63AE71974}" type="presParOf" srcId="{AE4D00F6-54A6-4116-8055-F894950E1D7C}" destId="{83F3A5F7-6AB1-49DA-89D4-035C4376D109}" srcOrd="1" destOrd="0" presId="urn:microsoft.com/office/officeart/2005/8/layout/chevron2"/>
    <dgm:cxn modelId="{194BE50A-F2CD-4F96-8F2D-24D4BF8EE436}" type="presParOf" srcId="{18C643F0-45EC-4D22-89B1-91F10DCE56B3}" destId="{DE0F7B31-2A6B-4198-BD22-9AD2A40F0F87}" srcOrd="3" destOrd="0" presId="urn:microsoft.com/office/officeart/2005/8/layout/chevron2"/>
    <dgm:cxn modelId="{AAA078E0-B71F-4D92-8640-BC3B52BDC8D8}" type="presParOf" srcId="{18C643F0-45EC-4D22-89B1-91F10DCE56B3}" destId="{34B653D9-0490-48CC-809E-9A471DEE9129}" srcOrd="4" destOrd="0" presId="urn:microsoft.com/office/officeart/2005/8/layout/chevron2"/>
    <dgm:cxn modelId="{67E2CBFF-6B6A-4781-BEDF-06CB6B876769}" type="presParOf" srcId="{34B653D9-0490-48CC-809E-9A471DEE9129}" destId="{734A8632-BC1D-468A-BAEA-61F6EDE30676}" srcOrd="0" destOrd="0" presId="urn:microsoft.com/office/officeart/2005/8/layout/chevron2"/>
    <dgm:cxn modelId="{94CE5631-49B9-4C34-AD2A-23393987D610}" type="presParOf" srcId="{34B653D9-0490-48CC-809E-9A471DEE9129}" destId="{A0DB1213-0B9A-4DEC-9553-76E75807C6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D0156A-BF8B-4EDC-AF36-92E0A5F9508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382564-4895-480B-BB49-65CE9453A577}">
      <dgm:prSet phldrT="[Text]"/>
      <dgm:spPr/>
      <dgm:t>
        <a:bodyPr/>
        <a:lstStyle/>
        <a:p>
          <a:r>
            <a:rPr lang="en-US" smtClean="0"/>
            <a:t>Recv</a:t>
          </a:r>
          <a:endParaRPr lang="en-US"/>
        </a:p>
      </dgm:t>
    </dgm:pt>
    <dgm:pt modelId="{70F31059-0A23-4A92-B0F7-F503739B5B0D}" type="parTrans" cxnId="{5F2FEF3E-B466-42D1-A3B5-E451E531E56F}">
      <dgm:prSet/>
      <dgm:spPr/>
      <dgm:t>
        <a:bodyPr/>
        <a:lstStyle/>
        <a:p>
          <a:endParaRPr lang="en-US"/>
        </a:p>
      </dgm:t>
    </dgm:pt>
    <dgm:pt modelId="{BBD9DE42-F09F-4467-A0B5-03CCC3DD09D0}" type="sibTrans" cxnId="{5F2FEF3E-B466-42D1-A3B5-E451E531E56F}">
      <dgm:prSet/>
      <dgm:spPr/>
      <dgm:t>
        <a:bodyPr/>
        <a:lstStyle/>
        <a:p>
          <a:endParaRPr lang="en-US"/>
        </a:p>
      </dgm:t>
    </dgm:pt>
    <dgm:pt modelId="{C548ECB7-4D78-4592-8ED6-CB365F7229FD}">
      <dgm:prSet phldrT="[Text]"/>
      <dgm:spPr>
        <a:blipFill rotWithShape="1">
          <a:blip xmlns:r="http://schemas.openxmlformats.org/officeDocument/2006/relationships" r:embed="rId1"/>
          <a:stretch>
            <a:fillRect l="-8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C29DE8C-6E6C-408C-93F9-92842CD08956}" type="parTrans" cxnId="{CDF24BB6-9AEE-4F02-B526-729F873DAEF6}">
      <dgm:prSet/>
      <dgm:spPr/>
      <dgm:t>
        <a:bodyPr/>
        <a:lstStyle/>
        <a:p>
          <a:endParaRPr lang="en-US"/>
        </a:p>
      </dgm:t>
    </dgm:pt>
    <dgm:pt modelId="{0DA9D41D-942E-42E8-A672-AA167ECE3118}" type="sibTrans" cxnId="{CDF24BB6-9AEE-4F02-B526-729F873DAEF6}">
      <dgm:prSet/>
      <dgm:spPr/>
      <dgm:t>
        <a:bodyPr/>
        <a:lstStyle/>
        <a:p>
          <a:endParaRPr lang="en-US"/>
        </a:p>
      </dgm:t>
    </dgm:pt>
    <dgm:pt modelId="{25FAFB8D-F78F-4B13-BBB8-20657A812192}">
      <dgm:prSet phldrT="[Text]"/>
      <dgm:spPr/>
      <dgm:t>
        <a:bodyPr/>
        <a:lstStyle/>
        <a:p>
          <a:r>
            <a:rPr lang="en-US" smtClean="0"/>
            <a:t>Bcast</a:t>
          </a:r>
          <a:endParaRPr lang="en-US"/>
        </a:p>
      </dgm:t>
    </dgm:pt>
    <dgm:pt modelId="{5A38123B-1F7A-4C16-9EB7-63C6EA6D2279}" type="parTrans" cxnId="{3B358494-C6A2-44EC-A6E9-29A2B901CB48}">
      <dgm:prSet/>
      <dgm:spPr/>
      <dgm:t>
        <a:bodyPr/>
        <a:lstStyle/>
        <a:p>
          <a:endParaRPr lang="en-US"/>
        </a:p>
      </dgm:t>
    </dgm:pt>
    <dgm:pt modelId="{13E0D870-AAF5-422E-ADF0-FF5193C0D104}" type="sibTrans" cxnId="{3B358494-C6A2-44EC-A6E9-29A2B901CB48}">
      <dgm:prSet/>
      <dgm:spPr/>
      <dgm:t>
        <a:bodyPr/>
        <a:lstStyle/>
        <a:p>
          <a:endParaRPr lang="en-US"/>
        </a:p>
      </dgm:t>
    </dgm:pt>
    <dgm:pt modelId="{6AE0496F-CCD0-4D2B-AB7B-3ABC190913D9}">
      <dgm:prSet phldrT="[Text]"/>
      <dgm:spPr/>
      <dgm:t>
        <a:bodyPr/>
        <a:lstStyle/>
        <a:p>
          <a:r>
            <a:rPr lang="bg-BG" smtClean="0"/>
            <a:t>Ако е диагонален изпраща току-що полученото </a:t>
          </a:r>
          <a:r>
            <a:rPr lang="bg-BG" smtClean="0"/>
            <a:t>до всички в реда</a:t>
          </a:r>
          <a:endParaRPr lang="en-US"/>
        </a:p>
      </dgm:t>
    </dgm:pt>
    <dgm:pt modelId="{912B5F94-ADFA-457B-AB5E-3C8E0C9210A1}" type="parTrans" cxnId="{8D04E7BC-2F13-4AC1-9BBA-B4E567ADA7A3}">
      <dgm:prSet/>
      <dgm:spPr/>
      <dgm:t>
        <a:bodyPr/>
        <a:lstStyle/>
        <a:p>
          <a:endParaRPr lang="en-US"/>
        </a:p>
      </dgm:t>
    </dgm:pt>
    <dgm:pt modelId="{B94DA182-CB2D-4395-AFDB-F55C9EDAF94E}" type="sibTrans" cxnId="{8D04E7BC-2F13-4AC1-9BBA-B4E567ADA7A3}">
      <dgm:prSet/>
      <dgm:spPr/>
      <dgm:t>
        <a:bodyPr/>
        <a:lstStyle/>
        <a:p>
          <a:endParaRPr lang="en-US"/>
        </a:p>
      </dgm:t>
    </dgm:pt>
    <dgm:pt modelId="{F7896FAD-3477-4433-916F-E4F37F7B7CDC}">
      <dgm:prSet phldrT="[Text]"/>
      <dgm:spPr/>
      <dgm:t>
        <a:bodyPr/>
        <a:lstStyle/>
        <a:p>
          <a:r>
            <a:rPr lang="en-US" smtClean="0"/>
            <a:t>Send</a:t>
          </a:r>
          <a:endParaRPr lang="en-US"/>
        </a:p>
      </dgm:t>
    </dgm:pt>
    <dgm:pt modelId="{275FBB67-7C35-4631-98EF-F567B853BE0C}" type="parTrans" cxnId="{73C9BBF1-9F2A-408C-8AFD-850AB7512633}">
      <dgm:prSet/>
      <dgm:spPr/>
      <dgm:t>
        <a:bodyPr/>
        <a:lstStyle/>
        <a:p>
          <a:endParaRPr lang="en-US"/>
        </a:p>
      </dgm:t>
    </dgm:pt>
    <dgm:pt modelId="{F11A5041-D2A2-43C1-B13E-2C54013D7EE6}" type="sibTrans" cxnId="{73C9BBF1-9F2A-408C-8AFD-850AB7512633}">
      <dgm:prSet/>
      <dgm:spPr/>
      <dgm:t>
        <a:bodyPr/>
        <a:lstStyle/>
        <a:p>
          <a:endParaRPr lang="en-US"/>
        </a:p>
      </dgm:t>
    </dgm:pt>
    <dgm:pt modelId="{F282C15B-C0F7-46AE-AF12-B4BFCF487415}">
      <dgm:prSet phldrT="[Text]"/>
      <dgm:spPr>
        <a:blipFill rotWithShape="1">
          <a:blip xmlns:r="http://schemas.openxmlformats.org/officeDocument/2006/relationships" r:embed="rId2"/>
          <a:stretch>
            <a:fillRect l="-89" t="-5369" b="-872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AAE7AE8-9BA0-4E03-9E64-EDE543A968DE}" type="parTrans" cxnId="{C29F34EC-4CE3-4F97-9B60-500F4C37C9D5}">
      <dgm:prSet/>
      <dgm:spPr/>
      <dgm:t>
        <a:bodyPr/>
        <a:lstStyle/>
        <a:p>
          <a:endParaRPr lang="en-US"/>
        </a:p>
      </dgm:t>
    </dgm:pt>
    <dgm:pt modelId="{FDE4143B-9EC3-4062-B784-E9393F17BC07}" type="sibTrans" cxnId="{C29F34EC-4CE3-4F97-9B60-500F4C37C9D5}">
      <dgm:prSet/>
      <dgm:spPr/>
      <dgm:t>
        <a:bodyPr/>
        <a:lstStyle/>
        <a:p>
          <a:endParaRPr lang="en-US"/>
        </a:p>
      </dgm:t>
    </dgm:pt>
    <dgm:pt modelId="{AD03E3BC-F77E-4616-9EC8-125D3E969764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856CC34-B953-4447-9BA0-48122BDC0B46}" type="parTrans" cxnId="{F572678F-54AC-4B01-8C9A-232A8528AED2}">
      <dgm:prSet/>
      <dgm:spPr/>
      <dgm:t>
        <a:bodyPr/>
        <a:lstStyle/>
        <a:p>
          <a:endParaRPr lang="en-US"/>
        </a:p>
      </dgm:t>
    </dgm:pt>
    <dgm:pt modelId="{CDFCD917-3EA6-4C0D-8204-B73A5120AB32}" type="sibTrans" cxnId="{F572678F-54AC-4B01-8C9A-232A8528AED2}">
      <dgm:prSet/>
      <dgm:spPr/>
      <dgm:t>
        <a:bodyPr/>
        <a:lstStyle/>
        <a:p>
          <a:endParaRPr lang="en-US"/>
        </a:p>
      </dgm:t>
    </dgm:pt>
    <dgm:pt modelId="{18C643F0-45EC-4D22-89B1-91F10DCE56B3}" type="pres">
      <dgm:prSet presAssocID="{C1D0156A-BF8B-4EDC-AF36-92E0A5F95084}" presName="linearFlow" presStyleCnt="0">
        <dgm:presLayoutVars>
          <dgm:dir/>
          <dgm:animLvl val="lvl"/>
          <dgm:resizeHandles val="exact"/>
        </dgm:presLayoutVars>
      </dgm:prSet>
      <dgm:spPr/>
    </dgm:pt>
    <dgm:pt modelId="{748454FC-0167-48DC-8A34-44F79DD09F0C}" type="pres">
      <dgm:prSet presAssocID="{96382564-4895-480B-BB49-65CE9453A577}" presName="composite" presStyleCnt="0"/>
      <dgm:spPr/>
    </dgm:pt>
    <dgm:pt modelId="{7BA88812-66AA-498D-AAC9-BBE5C31FC9ED}" type="pres">
      <dgm:prSet presAssocID="{96382564-4895-480B-BB49-65CE9453A57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439F4-C2E0-425C-B0FB-478FD9D8D5A2}" type="pres">
      <dgm:prSet presAssocID="{96382564-4895-480B-BB49-65CE9453A57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21916-8E9A-4D0D-8CC0-F97917F7BA74}" type="pres">
      <dgm:prSet presAssocID="{BBD9DE42-F09F-4467-A0B5-03CCC3DD09D0}" presName="sp" presStyleCnt="0"/>
      <dgm:spPr/>
    </dgm:pt>
    <dgm:pt modelId="{AE4D00F6-54A6-4116-8055-F894950E1D7C}" type="pres">
      <dgm:prSet presAssocID="{25FAFB8D-F78F-4B13-BBB8-20657A812192}" presName="composite" presStyleCnt="0"/>
      <dgm:spPr/>
    </dgm:pt>
    <dgm:pt modelId="{62ED39DD-ECE6-41DC-A780-4F9586EE94D2}" type="pres">
      <dgm:prSet presAssocID="{25FAFB8D-F78F-4B13-BBB8-20657A81219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3A5F7-6AB1-49DA-89D4-035C4376D109}" type="pres">
      <dgm:prSet presAssocID="{25FAFB8D-F78F-4B13-BBB8-20657A81219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F7B31-2A6B-4198-BD22-9AD2A40F0F87}" type="pres">
      <dgm:prSet presAssocID="{13E0D870-AAF5-422E-ADF0-FF5193C0D104}" presName="sp" presStyleCnt="0"/>
      <dgm:spPr/>
    </dgm:pt>
    <dgm:pt modelId="{34B653D9-0490-48CC-809E-9A471DEE9129}" type="pres">
      <dgm:prSet presAssocID="{F7896FAD-3477-4433-916F-E4F37F7B7CDC}" presName="composite" presStyleCnt="0"/>
      <dgm:spPr/>
    </dgm:pt>
    <dgm:pt modelId="{734A8632-BC1D-468A-BAEA-61F6EDE30676}" type="pres">
      <dgm:prSet presAssocID="{F7896FAD-3477-4433-916F-E4F37F7B7CD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B1213-0B9A-4DEC-9553-76E75807C6E2}" type="pres">
      <dgm:prSet presAssocID="{F7896FAD-3477-4433-916F-E4F37F7B7CD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565F1B-A266-4302-B39F-43D5DFB59CE2}" type="presOf" srcId="{96382564-4895-480B-BB49-65CE9453A577}" destId="{7BA88812-66AA-498D-AAC9-BBE5C31FC9ED}" srcOrd="0" destOrd="0" presId="urn:microsoft.com/office/officeart/2005/8/layout/chevron2"/>
    <dgm:cxn modelId="{8D04E7BC-2F13-4AC1-9BBA-B4E567ADA7A3}" srcId="{25FAFB8D-F78F-4B13-BBB8-20657A812192}" destId="{6AE0496F-CCD0-4D2B-AB7B-3ABC190913D9}" srcOrd="0" destOrd="0" parTransId="{912B5F94-ADFA-457B-AB5E-3C8E0C9210A1}" sibTransId="{B94DA182-CB2D-4395-AFDB-F55C9EDAF94E}"/>
    <dgm:cxn modelId="{73C9BBF1-9F2A-408C-8AFD-850AB7512633}" srcId="{C1D0156A-BF8B-4EDC-AF36-92E0A5F95084}" destId="{F7896FAD-3477-4433-916F-E4F37F7B7CDC}" srcOrd="2" destOrd="0" parTransId="{275FBB67-7C35-4631-98EF-F567B853BE0C}" sibTransId="{F11A5041-D2A2-43C1-B13E-2C54013D7EE6}"/>
    <dgm:cxn modelId="{C29F34EC-4CE3-4F97-9B60-500F4C37C9D5}" srcId="{F7896FAD-3477-4433-916F-E4F37F7B7CDC}" destId="{F282C15B-C0F7-46AE-AF12-B4BFCF487415}" srcOrd="0" destOrd="0" parTransId="{3AAE7AE8-9BA0-4E03-9E64-EDE543A968DE}" sibTransId="{FDE4143B-9EC3-4062-B784-E9393F17BC07}"/>
    <dgm:cxn modelId="{87D668C7-BBD4-4061-B2D9-0B80902C665D}" type="presOf" srcId="{C1D0156A-BF8B-4EDC-AF36-92E0A5F95084}" destId="{18C643F0-45EC-4D22-89B1-91F10DCE56B3}" srcOrd="0" destOrd="0" presId="urn:microsoft.com/office/officeart/2005/8/layout/chevron2"/>
    <dgm:cxn modelId="{48780437-0237-489B-9847-A529FAC55B56}" type="presOf" srcId="{C548ECB7-4D78-4592-8ED6-CB365F7229FD}" destId="{AC6439F4-C2E0-425C-B0FB-478FD9D8D5A2}" srcOrd="0" destOrd="0" presId="urn:microsoft.com/office/officeart/2005/8/layout/chevron2"/>
    <dgm:cxn modelId="{218CDEA3-8E1D-4340-B407-76031DE280C4}" type="presOf" srcId="{F282C15B-C0F7-46AE-AF12-B4BFCF487415}" destId="{A0DB1213-0B9A-4DEC-9553-76E75807C6E2}" srcOrd="0" destOrd="0" presId="urn:microsoft.com/office/officeart/2005/8/layout/chevron2"/>
    <dgm:cxn modelId="{F572678F-54AC-4B01-8C9A-232A8528AED2}" srcId="{F7896FAD-3477-4433-916F-E4F37F7B7CDC}" destId="{AD03E3BC-F77E-4616-9EC8-125D3E969764}" srcOrd="1" destOrd="0" parTransId="{5856CC34-B953-4447-9BA0-48122BDC0B46}" sibTransId="{CDFCD917-3EA6-4C0D-8204-B73A5120AB32}"/>
    <dgm:cxn modelId="{C25C969D-F830-4543-ABD2-310DBD231ED7}" type="presOf" srcId="{6AE0496F-CCD0-4D2B-AB7B-3ABC190913D9}" destId="{83F3A5F7-6AB1-49DA-89D4-035C4376D109}" srcOrd="0" destOrd="0" presId="urn:microsoft.com/office/officeart/2005/8/layout/chevron2"/>
    <dgm:cxn modelId="{5F2FEF3E-B466-42D1-A3B5-E451E531E56F}" srcId="{C1D0156A-BF8B-4EDC-AF36-92E0A5F95084}" destId="{96382564-4895-480B-BB49-65CE9453A577}" srcOrd="0" destOrd="0" parTransId="{70F31059-0A23-4A92-B0F7-F503739B5B0D}" sibTransId="{BBD9DE42-F09F-4467-A0B5-03CCC3DD09D0}"/>
    <dgm:cxn modelId="{108B025B-A3ED-4D4E-883B-992F22420BFE}" type="presOf" srcId="{AD03E3BC-F77E-4616-9EC8-125D3E969764}" destId="{A0DB1213-0B9A-4DEC-9553-76E75807C6E2}" srcOrd="0" destOrd="1" presId="urn:microsoft.com/office/officeart/2005/8/layout/chevron2"/>
    <dgm:cxn modelId="{840D4E92-2719-4C20-AB7F-DF458B10A822}" type="presOf" srcId="{25FAFB8D-F78F-4B13-BBB8-20657A812192}" destId="{62ED39DD-ECE6-41DC-A780-4F9586EE94D2}" srcOrd="0" destOrd="0" presId="urn:microsoft.com/office/officeart/2005/8/layout/chevron2"/>
    <dgm:cxn modelId="{CDF24BB6-9AEE-4F02-B526-729F873DAEF6}" srcId="{96382564-4895-480B-BB49-65CE9453A577}" destId="{C548ECB7-4D78-4592-8ED6-CB365F7229FD}" srcOrd="0" destOrd="0" parTransId="{6C29DE8C-6E6C-408C-93F9-92842CD08956}" sibTransId="{0DA9D41D-942E-42E8-A672-AA167ECE3118}"/>
    <dgm:cxn modelId="{3B358494-C6A2-44EC-A6E9-29A2B901CB48}" srcId="{C1D0156A-BF8B-4EDC-AF36-92E0A5F95084}" destId="{25FAFB8D-F78F-4B13-BBB8-20657A812192}" srcOrd="1" destOrd="0" parTransId="{5A38123B-1F7A-4C16-9EB7-63C6EA6D2279}" sibTransId="{13E0D870-AAF5-422E-ADF0-FF5193C0D104}"/>
    <dgm:cxn modelId="{64EF5E6E-E4B1-4408-A0CC-9ED1E6219F23}" type="presOf" srcId="{F7896FAD-3477-4433-916F-E4F37F7B7CDC}" destId="{734A8632-BC1D-468A-BAEA-61F6EDE30676}" srcOrd="0" destOrd="0" presId="urn:microsoft.com/office/officeart/2005/8/layout/chevron2"/>
    <dgm:cxn modelId="{FA742D4E-7B58-4858-A3A5-174CE93977D7}" type="presParOf" srcId="{18C643F0-45EC-4D22-89B1-91F10DCE56B3}" destId="{748454FC-0167-48DC-8A34-44F79DD09F0C}" srcOrd="0" destOrd="0" presId="urn:microsoft.com/office/officeart/2005/8/layout/chevron2"/>
    <dgm:cxn modelId="{EA449965-3232-44D8-AB6E-8641C8FE70AC}" type="presParOf" srcId="{748454FC-0167-48DC-8A34-44F79DD09F0C}" destId="{7BA88812-66AA-498D-AAC9-BBE5C31FC9ED}" srcOrd="0" destOrd="0" presId="urn:microsoft.com/office/officeart/2005/8/layout/chevron2"/>
    <dgm:cxn modelId="{E8CC1A19-DC9A-42CF-BBB0-30AF0521DA67}" type="presParOf" srcId="{748454FC-0167-48DC-8A34-44F79DD09F0C}" destId="{AC6439F4-C2E0-425C-B0FB-478FD9D8D5A2}" srcOrd="1" destOrd="0" presId="urn:microsoft.com/office/officeart/2005/8/layout/chevron2"/>
    <dgm:cxn modelId="{D93475F0-05F2-4FCA-A7BF-E6137F1AAE32}" type="presParOf" srcId="{18C643F0-45EC-4D22-89B1-91F10DCE56B3}" destId="{1C421916-8E9A-4D0D-8CC0-F97917F7BA74}" srcOrd="1" destOrd="0" presId="urn:microsoft.com/office/officeart/2005/8/layout/chevron2"/>
    <dgm:cxn modelId="{8717B84A-6C3A-4924-B734-92842D941157}" type="presParOf" srcId="{18C643F0-45EC-4D22-89B1-91F10DCE56B3}" destId="{AE4D00F6-54A6-4116-8055-F894950E1D7C}" srcOrd="2" destOrd="0" presId="urn:microsoft.com/office/officeart/2005/8/layout/chevron2"/>
    <dgm:cxn modelId="{422AF42F-8367-4BD8-8C7D-9A3E549FB4E5}" type="presParOf" srcId="{AE4D00F6-54A6-4116-8055-F894950E1D7C}" destId="{62ED39DD-ECE6-41DC-A780-4F9586EE94D2}" srcOrd="0" destOrd="0" presId="urn:microsoft.com/office/officeart/2005/8/layout/chevron2"/>
    <dgm:cxn modelId="{46301C6E-20DC-427D-920F-76D63AE71974}" type="presParOf" srcId="{AE4D00F6-54A6-4116-8055-F894950E1D7C}" destId="{83F3A5F7-6AB1-49DA-89D4-035C4376D109}" srcOrd="1" destOrd="0" presId="urn:microsoft.com/office/officeart/2005/8/layout/chevron2"/>
    <dgm:cxn modelId="{194BE50A-F2CD-4F96-8F2D-24D4BF8EE436}" type="presParOf" srcId="{18C643F0-45EC-4D22-89B1-91F10DCE56B3}" destId="{DE0F7B31-2A6B-4198-BD22-9AD2A40F0F87}" srcOrd="3" destOrd="0" presId="urn:microsoft.com/office/officeart/2005/8/layout/chevron2"/>
    <dgm:cxn modelId="{AAA078E0-B71F-4D92-8640-BC3B52BDC8D8}" type="presParOf" srcId="{18C643F0-45EC-4D22-89B1-91F10DCE56B3}" destId="{34B653D9-0490-48CC-809E-9A471DEE9129}" srcOrd="4" destOrd="0" presId="urn:microsoft.com/office/officeart/2005/8/layout/chevron2"/>
    <dgm:cxn modelId="{67E2CBFF-6B6A-4781-BEDF-06CB6B876769}" type="presParOf" srcId="{34B653D9-0490-48CC-809E-9A471DEE9129}" destId="{734A8632-BC1D-468A-BAEA-61F6EDE30676}" srcOrd="0" destOrd="0" presId="urn:microsoft.com/office/officeart/2005/8/layout/chevron2"/>
    <dgm:cxn modelId="{94CE5631-49B9-4C34-AD2A-23393987D610}" type="presParOf" srcId="{34B653D9-0490-48CC-809E-9A471DEE9129}" destId="{A0DB1213-0B9A-4DEC-9553-76E75807C6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1B9D-1421-4041-95D5-B8C438665AF3}">
      <dsp:nvSpPr>
        <dsp:cNvPr id="0" name=""/>
        <dsp:cNvSpPr/>
      </dsp:nvSpPr>
      <dsp:spPr>
        <a:xfrm>
          <a:off x="496109" y="1230"/>
          <a:ext cx="755240" cy="755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 </a:t>
          </a:r>
          <a:endParaRPr lang="en-US" sz="3400" kern="1200" dirty="0"/>
        </a:p>
      </dsp:txBody>
      <dsp:txXfrm>
        <a:off x="606711" y="111832"/>
        <a:ext cx="534036" cy="534036"/>
      </dsp:txXfrm>
    </dsp:sp>
    <dsp:sp modelId="{D11C3C3E-2839-4810-B5C4-7C2A081FE7C2}">
      <dsp:nvSpPr>
        <dsp:cNvPr id="0" name=""/>
        <dsp:cNvSpPr/>
      </dsp:nvSpPr>
      <dsp:spPr>
        <a:xfrm rot="10800000">
          <a:off x="741562" y="853991"/>
          <a:ext cx="264334" cy="206743"/>
        </a:xfrm>
        <a:prstGeom prst="triangl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B363F-2392-449C-9719-E3A9FDABD0A2}">
      <dsp:nvSpPr>
        <dsp:cNvPr id="0" name=""/>
        <dsp:cNvSpPr/>
      </dsp:nvSpPr>
      <dsp:spPr>
        <a:xfrm>
          <a:off x="621857" y="1146552"/>
          <a:ext cx="503745" cy="5037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695629" y="1220324"/>
        <a:ext cx="356201" cy="356201"/>
      </dsp:txXfrm>
    </dsp:sp>
    <dsp:sp modelId="{B2FF2A83-BB46-412B-BD8F-99AA51EA75C1}">
      <dsp:nvSpPr>
        <dsp:cNvPr id="0" name=""/>
        <dsp:cNvSpPr/>
      </dsp:nvSpPr>
      <dsp:spPr>
        <a:xfrm rot="10800000">
          <a:off x="741562" y="1810691"/>
          <a:ext cx="264334" cy="206743"/>
        </a:xfrm>
        <a:prstGeom prst="triangl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6BC18-2613-4B58-B3F5-293450B99BEA}">
      <dsp:nvSpPr>
        <dsp:cNvPr id="0" name=""/>
        <dsp:cNvSpPr/>
      </dsp:nvSpPr>
      <dsp:spPr>
        <a:xfrm>
          <a:off x="621857" y="2166126"/>
          <a:ext cx="503745" cy="5037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695629" y="2239898"/>
        <a:ext cx="356201" cy="356201"/>
      </dsp:txXfrm>
    </dsp:sp>
    <dsp:sp modelId="{4E15CF72-C906-4B75-9A00-419E72AC9DDC}">
      <dsp:nvSpPr>
        <dsp:cNvPr id="0" name=""/>
        <dsp:cNvSpPr/>
      </dsp:nvSpPr>
      <dsp:spPr>
        <a:xfrm rot="10800000">
          <a:off x="741562" y="2830265"/>
          <a:ext cx="264334" cy="206743"/>
        </a:xfrm>
        <a:prstGeom prst="triangl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3FFD6-FAFF-4C67-949C-9AE8AAD9BD86}">
      <dsp:nvSpPr>
        <dsp:cNvPr id="0" name=""/>
        <dsp:cNvSpPr/>
      </dsp:nvSpPr>
      <dsp:spPr>
        <a:xfrm>
          <a:off x="621857" y="3185700"/>
          <a:ext cx="503745" cy="5037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695629" y="3259472"/>
        <a:ext cx="356201" cy="356201"/>
      </dsp:txXfrm>
    </dsp:sp>
    <dsp:sp modelId="{377D8DA8-E30F-4DEB-9A40-B3163F512912}">
      <dsp:nvSpPr>
        <dsp:cNvPr id="0" name=""/>
        <dsp:cNvSpPr/>
      </dsp:nvSpPr>
      <dsp:spPr>
        <a:xfrm rot="5400000">
          <a:off x="1313844" y="3334201"/>
          <a:ext cx="264334" cy="206743"/>
        </a:xfrm>
        <a:prstGeom prst="triangl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4AFEE-8F65-491F-A39E-0BD1504DE863}">
      <dsp:nvSpPr>
        <dsp:cNvPr id="0" name=""/>
        <dsp:cNvSpPr/>
      </dsp:nvSpPr>
      <dsp:spPr>
        <a:xfrm>
          <a:off x="1754717" y="3185700"/>
          <a:ext cx="503745" cy="5037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28489" y="3259472"/>
        <a:ext cx="356201" cy="356201"/>
      </dsp:txXfrm>
    </dsp:sp>
    <dsp:sp modelId="{FF2FB61C-E7C2-4509-BA8D-42C361E7F675}">
      <dsp:nvSpPr>
        <dsp:cNvPr id="0" name=""/>
        <dsp:cNvSpPr/>
      </dsp:nvSpPr>
      <dsp:spPr>
        <a:xfrm>
          <a:off x="1874423" y="2818563"/>
          <a:ext cx="264334" cy="206743"/>
        </a:xfrm>
        <a:prstGeom prst="triangl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81BC-B28E-4AC2-B3F1-21EEF979729A}">
      <dsp:nvSpPr>
        <dsp:cNvPr id="0" name=""/>
        <dsp:cNvSpPr/>
      </dsp:nvSpPr>
      <dsp:spPr>
        <a:xfrm>
          <a:off x="1754717" y="2166126"/>
          <a:ext cx="503745" cy="5037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28489" y="2239898"/>
        <a:ext cx="356201" cy="356201"/>
      </dsp:txXfrm>
    </dsp:sp>
    <dsp:sp modelId="{15362233-BC4C-41D6-9DE5-B8022DC59C85}">
      <dsp:nvSpPr>
        <dsp:cNvPr id="0" name=""/>
        <dsp:cNvSpPr/>
      </dsp:nvSpPr>
      <dsp:spPr>
        <a:xfrm>
          <a:off x="1874423" y="1861862"/>
          <a:ext cx="264334" cy="206743"/>
        </a:xfrm>
        <a:prstGeom prst="triangl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3C480-118D-4F17-9401-C27F59FC26A8}">
      <dsp:nvSpPr>
        <dsp:cNvPr id="0" name=""/>
        <dsp:cNvSpPr/>
      </dsp:nvSpPr>
      <dsp:spPr>
        <a:xfrm>
          <a:off x="1628970" y="1020804"/>
          <a:ext cx="755240" cy="755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 </a:t>
          </a:r>
          <a:endParaRPr lang="en-US" sz="3400" kern="1200" dirty="0"/>
        </a:p>
      </dsp:txBody>
      <dsp:txXfrm>
        <a:off x="1739572" y="1131406"/>
        <a:ext cx="534036" cy="534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88812-66AA-498D-AAC9-BBE5C31FC9ED}">
      <dsp:nvSpPr>
        <dsp:cNvPr id="0" name=""/>
        <dsp:cNvSpPr/>
      </dsp:nvSpPr>
      <dsp:spPr>
        <a:xfrm rot="5400000">
          <a:off x="-206197" y="208339"/>
          <a:ext cx="1374650" cy="962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Recv</a:t>
          </a:r>
          <a:endParaRPr lang="en-US" sz="2800" kern="1200"/>
        </a:p>
      </dsp:txBody>
      <dsp:txXfrm rot="-5400000">
        <a:off x="1" y="483270"/>
        <a:ext cx="962255" cy="412395"/>
      </dsp:txXfrm>
    </dsp:sp>
    <dsp:sp modelId="{AC6439F4-C2E0-425C-B0FB-478FD9D8D5A2}">
      <dsp:nvSpPr>
        <dsp:cNvPr id="0" name=""/>
        <dsp:cNvSpPr/>
      </dsp:nvSpPr>
      <dsp:spPr>
        <a:xfrm rot="5400000">
          <a:off x="3920566" y="-2956168"/>
          <a:ext cx="893523" cy="68101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smtClean="0"/>
            <a:t>Получава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2300" i="1" kern="1200" smtClean="0">
                      <a:latin typeface="Cambria Math"/>
                    </a:rPr>
                  </m:ctrlPr>
                </m:sSubSupPr>
                <m:e>
                  <m:r>
                    <a:rPr lang="en-US" sz="2300" i="1" kern="1200">
                      <a:latin typeface="Cambria Math"/>
                    </a:rPr>
                    <m:t>𝑎</m:t>
                  </m:r>
                </m:e>
                <m:sub>
                  <m:r>
                    <a:rPr lang="en-US" sz="2300" i="1" kern="1200">
                      <a:latin typeface="Cambria Math"/>
                    </a:rPr>
                    <m:t>𝑖𝑗</m:t>
                  </m:r>
                </m:sub>
                <m:sup/>
              </m:sSubSup>
            </m:oMath>
          </a14:m>
          <a:r>
            <a:rPr lang="bg-BG" sz="2300" kern="1200" smtClean="0"/>
            <a:t> „отгоре“</a:t>
          </a:r>
          <a:endParaRPr lang="en-US" sz="2300" kern="1200"/>
        </a:p>
      </dsp:txBody>
      <dsp:txXfrm rot="-5400000">
        <a:off x="962256" y="45760"/>
        <a:ext cx="6766526" cy="806287"/>
      </dsp:txXfrm>
    </dsp:sp>
    <dsp:sp modelId="{62ED39DD-ECE6-41DC-A780-4F9586EE94D2}">
      <dsp:nvSpPr>
        <dsp:cNvPr id="0" name=""/>
        <dsp:cNvSpPr/>
      </dsp:nvSpPr>
      <dsp:spPr>
        <a:xfrm rot="5400000">
          <a:off x="-206197" y="1385772"/>
          <a:ext cx="1374650" cy="962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Bcast</a:t>
          </a:r>
          <a:endParaRPr lang="en-US" sz="2800" kern="1200"/>
        </a:p>
      </dsp:txBody>
      <dsp:txXfrm rot="-5400000">
        <a:off x="1" y="1660703"/>
        <a:ext cx="962255" cy="412395"/>
      </dsp:txXfrm>
    </dsp:sp>
    <dsp:sp modelId="{83F3A5F7-6AB1-49DA-89D4-035C4376D109}">
      <dsp:nvSpPr>
        <dsp:cNvPr id="0" name=""/>
        <dsp:cNvSpPr/>
      </dsp:nvSpPr>
      <dsp:spPr>
        <a:xfrm rot="5400000">
          <a:off x="3920566" y="-1778736"/>
          <a:ext cx="893523" cy="68101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smtClean="0"/>
            <a:t>Ако е диагонален изпраща току-що полученото до всички в реда</a:t>
          </a:r>
          <a:endParaRPr lang="en-US" sz="2300" kern="1200"/>
        </a:p>
      </dsp:txBody>
      <dsp:txXfrm rot="-5400000">
        <a:off x="962256" y="1223192"/>
        <a:ext cx="6766526" cy="806287"/>
      </dsp:txXfrm>
    </dsp:sp>
    <dsp:sp modelId="{734A8632-BC1D-468A-BAEA-61F6EDE30676}">
      <dsp:nvSpPr>
        <dsp:cNvPr id="0" name=""/>
        <dsp:cNvSpPr/>
      </dsp:nvSpPr>
      <dsp:spPr>
        <a:xfrm rot="5400000">
          <a:off x="-206197" y="2563205"/>
          <a:ext cx="1374650" cy="962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Send</a:t>
          </a:r>
          <a:endParaRPr lang="en-US" sz="2800" kern="1200"/>
        </a:p>
      </dsp:txBody>
      <dsp:txXfrm rot="-5400000">
        <a:off x="1" y="2838136"/>
        <a:ext cx="962255" cy="412395"/>
      </dsp:txXfrm>
    </dsp:sp>
    <dsp:sp modelId="{A0DB1213-0B9A-4DEC-9553-76E75807C6E2}">
      <dsp:nvSpPr>
        <dsp:cNvPr id="0" name=""/>
        <dsp:cNvSpPr/>
      </dsp:nvSpPr>
      <dsp:spPr>
        <a:xfrm rot="5400000">
          <a:off x="3920566" y="-601303"/>
          <a:ext cx="893523" cy="68101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smtClean="0"/>
            <a:t>Осъвременява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2300" i="1" kern="1200" smtClean="0">
                      <a:latin typeface="Cambria Math"/>
                    </a:rPr>
                  </m:ctrlPr>
                </m:sSubSupPr>
                <m:e>
                  <m:r>
                    <a:rPr lang="en-US" sz="2300" i="1" kern="1200">
                      <a:latin typeface="Cambria Math"/>
                    </a:rPr>
                    <m:t>𝑎</m:t>
                  </m:r>
                </m:e>
                <m:sub>
                  <m:r>
                    <a:rPr lang="en-US" sz="2300" i="1" kern="1200">
                      <a:latin typeface="Cambria Math"/>
                    </a:rPr>
                    <m:t>𝑖𝑗</m:t>
                  </m:r>
                </m:sub>
                <m:sup/>
              </m:sSubSup>
            </m:oMath>
          </a14:m>
          <a:r>
            <a:rPr lang="bg-BG" sz="2300" kern="1200" smtClean="0"/>
            <a:t> по формулата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300" kern="1200" smtClean="0"/>
            <a:t>Изпраща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2300" i="1" kern="1200" smtClean="0">
                      <a:latin typeface="Cambria Math"/>
                    </a:rPr>
                  </m:ctrlPr>
                </m:sSubSupPr>
                <m:e>
                  <m:r>
                    <a:rPr lang="en-US" sz="2300" i="1" kern="1200">
                      <a:latin typeface="Cambria Math"/>
                    </a:rPr>
                    <m:t>𝑎</m:t>
                  </m:r>
                </m:e>
                <m:sub>
                  <m:r>
                    <a:rPr lang="en-US" sz="2300" i="1" kern="1200">
                      <a:latin typeface="Cambria Math"/>
                    </a:rPr>
                    <m:t>𝑖𝑗</m:t>
                  </m:r>
                </m:sub>
                <m:sup/>
              </m:sSubSup>
            </m:oMath>
          </a14:m>
          <a:r>
            <a:rPr lang="bg-BG" sz="2300" kern="1200" baseline="-25000" smtClean="0"/>
            <a:t> </a:t>
          </a:r>
          <a:r>
            <a:rPr lang="bg-BG" sz="2300" kern="1200" smtClean="0"/>
            <a:t>„надолу“</a:t>
          </a:r>
          <a:endParaRPr lang="en-US" sz="2300" kern="1200"/>
        </a:p>
      </dsp:txBody>
      <dsp:txXfrm rot="-5400000">
        <a:off x="962256" y="2400625"/>
        <a:ext cx="6766526" cy="80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4B7F66-C612-402B-995F-41BC608BADE6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A36473DE-3C5B-4E32-AB30-DDE0F81C9DA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2195736" y="1268760"/>
            <a:ext cx="698376" cy="55436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0933434"/>
              </p:ext>
            </p:extLst>
          </p:nvPr>
        </p:nvGraphicFramePr>
        <p:xfrm>
          <a:off x="1115616" y="764704"/>
          <a:ext cx="288032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[</a:t>
            </a:r>
            <a:r>
              <a:rPr lang="bg-BG" smtClean="0"/>
              <a:t>Паралелно</a:t>
            </a:r>
            <a:r>
              <a:rPr lang="en-US" smtClean="0"/>
              <a:t>] </a:t>
            </a:r>
            <a:r>
              <a:rPr lang="bg-BG" smtClean="0"/>
              <a:t>транзитивно затваряне на граф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bg-BG" smtClean="0"/>
              <a:t>Йордан Бисерков</a:t>
            </a:r>
          </a:p>
          <a:p>
            <a:pPr algn="l"/>
            <a:r>
              <a:rPr lang="bg-BG" smtClean="0"/>
              <a:t>Дискретни и алгебрични структури</a:t>
            </a:r>
          </a:p>
          <a:p>
            <a:pPr algn="l"/>
            <a:r>
              <a:rPr lang="bg-BG" smtClean="0"/>
              <a:t>ФМИ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Callout 2 14"/>
          <p:cNvSpPr/>
          <p:nvPr/>
        </p:nvSpPr>
        <p:spPr>
          <a:xfrm>
            <a:off x="7236296" y="1124744"/>
            <a:ext cx="1656184" cy="1080120"/>
          </a:xfrm>
          <a:prstGeom prst="borderCallout2">
            <a:avLst/>
          </a:prstGeom>
          <a:ln w="63500" cap="sq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Above</a:t>
            </a:r>
            <a:endParaRPr lang="en-US" sz="3200"/>
          </a:p>
        </p:txBody>
      </p:sp>
      <p:sp>
        <p:nvSpPr>
          <p:cNvPr id="16" name="Line Callout 2 15"/>
          <p:cNvSpPr/>
          <p:nvPr/>
        </p:nvSpPr>
        <p:spPr>
          <a:xfrm flipH="1">
            <a:off x="35496" y="1124744"/>
            <a:ext cx="1656000" cy="1080120"/>
          </a:xfrm>
          <a:prstGeom prst="borderCallout2">
            <a:avLst/>
          </a:prstGeom>
          <a:ln w="63500" cap="sq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Local</a:t>
            </a:r>
            <a:endParaRPr lang="en-US" sz="32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95400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353700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481896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line 3</a:t>
            </a:r>
          </a:p>
          <a:p>
            <a:r>
              <a:rPr lang="en-US" sz="4000" smtClean="0"/>
              <a:t>line 2</a:t>
            </a:r>
          </a:p>
          <a:p>
            <a:r>
              <a:rPr lang="en-US" sz="4000" smtClean="0"/>
              <a:t>line 1</a:t>
            </a:r>
          </a:p>
        </p:txBody>
      </p:sp>
    </p:spTree>
    <p:extLst>
      <p:ext uri="{BB962C8B-B14F-4D97-AF65-F5344CB8AC3E}">
        <p14:creationId xmlns:p14="http://schemas.microsoft.com/office/powerpoint/2010/main" val="17036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0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61265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481896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line 3</a:t>
            </a:r>
          </a:p>
          <a:p>
            <a:r>
              <a:rPr lang="en-US" sz="4000" smtClean="0"/>
              <a:t>line 2</a:t>
            </a:r>
          </a:p>
          <a:p>
            <a:r>
              <a:rPr lang="en-US" sz="4000" smtClean="0"/>
              <a:t>line 1</a:t>
            </a: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7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782453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4000" smtClean="0"/>
                        <a:t>line 1</a:t>
                      </a:r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962529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line 3</a:t>
            </a:r>
          </a:p>
          <a:p>
            <a:r>
              <a:rPr lang="en-US" sz="4000" smtClean="0"/>
              <a:t>line 2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011048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4000" smtClean="0"/>
                        <a:t>line 1</a:t>
                      </a:r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r>
                        <a:rPr lang="en-US" sz="3600" smtClean="0"/>
                        <a:t>line 2</a:t>
                      </a:r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39752" y="1556792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line 3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1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824597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4000" smtClean="0"/>
                        <a:t>line 1</a:t>
                      </a:r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r>
                        <a:rPr lang="en-US" sz="3600" smtClean="0"/>
                        <a:t>line 3</a:t>
                      </a:r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4000" smtClean="0"/>
                        <a:t>line</a:t>
                      </a:r>
                      <a:r>
                        <a:rPr lang="en-US" sz="4000" baseline="0" smtClean="0"/>
                        <a:t> 2</a:t>
                      </a:r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33272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/>
                        <a:t>line 1</a:t>
                      </a:r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4000" smtClean="0"/>
                        <a:t>line</a:t>
                      </a:r>
                      <a:r>
                        <a:rPr lang="en-US" sz="4000" baseline="0" smtClean="0"/>
                        <a:t> 2</a:t>
                      </a:r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r>
                        <a:rPr lang="en-US" sz="3600" smtClean="0"/>
                        <a:t>line 3</a:t>
                      </a:r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2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5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976250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smtClean="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4000" smtClean="0"/>
                        <a:t>line</a:t>
                      </a:r>
                      <a:r>
                        <a:rPr lang="en-US" sz="4000" baseline="0" smtClean="0"/>
                        <a:t> 2</a:t>
                      </a:r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r>
                        <a:rPr lang="en-US" sz="3600" smtClean="0"/>
                        <a:t>line 1</a:t>
                      </a:r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4000" smtClean="0"/>
                        <a:t>line</a:t>
                      </a:r>
                      <a:r>
                        <a:rPr lang="en-US" sz="4000" baseline="0" smtClean="0"/>
                        <a:t> 3</a:t>
                      </a:r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4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6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095810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smtClean="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/>
                        <a:t>line</a:t>
                      </a:r>
                      <a:r>
                        <a:rPr lang="en-US" sz="3600" baseline="0" smtClean="0"/>
                        <a:t> 2</a:t>
                      </a:r>
                      <a:endParaRPr lang="en-US" sz="3600" smtClean="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4000" smtClean="0"/>
                        <a:t>line</a:t>
                      </a:r>
                      <a:r>
                        <a:rPr lang="en-US" sz="4000" baseline="0" smtClean="0"/>
                        <a:t> 3</a:t>
                      </a:r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/>
                        <a:t>line 1</a:t>
                      </a:r>
                    </a:p>
                  </a:txBody>
                  <a:tcPr marL="95173" marR="95173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7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50286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smtClean="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4000" smtClean="0"/>
                        <a:t>line</a:t>
                      </a:r>
                      <a:r>
                        <a:rPr lang="en-US" sz="4000" baseline="0" smtClean="0"/>
                        <a:t> 3</a:t>
                      </a:r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/>
                        <a:t>line 2</a:t>
                      </a:r>
                    </a:p>
                  </a:txBody>
                  <a:tcPr marL="95173" marR="95173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9992" y="4581128"/>
            <a:ext cx="23762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line 1</a:t>
            </a:r>
            <a:endParaRPr lang="en-US" sz="4000"/>
          </a:p>
          <a:p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8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197778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smtClean="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/>
                        <a:t>line</a:t>
                      </a:r>
                      <a:r>
                        <a:rPr lang="en-US" sz="3600" baseline="0" smtClean="0"/>
                        <a:t> 3</a:t>
                      </a:r>
                      <a:endParaRPr lang="en-US" sz="3600" smtClean="0"/>
                    </a:p>
                  </a:txBody>
                  <a:tcPr marL="95173" marR="95173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7364" y="4557065"/>
            <a:ext cx="23762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line 2</a:t>
            </a:r>
          </a:p>
          <a:p>
            <a:r>
              <a:rPr lang="en-US" sz="4000" smtClean="0"/>
              <a:t>line 1</a:t>
            </a:r>
            <a:endParaRPr lang="en-US" sz="4000"/>
          </a:p>
          <a:p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66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smtClean="0"/>
              <a:t>Задача</a:t>
            </a:r>
          </a:p>
          <a:p>
            <a:r>
              <a:rPr lang="bg-BG" sz="3200" smtClean="0"/>
              <a:t>Последователно решение</a:t>
            </a:r>
          </a:p>
          <a:p>
            <a:r>
              <a:rPr lang="bg-BG" sz="3200"/>
              <a:t>Паралелно решение</a:t>
            </a:r>
          </a:p>
          <a:p>
            <a:r>
              <a:rPr lang="bg-BG" sz="3200" smtClean="0"/>
              <a:t>Паралелна архитектура</a:t>
            </a:r>
          </a:p>
          <a:p>
            <a:r>
              <a:rPr lang="bg-BG" sz="3200" smtClean="0"/>
              <a:t>Детайли</a:t>
            </a:r>
          </a:p>
          <a:p>
            <a:r>
              <a:rPr lang="bg-BG" sz="3200" smtClean="0"/>
              <a:t>Приложения и модификации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195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9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035556"/>
              </p:ext>
            </p:extLst>
          </p:nvPr>
        </p:nvGraphicFramePr>
        <p:xfrm>
          <a:off x="2339752" y="2348880"/>
          <a:ext cx="424847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smtClean="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95173" marR="951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smtClean="0"/>
                    </a:p>
                  </a:txBody>
                  <a:tcPr marL="95173" marR="95173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7364" y="4557065"/>
            <a:ext cx="2376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line 3</a:t>
            </a:r>
          </a:p>
          <a:p>
            <a:r>
              <a:rPr lang="en-US" sz="4000" smtClean="0"/>
              <a:t>line 2</a:t>
            </a:r>
          </a:p>
          <a:p>
            <a:r>
              <a:rPr lang="en-US" sz="4000" smtClean="0"/>
              <a:t>line 1</a:t>
            </a:r>
            <a:endParaRPr lang="en-US" sz="4000"/>
          </a:p>
          <a:p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60849"/>
              </p:ext>
            </p:extLst>
          </p:nvPr>
        </p:nvGraphicFramePr>
        <p:xfrm>
          <a:off x="683568" y="2492896"/>
          <a:ext cx="1075928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5928"/>
              </a:tblGrid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row1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row2</a:t>
                      </a:r>
                      <a:endParaRPr lang="en-US" sz="3200"/>
                    </a:p>
                  </a:txBody>
                  <a:tcPr marL="95173" marR="95173"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US" sz="3200" smtClean="0"/>
                        <a:t>row3</a:t>
                      </a:r>
                      <a:endParaRPr lang="en-US" sz="3200"/>
                    </a:p>
                  </a:txBody>
                  <a:tcPr marL="95173" marR="951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1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Свойства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8062664" cy="3733800"/>
          </a:xfrm>
        </p:spPr>
        <p:txBody>
          <a:bodyPr>
            <a:normAutofit/>
          </a:bodyPr>
          <a:lstStyle/>
          <a:p>
            <a:r>
              <a:rPr lang="en-US" sz="3200" smtClean="0"/>
              <a:t>line </a:t>
            </a:r>
            <a:r>
              <a:rPr lang="en-US" sz="32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3200" smtClean="0"/>
              <a:t> </a:t>
            </a:r>
            <a:r>
              <a:rPr lang="bg-BG" sz="3200" smtClean="0"/>
              <a:t>попада в </a:t>
            </a:r>
            <a:r>
              <a:rPr lang="en-US" sz="3200" smtClean="0"/>
              <a:t>row </a:t>
            </a:r>
            <a:r>
              <a:rPr lang="en-US" sz="32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3200" smtClean="0"/>
              <a:t> </a:t>
            </a:r>
            <a:r>
              <a:rPr lang="bg-BG" sz="3200" smtClean="0"/>
              <a:t>на стъпка </a:t>
            </a:r>
            <a:r>
              <a:rPr lang="en-US" sz="3200" smtClean="0">
                <a:latin typeface="Cambria Math" pitchFamily="18" charset="0"/>
                <a:ea typeface="Cambria Math" pitchFamily="18" charset="0"/>
              </a:rPr>
              <a:t>2i – 1 </a:t>
            </a:r>
            <a:r>
              <a:rPr lang="bg-BG" sz="3200" smtClean="0">
                <a:latin typeface="Cambria Math" pitchFamily="18" charset="0"/>
                <a:ea typeface="Cambria Math" pitchFamily="18" charset="0"/>
              </a:rPr>
              <a:t>и </a:t>
            </a:r>
            <a:r>
              <a:rPr lang="bg-BG" sz="3200"/>
              <a:t>спира</a:t>
            </a:r>
            <a:endParaRPr lang="en-US" sz="3200"/>
          </a:p>
          <a:p>
            <a:r>
              <a:rPr lang="en-US" sz="3200"/>
              <a:t>line </a:t>
            </a:r>
            <a:r>
              <a:rPr lang="en-US" sz="32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3200"/>
              <a:t> </a:t>
            </a:r>
            <a:r>
              <a:rPr lang="bg-BG" sz="3200" smtClean="0"/>
              <a:t>тръгва отново</a:t>
            </a:r>
            <a:r>
              <a:rPr lang="en-US" sz="3200" smtClean="0"/>
              <a:t> </a:t>
            </a:r>
            <a:r>
              <a:rPr lang="bg-BG" sz="3200"/>
              <a:t>на </a:t>
            </a:r>
            <a:r>
              <a:rPr lang="bg-BG" sz="3200" smtClean="0"/>
              <a:t>стъпка </a:t>
            </a:r>
            <a:r>
              <a:rPr lang="en-US" sz="3200" smtClean="0">
                <a:latin typeface="Cambria Math" pitchFamily="18" charset="0"/>
                <a:ea typeface="Cambria Math" pitchFamily="18" charset="0"/>
              </a:rPr>
              <a:t>n+2i </a:t>
            </a:r>
            <a:r>
              <a:rPr lang="en-US" sz="3200">
                <a:latin typeface="Cambria Math" pitchFamily="18" charset="0"/>
                <a:ea typeface="Cambria Math" pitchFamily="18" charset="0"/>
              </a:rPr>
              <a:t>– 1</a:t>
            </a:r>
          </a:p>
          <a:p>
            <a:r>
              <a:rPr lang="en-US" sz="3200"/>
              <a:t>line </a:t>
            </a:r>
            <a:r>
              <a:rPr lang="en-US" sz="32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3200"/>
              <a:t> </a:t>
            </a:r>
            <a:r>
              <a:rPr lang="bg-BG" sz="3200" smtClean="0"/>
              <a:t>изпада на стъпка  </a:t>
            </a:r>
            <a:r>
              <a:rPr lang="en-US" sz="32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200" smtClean="0">
                <a:latin typeface="Cambria Math" pitchFamily="18" charset="0"/>
                <a:ea typeface="Cambria Math" pitchFamily="18" charset="0"/>
              </a:rPr>
              <a:t>n+i </a:t>
            </a:r>
            <a:r>
              <a:rPr lang="en-US" sz="3200">
                <a:latin typeface="Cambria Math" pitchFamily="18" charset="0"/>
                <a:ea typeface="Cambria Math" pitchFamily="18" charset="0"/>
              </a:rPr>
              <a:t>– 1</a:t>
            </a:r>
            <a:endParaRPr lang="en-US" sz="3200" smtClean="0">
              <a:latin typeface="Cambria Math" pitchFamily="18" charset="0"/>
              <a:ea typeface="Cambria Math" pitchFamily="18" charset="0"/>
            </a:endParaRPr>
          </a:p>
          <a:p>
            <a:endParaRPr lang="bg-BG" sz="3200" smtClean="0"/>
          </a:p>
          <a:p>
            <a:r>
              <a:rPr lang="en-US" sz="3200" smtClean="0"/>
              <a:t>Above </a:t>
            </a:r>
            <a:r>
              <a:rPr lang="en-US" sz="3200"/>
              <a:t>= Above || (Bcast &amp;&amp; Local);</a:t>
            </a:r>
          </a:p>
        </p:txBody>
      </p:sp>
    </p:spTree>
    <p:extLst>
      <p:ext uri="{BB962C8B-B14F-4D97-AF65-F5344CB8AC3E}">
        <p14:creationId xmlns:p14="http://schemas.microsoft.com/office/powerpoint/2010/main" val="1006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Приложения и </a:t>
            </a:r>
            <a:r>
              <a:rPr lang="bg-BG" smtClean="0"/>
              <a:t>модификации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sz="3200" smtClean="0"/>
                  <a:t>Намиране на свързани компоненти</a:t>
                </a:r>
              </a:p>
              <a:p>
                <a:r>
                  <a:rPr lang="bg-BG" sz="3200" smtClean="0"/>
                  <a:t>Най-кратки пътища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2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800" b="0" i="1" smtClean="0">
                                <a:latin typeface="Cambria Math"/>
                              </a:rPr>
                              <m:t>,   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𝑖𝑘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−1)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𝑘𝑗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−1)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bg-BG" sz="2800"/>
              </a:p>
              <a:p>
                <a:r>
                  <a:rPr lang="bg-BG" sz="3200" smtClean="0"/>
                  <a:t>Минимално покриващо дърво</a:t>
                </a:r>
                <a:endParaRPr lang="bg-BG" sz="320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2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800" i="1">
                                <a:latin typeface="Cambria Math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𝑖𝑘</m:t>
                                        </m:r>
                                      </m:sub>
                                      <m:sup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−1)</m:t>
                                        </m:r>
                                      </m:sup>
                                    </m:sSub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,   </m:t>
                                    </m:r>
                                    <m:sSubSup>
                                      <m:sSubSup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𝑘𝑗</m:t>
                                        </m:r>
                                      </m:sub>
                                      <m:sup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−1)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bg-BG" sz="2800"/>
              </a:p>
              <a:p>
                <a:pPr lvl="1"/>
                <a:endParaRPr lang="en-US" sz="2800" smtClean="0"/>
              </a:p>
              <a:p>
                <a:pPr lvl="1"/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5" t="-2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cap="none" smtClean="0"/>
              <a:t>Кодът ще можете да намерите на</a:t>
            </a:r>
            <a:endParaRPr lang="en-US" cap="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2132856"/>
            <a:ext cx="5760640" cy="1612775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400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github.com/biserkov/</a:t>
            </a:r>
            <a:endParaRPr lang="bg-BG" sz="4000" smtClean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4000" smtClean="0">
                <a:solidFill>
                  <a:schemeClr val="accent3"/>
                </a:solidFill>
              </a:rPr>
              <a:t>Parallel-Graph-Algorithms</a:t>
            </a:r>
            <a:endParaRPr lang="en-US" sz="40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06680" cy="1143000"/>
          </a:xfrm>
        </p:spPr>
        <p:txBody>
          <a:bodyPr>
            <a:normAutofit/>
          </a:bodyPr>
          <a:lstStyle/>
          <a:p>
            <a:r>
              <a:rPr lang="bg-BG" cap="none" smtClean="0"/>
              <a:t>Задача за Транзитвно затваряне на граф</a:t>
            </a:r>
            <a:endParaRPr lang="en-US" cap="non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" y="1600200"/>
            <a:ext cx="6998688" cy="3733800"/>
          </a:xfrm>
        </p:spPr>
      </p:pic>
    </p:spTree>
    <p:extLst>
      <p:ext uri="{BB962C8B-B14F-4D97-AF65-F5344CB8AC3E}">
        <p14:creationId xmlns:p14="http://schemas.microsoft.com/office/powerpoint/2010/main" val="35591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772400" cy="1143000"/>
          </a:xfrm>
        </p:spPr>
        <p:txBody>
          <a:bodyPr/>
          <a:lstStyle/>
          <a:p>
            <a:r>
              <a:rPr lang="bg-BG" smtClean="0"/>
              <a:t>Последователно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78688" cy="4925143"/>
          </a:xfrm>
        </p:spPr>
        <p:txBody>
          <a:bodyPr>
            <a:normAutofit fontScale="92500" lnSpcReduction="10000"/>
          </a:bodyPr>
          <a:lstStyle/>
          <a:p>
            <a:r>
              <a:rPr lang="bg-BG" sz="3600" smtClean="0"/>
              <a:t>Алгоритъм на</a:t>
            </a:r>
            <a:r>
              <a:rPr lang="en-US" sz="3600" smtClean="0"/>
              <a:t> Warshall</a:t>
            </a:r>
          </a:p>
          <a:p>
            <a:pPr lvl="1"/>
            <a:r>
              <a:rPr lang="pt-BR" sz="32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pt-BR" sz="3200">
                <a:latin typeface="Consolas" pitchFamily="49" charset="0"/>
                <a:cs typeface="Consolas" pitchFamily="49" charset="0"/>
              </a:rPr>
              <a:t>k := 1 to </a:t>
            </a:r>
            <a:r>
              <a:rPr lang="pt-BR" sz="3200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lvl="2"/>
            <a:r>
              <a:rPr lang="pt-BR" sz="34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pt-BR" sz="3400">
                <a:latin typeface="Consolas" pitchFamily="49" charset="0"/>
                <a:cs typeface="Consolas" pitchFamily="49" charset="0"/>
              </a:rPr>
              <a:t>i := 1 to </a:t>
            </a:r>
            <a:r>
              <a:rPr lang="pt-BR" sz="3400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lvl="3"/>
            <a:r>
              <a:rPr lang="pt-BR" sz="36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pt-BR" sz="3600">
                <a:latin typeface="Consolas" pitchFamily="49" charset="0"/>
                <a:cs typeface="Consolas" pitchFamily="49" charset="0"/>
              </a:rPr>
              <a:t>j := 1 to </a:t>
            </a:r>
            <a:r>
              <a:rPr lang="pt-BR" sz="3600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lvl="4"/>
            <a:r>
              <a:rPr lang="pt-BR" sz="3600" smtClean="0">
                <a:latin typeface="Consolas" pitchFamily="49" charset="0"/>
                <a:cs typeface="Consolas" pitchFamily="49" charset="0"/>
              </a:rPr>
              <a:t>a[i</a:t>
            </a:r>
            <a:r>
              <a:rPr lang="pt-BR" sz="3600">
                <a:latin typeface="Consolas" pitchFamily="49" charset="0"/>
                <a:cs typeface="Consolas" pitchFamily="49" charset="0"/>
              </a:rPr>
              <a:t>][j] = a[i][j] || (a[i][k] &amp;&amp; a[k][j]);</a:t>
            </a:r>
            <a:endParaRPr lang="bg-BG" sz="3600" smtClean="0">
              <a:latin typeface="Consolas" pitchFamily="49" charset="0"/>
              <a:cs typeface="Consolas" pitchFamily="49" charset="0"/>
            </a:endParaRPr>
          </a:p>
          <a:p>
            <a:r>
              <a:rPr lang="bg-BG" sz="3600" smtClean="0"/>
              <a:t>Сложност</a:t>
            </a:r>
          </a:p>
          <a:p>
            <a:pPr lvl="1"/>
            <a:r>
              <a:rPr lang="bg-BG" sz="3200" smtClean="0"/>
              <a:t> </a:t>
            </a:r>
            <a:r>
              <a:rPr lang="el-GR" sz="3200" smtClean="0"/>
              <a:t>Θ(</a:t>
            </a:r>
            <a:r>
              <a:rPr lang="en-US" sz="3200" i="1"/>
              <a:t>n</a:t>
            </a:r>
            <a:r>
              <a:rPr lang="en-US" sz="3200" baseline="30000"/>
              <a:t>3</a:t>
            </a:r>
            <a:r>
              <a:rPr lang="en-US" sz="3200" smtClean="0"/>
              <a:t>)</a:t>
            </a:r>
            <a:r>
              <a:rPr lang="bg-BG" sz="3200" smtClean="0"/>
              <a:t> стъпки</a:t>
            </a:r>
          </a:p>
          <a:p>
            <a:pPr lvl="1"/>
            <a:r>
              <a:rPr lang="bg-BG" sz="3200" smtClean="0"/>
              <a:t>      1 процесор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824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Паралелно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smtClean="0"/>
              <a:t>Време за изпълнение</a:t>
            </a:r>
            <a:r>
              <a:rPr lang="en-US" sz="3600" smtClean="0"/>
              <a:t>:</a:t>
            </a:r>
          </a:p>
          <a:p>
            <a:pPr lvl="1"/>
            <a:r>
              <a:rPr lang="bg-BG" sz="3200" smtClean="0"/>
              <a:t> </a:t>
            </a:r>
            <a:r>
              <a:rPr lang="el-GR" sz="3200" smtClean="0"/>
              <a:t>Θ(</a:t>
            </a:r>
            <a:r>
              <a:rPr lang="en-US" sz="3200" i="1" smtClean="0"/>
              <a:t>n</a:t>
            </a:r>
            <a:r>
              <a:rPr lang="en-US" sz="3200" smtClean="0"/>
              <a:t>)</a:t>
            </a:r>
            <a:r>
              <a:rPr lang="bg-BG" sz="3200" smtClean="0"/>
              <a:t> стъпки</a:t>
            </a:r>
            <a:endParaRPr lang="en-US" sz="3200" smtClean="0"/>
          </a:p>
          <a:p>
            <a:pPr lvl="1"/>
            <a:r>
              <a:rPr lang="bg-BG" sz="3200" smtClean="0"/>
              <a:t>     </a:t>
            </a:r>
            <a:r>
              <a:rPr lang="en-US" sz="3200" smtClean="0"/>
              <a:t>n</a:t>
            </a:r>
            <a:r>
              <a:rPr lang="en-US" sz="3200" baseline="30000" smtClean="0"/>
              <a:t>2 </a:t>
            </a:r>
            <a:r>
              <a:rPr lang="bg-BG" sz="3200" baseline="30000" smtClean="0"/>
              <a:t> </a:t>
            </a:r>
            <a:r>
              <a:rPr lang="bg-BG" sz="3200" smtClean="0"/>
              <a:t>процесора</a:t>
            </a:r>
            <a:endParaRPr lang="en-US" sz="3200" baseline="30000"/>
          </a:p>
        </p:txBody>
      </p:sp>
    </p:spTree>
    <p:extLst>
      <p:ext uri="{BB962C8B-B14F-4D97-AF65-F5344CB8AC3E}">
        <p14:creationId xmlns:p14="http://schemas.microsoft.com/office/powerpoint/2010/main" val="40590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Паралелна архитектура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3095"/>
          </a:xfrm>
        </p:spPr>
        <p:txBody>
          <a:bodyPr>
            <a:normAutofit lnSpcReduction="10000"/>
          </a:bodyPr>
          <a:lstStyle/>
          <a:p>
            <a:r>
              <a:rPr lang="bg-BG" sz="3200" smtClean="0"/>
              <a:t>Матрица на съседствата</a:t>
            </a:r>
            <a:endParaRPr lang="en-US" sz="3200" smtClean="0"/>
          </a:p>
          <a:p>
            <a:r>
              <a:rPr lang="en-US" sz="3200" smtClean="0"/>
              <a:t>Data </a:t>
            </a:r>
            <a:r>
              <a:rPr lang="en-US" sz="3200"/>
              <a:t>processing </a:t>
            </a:r>
            <a:r>
              <a:rPr lang="en-US" sz="3200" smtClean="0"/>
              <a:t>units</a:t>
            </a:r>
            <a:endParaRPr lang="bg-BG" sz="3200" smtClean="0"/>
          </a:p>
          <a:p>
            <a:r>
              <a:rPr lang="bg-BG" sz="3200" smtClean="0"/>
              <a:t>Квадратна мрежа</a:t>
            </a:r>
            <a:r>
              <a:rPr lang="en-US" sz="3200" smtClean="0"/>
              <a:t> n x n</a:t>
            </a:r>
            <a:endParaRPr lang="bg-BG" sz="3200" smtClean="0"/>
          </a:p>
          <a:p>
            <a:endParaRPr lang="bg-BG" sz="3200" smtClean="0"/>
          </a:p>
          <a:p>
            <a:endParaRPr lang="bg-BG" sz="3200"/>
          </a:p>
          <a:p>
            <a:r>
              <a:rPr lang="en-US" sz="3200" smtClean="0"/>
              <a:t>mesh = MPI_Cart_create(world</a:t>
            </a:r>
            <a:r>
              <a:rPr lang="en-US" sz="3200"/>
              <a:t>, </a:t>
            </a:r>
            <a:r>
              <a:rPr lang="en-US" sz="3200" smtClean="0"/>
              <a:t>2, {n, n}); </a:t>
            </a:r>
          </a:p>
          <a:p>
            <a:r>
              <a:rPr lang="en-US" sz="3200" smtClean="0"/>
              <a:t>  row = MPI_Cart_sub(mesh</a:t>
            </a:r>
            <a:r>
              <a:rPr lang="en-US" sz="3200"/>
              <a:t>, </a:t>
            </a:r>
            <a:r>
              <a:rPr lang="en-US" sz="3200" smtClean="0"/>
              <a:t>{0, 1});</a:t>
            </a:r>
            <a:endParaRPr lang="en-US" sz="3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96752"/>
            <a:ext cx="3462528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cap="none" smtClean="0"/>
              <a:t>CPU</a:t>
            </a:r>
            <a:r>
              <a:rPr lang="bg-BG" cap="none" smtClean="0"/>
              <a:t>то от</a:t>
            </a:r>
            <a:r>
              <a:rPr lang="en-US" cap="none" smtClean="0"/>
              <a:t> </a:t>
            </a:r>
            <a:r>
              <a:rPr lang="bg-BG" cap="none" smtClean="0"/>
              <a:t>ред </a:t>
            </a:r>
            <a:r>
              <a:rPr lang="en-US" cap="none" smtClean="0"/>
              <a:t>k, </a:t>
            </a:r>
            <a:r>
              <a:rPr lang="bg-BG" cap="none" smtClean="0"/>
              <a:t>при „преминаването“ на ред </a:t>
            </a:r>
            <a:r>
              <a:rPr lang="en-US" cap="none" smtClean="0"/>
              <a:t>i</a:t>
            </a:r>
            <a:r>
              <a:rPr lang="bg-BG" cap="none" smtClean="0"/>
              <a:t> </a:t>
            </a:r>
            <a:endParaRPr lang="en-US" cap="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9575574"/>
                  </p:ext>
                </p:extLst>
              </p:nvPr>
            </p:nvGraphicFramePr>
            <p:xfrm>
              <a:off x="685800" y="1600200"/>
              <a:ext cx="7772400" cy="3733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9575574"/>
                  </p:ext>
                </p:extLst>
              </p:nvPr>
            </p:nvGraphicFramePr>
            <p:xfrm>
              <a:off x="685800" y="1600200"/>
              <a:ext cx="7772400" cy="3733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19113" y="2971800"/>
                <a:ext cx="625428" cy="436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/>
                        <m:sub/>
                        <m:sup/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13" y="2971800"/>
                <a:ext cx="625428" cy="43614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7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cap="none" smtClean="0"/>
              <a:t>Клетка </a:t>
            </a:r>
            <a:r>
              <a:rPr lang="en-US" cap="none" smtClean="0"/>
              <a:t>(k, j) </a:t>
            </a:r>
            <a:r>
              <a:rPr lang="bg-BG" cap="none" smtClean="0"/>
              <a:t>пресмята</a:t>
            </a:r>
            <a:endParaRPr lang="en-US" cap="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3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3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3600" i="1">
                          <a:latin typeface="Cambria Math"/>
                        </a:rPr>
                        <m:t> ⋁  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en-US" sz="3600" i="1">
                              <a:latin typeface="Cambria Math"/>
                            </a:rPr>
                            <m:t> ⋀ </m:t>
                          </m:r>
                          <m:sSubSup>
                            <m:sSubSup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sz="3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bg-BG" sz="3600" smtClean="0"/>
              </a:p>
              <a:p>
                <a:pPr marL="68580" indent="0">
                  <a:buNone/>
                </a:pPr>
                <a:endParaRPr lang="bg-BG" sz="3600" smtClean="0"/>
              </a:p>
              <a:p>
                <a:pPr marL="68580" indent="0">
                  <a:buNone/>
                </a:pPr>
                <a:r>
                  <a:rPr lang="bg-BG" sz="3600" smtClean="0"/>
                  <a:t>където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⋁</m:t>
                    </m:r>
                  </m:oMath>
                </a14:m>
                <a:r>
                  <a:rPr lang="bg-BG" sz="3600" smtClean="0"/>
                  <a:t> и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⋀</m:t>
                    </m:r>
                  </m:oMath>
                </a14:m>
                <a:r>
                  <a:rPr lang="bg-BG" sz="3600" smtClean="0"/>
                  <a:t> са съответно дизюнкция и конюнкция</a:t>
                </a:r>
                <a:endParaRPr lang="en-US" sz="3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745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Dataflow</a:t>
            </a:r>
            <a:endParaRPr lang="en-US" sz="6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top down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307</TotalTime>
  <Words>498</Words>
  <Application>Microsoft Office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 Pop</vt:lpstr>
      <vt:lpstr>[Паралелно] транзитивно затваряне на граф</vt:lpstr>
      <vt:lpstr>Съдържание</vt:lpstr>
      <vt:lpstr>Задача за Транзитвно затваряне на граф</vt:lpstr>
      <vt:lpstr>Последователно решение</vt:lpstr>
      <vt:lpstr>Паралелно решение</vt:lpstr>
      <vt:lpstr>Паралелна архитектура</vt:lpstr>
      <vt:lpstr>CPUто от ред k, при „преминаването“ на ред i </vt:lpstr>
      <vt:lpstr>Клетка (k, j) пресмята</vt:lpstr>
      <vt:lpstr>Dataflow</vt:lpstr>
      <vt:lpstr>PowerPoint Presentation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Свойства</vt:lpstr>
      <vt:lpstr>Приложения и модификации</vt:lpstr>
      <vt:lpstr>Кодът ще можете да намерите на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Biserkov</dc:creator>
  <cp:lastModifiedBy>Jordan Biserkov</cp:lastModifiedBy>
  <cp:revision>24</cp:revision>
  <dcterms:created xsi:type="dcterms:W3CDTF">2011-02-25T12:03:46Z</dcterms:created>
  <dcterms:modified xsi:type="dcterms:W3CDTF">2012-01-28T00:27:11Z</dcterms:modified>
</cp:coreProperties>
</file>