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fcb2210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fcb2210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fa900f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fa900f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fcb2210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fcb2210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fcb2210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fcb2210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fe9839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fe9839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14th,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7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Previously: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50" y="768825"/>
            <a:ext cx="8520599" cy="174472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675" y="2541175"/>
            <a:ext cx="104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r>
              <a:rPr lang="en"/>
              <a:t>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75" y="3159500"/>
            <a:ext cx="8539882" cy="17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578100" y="1146500"/>
            <a:ext cx="761700" cy="2043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363850" y="1146500"/>
            <a:ext cx="761700" cy="2043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270100" y="1146500"/>
            <a:ext cx="761700" cy="2043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8176350" y="1146500"/>
            <a:ext cx="761700" cy="2043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578100" y="3552625"/>
            <a:ext cx="761700" cy="204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431375" y="3552625"/>
            <a:ext cx="761700" cy="204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317250" y="3552625"/>
            <a:ext cx="761700" cy="204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8203125" y="3552625"/>
            <a:ext cx="761700" cy="204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376" y="2593125"/>
            <a:ext cx="486799" cy="4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3800" y="213150"/>
            <a:ext cx="486799" cy="48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672"/>
              <a:buNone/>
            </a:pPr>
            <a:r>
              <a:rPr lang="en" sz="2320"/>
              <a:t>Differences in AUC scores (with corrected permissions vs. </a:t>
            </a:r>
            <a:r>
              <a:rPr lang="en" sz="2320">
                <a:solidFill>
                  <a:schemeClr val="lt2"/>
                </a:solidFill>
              </a:rPr>
              <a:t>paper</a:t>
            </a:r>
            <a:r>
              <a:rPr lang="en" sz="2320"/>
              <a:t>)</a:t>
            </a:r>
            <a:endParaRPr sz="232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39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Developer-Centered (</a:t>
            </a:r>
            <a:r>
              <a:rPr lang="en">
                <a:solidFill>
                  <a:schemeClr val="dk1"/>
                </a:solidFill>
              </a:rPr>
              <a:t>1 Classifier)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Evaluation/Validation AUC: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0.757</a:t>
            </a:r>
            <a:r>
              <a:rPr lang="en"/>
              <a:t> (0.764) -0.7%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AUC: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0.755</a:t>
            </a:r>
            <a:r>
              <a:rPr lang="en"/>
              <a:t> (0.762) -0.7%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9575" y="1152475"/>
            <a:ext cx="39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User-Centered (</a:t>
            </a:r>
            <a:r>
              <a:rPr lang="en">
                <a:solidFill>
                  <a:schemeClr val="dk1"/>
                </a:solidFill>
              </a:rPr>
              <a:t>11 Classifiers)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Evaluation/Validation AUC: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0.797 </a:t>
            </a:r>
            <a:r>
              <a:rPr lang="en"/>
              <a:t>(0.798) -0.1%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Testing AUC: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0.794</a:t>
            </a:r>
            <a:r>
              <a:rPr lang="en"/>
              <a:t> (0.792) +0.2%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new permissions and actions not hardcoded into our </a:t>
            </a:r>
            <a:r>
              <a:rPr lang="en"/>
              <a:t>read permissions</a:t>
            </a:r>
            <a:r>
              <a:rPr lang="en"/>
              <a:t> script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61950"/>
            <a:ext cx="8839198" cy="217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difficulty with new permissions and actions: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75" y="1131000"/>
            <a:ext cx="8639913" cy="31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929875" y="4423425"/>
            <a:ext cx="75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rPr lang="en" sz="2120"/>
              <a:t>There are m</a:t>
            </a:r>
            <a:r>
              <a:rPr lang="en" sz="2120"/>
              <a:t>any, many unique perms/acts. May be hard to categorize them</a:t>
            </a:r>
            <a:endParaRPr sz="21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28059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permissions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75" y="1170125"/>
            <a:ext cx="196575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275" y="1083012"/>
            <a:ext cx="1792300" cy="39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3675825" y="445025"/>
            <a:ext cx="28059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actions</a:t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5979850" y="1225625"/>
            <a:ext cx="28059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try making groups for billing, credentials, settings, badge, among others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