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d1cba0f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d1cba0f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d1cba0f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d1cba0f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d1cba0f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d1cba0f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24th,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readPermissions.py script troubleshooting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" y="937625"/>
            <a:ext cx="4202226" cy="26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950" y="937626"/>
            <a:ext cx="3879500" cy="28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013350"/>
            <a:ext cx="85206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Figure out why some of the permission columns are all zero (they shouldn’t be)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74350"/>
            <a:ext cx="86088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in the eapks1 directory, it looks like SMS, STORAGE, and SENSORS are all zeros. I need to figure out a way to confirm that’s true without decoding each xml file manually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7025"/>
            <a:ext cx="8839201" cy="267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true pos., false neg., etc. from Main.py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Purpose: Determine why the model is failing/succeeding where it is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98" y="1790398"/>
            <a:ext cx="3642550" cy="3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773" y="2081775"/>
            <a:ext cx="4463527" cy="129764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275538" y="3736025"/>
            <a:ext cx="46500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I clarify if the app was in the training set, validation set, or testing set?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