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ba1368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9ba1368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508b50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508b50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9ba1368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9ba1368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32100"/>
            <a:ext cx="87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en" sz="2120"/>
              <a:t>One important</a:t>
            </a:r>
            <a:r>
              <a:rPr lang="en" sz="2120"/>
              <a:t> difference in our scripts is the one hot encoding. I had originally set min_frequency=10 so it would run quickly. Setting it equal to 1 (i.e. one hot encoding all possible values) makes run time </a:t>
            </a:r>
            <a:r>
              <a:rPr lang="en" sz="2120"/>
              <a:t>exponentially</a:t>
            </a:r>
            <a:r>
              <a:rPr lang="en" sz="2120"/>
              <a:t> longer</a:t>
            </a:r>
            <a:endParaRPr sz="21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000" y="1894400"/>
            <a:ext cx="3738424" cy="10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75" y="1428050"/>
            <a:ext cx="5974850" cy="17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55250"/>
            <a:ext cx="5721348" cy="17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336350" y="3616075"/>
            <a:ext cx="26109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Could not find a runtime in Dr. Mohsen’s paper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2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connect to workstation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7150"/>
            <a:ext cx="8839201" cy="88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913" y="230050"/>
            <a:ext cx="57435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275" y="2635328"/>
            <a:ext cx="3107100" cy="20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371" y="2635325"/>
            <a:ext cx="310710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5150" y="906750"/>
            <a:ext cx="2010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Dr Mohsen’s results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15150" y="3145775"/>
            <a:ext cx="2010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My results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