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9b5af9a8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9b5af9a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f96b32d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f96b32d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9b5af9a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9b5af9a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31st,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bugs found in readPermissions.py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5" y="1159775"/>
            <a:ext cx="8220051" cy="37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962600" y="2988525"/>
            <a:ext cx="324900" cy="23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089100" y="1649850"/>
            <a:ext cx="446700" cy="31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962600" y="3860975"/>
            <a:ext cx="324900" cy="23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962600" y="4249150"/>
            <a:ext cx="324900" cy="23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962600" y="4637325"/>
            <a:ext cx="324900" cy="23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089100" y="2038025"/>
            <a:ext cx="446700" cy="31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089100" y="2387950"/>
            <a:ext cx="446700" cy="31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089100" y="2763375"/>
            <a:ext cx="446700" cy="31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089100" y="3126050"/>
            <a:ext cx="446700" cy="31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089100" y="3673525"/>
            <a:ext cx="446700" cy="31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089100" y="4036225"/>
            <a:ext cx="446700" cy="31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089100" y="4398925"/>
            <a:ext cx="446700" cy="31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able to get proper permission/action .csvs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000"/>
            <a:ext cx="8839200" cy="225694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7153000" y="3173925"/>
            <a:ext cx="246300" cy="2196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5900" y="1676154"/>
            <a:ext cx="606300" cy="2196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trying to run on all manifest files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025"/>
            <a:ext cx="8839199" cy="1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239050"/>
            <a:ext cx="85206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Decoding files in xmls1to22 directory is not working as it did on .xmls from eapks directories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AA84F"/>
                </a:solidFill>
              </a:rPr>
              <a:t>*Files in eapks are encoded, in xmls1to22 they are not</a:t>
            </a:r>
            <a:endParaRPr sz="21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