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6ec5505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6ec5505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6ec5505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6ec5505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6ec5505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6ec5505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appears that some of the permission features are all zeros (SENSORS, SMS, and STORAGE)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7678" r="9928" t="0"/>
          <a:stretch/>
        </p:blipFill>
        <p:spPr>
          <a:xfrm>
            <a:off x="648893" y="1874950"/>
            <a:ext cx="8368993" cy="19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13" y="1874950"/>
            <a:ext cx="522775" cy="1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46750" y="3261200"/>
            <a:ext cx="85206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Are these distributions close enough? Or should I manually make them exactly equal?</a:t>
            </a:r>
            <a:endParaRPr sz="222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67283"/>
          <a:stretch/>
        </p:blipFill>
        <p:spPr>
          <a:xfrm>
            <a:off x="342663" y="779475"/>
            <a:ext cx="8458674" cy="6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38957" l="0" r="0" t="0"/>
          <a:stretch/>
        </p:blipFill>
        <p:spPr>
          <a:xfrm>
            <a:off x="311700" y="2229926"/>
            <a:ext cx="8520600" cy="6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19158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Something is off…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650" y="2635328"/>
            <a:ext cx="3107100" cy="20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746" y="2635325"/>
            <a:ext cx="310710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913" y="230050"/>
            <a:ext cx="57435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810825"/>
            <a:ext cx="199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My best score for user-centered is with 9 classifiers instead of paper’s 11.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