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63" r:id="rId2"/>
    <p:sldId id="275" r:id="rId3"/>
    <p:sldId id="256" r:id="rId4"/>
    <p:sldId id="257" r:id="rId5"/>
    <p:sldId id="258" r:id="rId6"/>
    <p:sldId id="264" r:id="rId7"/>
    <p:sldId id="259" r:id="rId8"/>
    <p:sldId id="260" r:id="rId9"/>
    <p:sldId id="261" r:id="rId10"/>
    <p:sldId id="262" r:id="rId11"/>
    <p:sldId id="265" r:id="rId12"/>
    <p:sldId id="266" r:id="rId13"/>
    <p:sldId id="267" r:id="rId14"/>
    <p:sldId id="269" r:id="rId15"/>
    <p:sldId id="272" r:id="rId16"/>
    <p:sldId id="277" r:id="rId17"/>
    <p:sldId id="278" r:id="rId18"/>
    <p:sldId id="279" r:id="rId19"/>
    <p:sldId id="281" r:id="rId20"/>
    <p:sldId id="280" r:id="rId21"/>
    <p:sldId id="268" r:id="rId22"/>
    <p:sldId id="270" r:id="rId23"/>
    <p:sldId id="271" r:id="rId24"/>
    <p:sldId id="273" r:id="rId25"/>
    <p:sldId id="274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D7779C-800D-441C-BA89-8E371B81698E}">
          <p14:sldIdLst>
            <p14:sldId id="263"/>
          </p14:sldIdLst>
        </p14:section>
        <p14:section name="Class" id="{DF72F5F7-BF3D-448E-8D78-14962C0D52FF}">
          <p14:sldIdLst>
            <p14:sldId id="275"/>
          </p14:sldIdLst>
        </p14:section>
        <p14:section name="Abstraction" id="{D1388229-E229-498B-B6AC-52EB500DFD15}">
          <p14:sldIdLst>
            <p14:sldId id="256"/>
          </p14:sldIdLst>
        </p14:section>
        <p14:section name="Encapsulation" id="{AE3B0EEA-D25C-4BDD-8959-BCECF932AB2C}">
          <p14:sldIdLst>
            <p14:sldId id="257"/>
          </p14:sldIdLst>
        </p14:section>
        <p14:section name="Inheritance" id="{7490EE4A-E798-48B1-89A7-3C65E46E1389}">
          <p14:sldIdLst>
            <p14:sldId id="258"/>
            <p14:sldId id="264"/>
          </p14:sldIdLst>
        </p14:section>
        <p14:section name="Polymorphism" id="{2ABAA6E2-ED16-49A0-B6EC-6B42875DA733}">
          <p14:sldIdLst>
            <p14:sldId id="259"/>
            <p14:sldId id="260"/>
            <p14:sldId id="261"/>
            <p14:sldId id="262"/>
          </p14:sldIdLst>
        </p14:section>
        <p14:section name="Relationship" id="{8BB019BB-9E14-4859-B659-579831AF7F5D}">
          <p14:sldIdLst>
            <p14:sldId id="265"/>
            <p14:sldId id="266"/>
            <p14:sldId id="267"/>
            <p14:sldId id="269"/>
            <p14:sldId id="272"/>
            <p14:sldId id="277"/>
            <p14:sldId id="278"/>
            <p14:sldId id="279"/>
            <p14:sldId id="281"/>
            <p14:sldId id="280"/>
          </p14:sldIdLst>
        </p14:section>
        <p14:section name="Interface" id="{5C77B479-BBB6-419D-86F9-0FC389C32AED}">
          <p14:sldIdLst>
            <p14:sldId id="268"/>
            <p14:sldId id="270"/>
            <p14:sldId id="271"/>
            <p14:sldId id="273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0075" autoAdjust="0"/>
  </p:normalViewPr>
  <p:slideViewPr>
    <p:cSldViewPr snapToGrid="0">
      <p:cViewPr varScale="1">
        <p:scale>
          <a:sx n="76" d="100"/>
          <a:sy n="76" d="100"/>
        </p:scale>
        <p:origin x="12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CE5A7-E0DC-4D32-B509-2DB6C608C02E}" type="datetimeFigureOut">
              <a:rPr lang="en-IN" smtClean="0"/>
              <a:t>08-01-2019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D4EAC-2E5D-4BB6-8320-4CD6D7014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81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https://www.softwaretestingmaterial.com/selenium-interview-questions/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D4EAC-2E5D-4BB6-8320-4CD6D701495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876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https://www.softwaretestingmaterial.com/selenium-interview-questions/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D4EAC-2E5D-4BB6-8320-4CD6D701495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77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https://www.slideshare.net/AdilAslam4/class-diagram-in-uml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D4EAC-2E5D-4BB6-8320-4CD6D701495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95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spiroprojects.com/blog/cat-view-more.php?blogname=what-is-Interface-in-java?&amp;id=238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spiroprojects.com/blog/cat-view-more.php?blogname=what-is-Interface-in-java?&amp;id=238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://spiroprojects.com/blog/cat-view-more.php?blogname=what-is-Interface-in-java?&amp;id=238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spiroprojects.com/blog/cat-view-more.php?blogname=what-is-Interface-in-java?&amp;id=238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spiroprojects.com/blog/cat-view-more.php?blogname=what-is-Interface-in-java?&amp;id=238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://spiroprojects.com/blog/cat-view-more.php?blogname=what-is-Interface-in-java?&amp;id=23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Image result for OOPS in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60" y="848860"/>
            <a:ext cx="53054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094514" y="848860"/>
            <a:ext cx="2273709" cy="2541431"/>
          </a:xfrm>
        </p:spPr>
        <p:txBody>
          <a:bodyPr/>
          <a:lstStyle/>
          <a:p>
            <a:r>
              <a:rPr lang="en-IN" b="1" dirty="0"/>
              <a:t>JAVA</a:t>
            </a:r>
            <a:endParaRPr lang="en-IN" dirty="0"/>
          </a:p>
        </p:txBody>
      </p:sp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399" y="0"/>
            <a:ext cx="4679677" cy="240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99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method overriding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child class can use the OOP polymorphism concept to override a method of its parent class.</a:t>
            </a:r>
          </a:p>
        </p:txBody>
      </p:sp>
      <p:pic>
        <p:nvPicPr>
          <p:cNvPr id="5" name="Picture 2" descr="Image result for method overriding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3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relationship</a:t>
            </a:r>
          </a:p>
        </p:txBody>
      </p:sp>
      <p:pic>
        <p:nvPicPr>
          <p:cNvPr id="2050" name="Picture 2" descr="Image result for java relationship typ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45588"/>
            <a:ext cx="9630955" cy="266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7042" y="0"/>
            <a:ext cx="3194957" cy="184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9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relationship</a:t>
            </a:r>
          </a:p>
        </p:txBody>
      </p:sp>
      <p:pic>
        <p:nvPicPr>
          <p:cNvPr id="3074" name="Picture 2" descr="Image result for java relationship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15732"/>
            <a:ext cx="7202564" cy="346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0" y="-52731"/>
            <a:ext cx="32575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560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relationship</a:t>
            </a:r>
          </a:p>
        </p:txBody>
      </p:sp>
      <p:pic>
        <p:nvPicPr>
          <p:cNvPr id="4098" name="Picture 2" descr="Image result for java Java relationship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15732"/>
            <a:ext cx="6026907" cy="34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8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relationship</a:t>
            </a:r>
          </a:p>
        </p:txBody>
      </p:sp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15731"/>
            <a:ext cx="4622650" cy="34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738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relationship</a:t>
            </a:r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2349500"/>
            <a:ext cx="76962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323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Relationship: Composition</a:t>
            </a:r>
          </a:p>
        </p:txBody>
      </p:sp>
      <p:sp>
        <p:nvSpPr>
          <p:cNvPr id="4" name="AutoShape 4" descr="Image result for java composition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Image result for java composition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Image result for java composition"/>
          <p:cNvSpPr>
            <a:spLocks noChangeAspect="1" noChangeArrowheads="1"/>
          </p:cNvSpPr>
          <p:nvPr/>
        </p:nvSpPr>
        <p:spPr bwMode="auto">
          <a:xfrm>
            <a:off x="6248400" y="3581400"/>
            <a:ext cx="2184400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0" descr="Image result for java composition"/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4348" name="Picture 12" descr="Image result for java compos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904554"/>
            <a:ext cx="6929968" cy="307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250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Relationship:  Association</a:t>
            </a:r>
          </a:p>
        </p:txBody>
      </p:sp>
      <p:sp>
        <p:nvSpPr>
          <p:cNvPr id="4" name="AutoShape 4" descr="Image result for java composition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Image result for java composition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Image result for java composition"/>
          <p:cNvSpPr>
            <a:spLocks noChangeAspect="1" noChangeArrowheads="1"/>
          </p:cNvSpPr>
          <p:nvPr/>
        </p:nvSpPr>
        <p:spPr bwMode="auto">
          <a:xfrm>
            <a:off x="6248400" y="3581400"/>
            <a:ext cx="2184400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0" descr="Image result for java composition"/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006154"/>
            <a:ext cx="8425893" cy="27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37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Relationship:  aggregation </a:t>
            </a:r>
          </a:p>
        </p:txBody>
      </p:sp>
      <p:sp>
        <p:nvSpPr>
          <p:cNvPr id="4" name="AutoShape 4" descr="Image result for java composition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Image result for java composition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Image result for java composition"/>
          <p:cNvSpPr>
            <a:spLocks noChangeAspect="1" noChangeArrowheads="1"/>
          </p:cNvSpPr>
          <p:nvPr/>
        </p:nvSpPr>
        <p:spPr bwMode="auto">
          <a:xfrm>
            <a:off x="6248400" y="3581400"/>
            <a:ext cx="2184400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0" descr="Image result for java composition"/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6386" name="Picture 2" descr="Image result for java aggregation aggreg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1917477"/>
            <a:ext cx="6614735" cy="299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796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Relationship:  aggregation Vs Composition</a:t>
            </a:r>
          </a:p>
        </p:txBody>
      </p:sp>
      <p:sp>
        <p:nvSpPr>
          <p:cNvPr id="4" name="AutoShape 4" descr="Image result for java composition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Image result for java composition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Image result for java composition"/>
          <p:cNvSpPr>
            <a:spLocks noChangeAspect="1" noChangeArrowheads="1"/>
          </p:cNvSpPr>
          <p:nvPr/>
        </p:nvSpPr>
        <p:spPr bwMode="auto">
          <a:xfrm>
            <a:off x="6248400" y="3581400"/>
            <a:ext cx="2184400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0" descr="Image result for java composition"/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8434" name="Picture 2" descr="Image result for java aggregation aggreg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1853754"/>
            <a:ext cx="5455407" cy="409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10343" y="5670727"/>
            <a:ext cx="6106886" cy="3737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110343" y="1726295"/>
            <a:ext cx="6106886" cy="37374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00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463800" y="2407172"/>
            <a:ext cx="6032500" cy="983119"/>
          </a:xfrm>
        </p:spPr>
        <p:txBody>
          <a:bodyPr>
            <a:normAutofit/>
          </a:bodyPr>
          <a:lstStyle/>
          <a:p>
            <a:r>
              <a:rPr lang="en-IN" b="1" dirty="0"/>
              <a:t>JAVA CLASS</a:t>
            </a:r>
            <a:endParaRPr lang="en-IN" dirty="0"/>
          </a:p>
        </p:txBody>
      </p:sp>
      <p:pic>
        <p:nvPicPr>
          <p:cNvPr id="1229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0"/>
            <a:ext cx="4267200" cy="332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076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Relationship:  UML diagram </a:t>
            </a:r>
          </a:p>
        </p:txBody>
      </p:sp>
      <p:sp>
        <p:nvSpPr>
          <p:cNvPr id="4" name="AutoShape 4" descr="Image result for java composition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Image result for java composition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Image result for java composition"/>
          <p:cNvSpPr>
            <a:spLocks noChangeAspect="1" noChangeArrowheads="1"/>
          </p:cNvSpPr>
          <p:nvPr/>
        </p:nvSpPr>
        <p:spPr bwMode="auto">
          <a:xfrm>
            <a:off x="6248400" y="3581400"/>
            <a:ext cx="2184400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10" descr="Image result for java composition"/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7410" name="Picture 2" descr="Image result for java aggregation aggreg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1853753"/>
            <a:ext cx="3806221" cy="418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66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hlinkClick r:id="rId2"/>
              </a:rPr>
              <a:t>Interface in</a:t>
            </a:r>
            <a:r>
              <a:rPr lang="en-IN" u="sng" dirty="0"/>
              <a:t> java</a:t>
            </a:r>
            <a:endParaRPr lang="en-IN" dirty="0"/>
          </a:p>
        </p:txBody>
      </p:sp>
      <p:pic>
        <p:nvPicPr>
          <p:cNvPr id="5122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1951831"/>
            <a:ext cx="6843335" cy="330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561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1800" y="2015732"/>
            <a:ext cx="6299200" cy="3709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hlinkClick r:id="rId2"/>
              </a:rPr>
              <a:t>Interface in</a:t>
            </a:r>
            <a:r>
              <a:rPr lang="en-IN" u="sng" dirty="0"/>
              <a:t> java</a:t>
            </a:r>
            <a:endParaRPr lang="en-IN" dirty="0"/>
          </a:p>
        </p:txBody>
      </p:sp>
      <p:pic>
        <p:nvPicPr>
          <p:cNvPr id="717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610" y="2015732"/>
            <a:ext cx="4113212" cy="387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45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hlinkClick r:id="rId2"/>
              </a:rPr>
              <a:t>Interface in</a:t>
            </a:r>
            <a:r>
              <a:rPr lang="en-IN" u="sng" dirty="0"/>
              <a:t> java</a:t>
            </a:r>
            <a:endParaRPr lang="en-IN" dirty="0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2057400"/>
            <a:ext cx="68961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563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hlinkClick r:id="rId2"/>
              </a:rPr>
              <a:t>Interface in</a:t>
            </a:r>
            <a:r>
              <a:rPr lang="en-IN" u="sng" dirty="0"/>
              <a:t> java</a:t>
            </a:r>
            <a:endParaRPr lang="en-IN" dirty="0"/>
          </a:p>
        </p:txBody>
      </p:sp>
      <p:pic>
        <p:nvPicPr>
          <p:cNvPr id="10242" name="Picture 2" descr="Image result for java inter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867" y="2024742"/>
            <a:ext cx="7548698" cy="30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574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hlinkClick r:id="rId2"/>
              </a:rPr>
              <a:t>Interface in</a:t>
            </a:r>
            <a:r>
              <a:rPr lang="en-IN" u="sng" dirty="0"/>
              <a:t> java</a:t>
            </a:r>
            <a:endParaRPr lang="en-IN" dirty="0"/>
          </a:p>
        </p:txBody>
      </p:sp>
      <p:pic>
        <p:nvPicPr>
          <p:cNvPr id="11266" name="Picture 2" descr="Image result for java inter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216" y="1853754"/>
            <a:ext cx="6148841" cy="382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81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IN" u="sng">
                <a:hlinkClick r:id="rId2"/>
              </a:rPr>
              <a:t>Interface in</a:t>
            </a:r>
            <a:r>
              <a:rPr lang="en-IN" u="sng"/>
              <a:t> java</a:t>
            </a:r>
            <a:endParaRPr lang="en-IN" dirty="0"/>
          </a:p>
        </p:txBody>
      </p:sp>
      <p:pic>
        <p:nvPicPr>
          <p:cNvPr id="13314" name="Picture 2" descr="Image result for java inter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25" y="1853754"/>
            <a:ext cx="714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86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Abstraction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Abstraction means using simple things to represent complexity. </a:t>
            </a:r>
          </a:p>
        </p:txBody>
      </p:sp>
      <p:pic>
        <p:nvPicPr>
          <p:cNvPr id="4098" name="Picture 2" descr="Image result for abstraction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0"/>
            <a:ext cx="3352800" cy="236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0" y="4146027"/>
            <a:ext cx="31146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4162" y="-204460"/>
            <a:ext cx="4969185" cy="284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71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Encapsulation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This is the practice of keeping fields within a class private, then providing access to them via public methods</a:t>
            </a:r>
          </a:p>
        </p:txBody>
      </p:sp>
      <p:pic>
        <p:nvPicPr>
          <p:cNvPr id="5122" name="Picture 2" descr="Image result for encapsulation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100" y="0"/>
            <a:ext cx="26289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15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Inheritance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It lets programmers create new classes that share some of the attributes of existing classes.</a:t>
            </a:r>
          </a:p>
        </p:txBody>
      </p:sp>
      <p:pic>
        <p:nvPicPr>
          <p:cNvPr id="4" name="Picture 2" descr="Image result for method overriding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9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Inheritance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It lets programmers create new classes that share some of the attributes of existing classes.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5727"/>
            <a:ext cx="5715000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44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Polymorphism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This Java OOP concept lets programmers use the same word to mean different things in different contexts. </a:t>
            </a:r>
          </a:p>
        </p:txBody>
      </p:sp>
      <p:pic>
        <p:nvPicPr>
          <p:cNvPr id="8194" name="Picture 2" descr="Image result for OOPS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802" y="0"/>
            <a:ext cx="2471198" cy="275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47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165096"/>
          </a:xfrm>
        </p:spPr>
        <p:txBody>
          <a:bodyPr>
            <a:normAutofit/>
          </a:bodyPr>
          <a:lstStyle/>
          <a:p>
            <a:r>
              <a:rPr lang="en-IN" dirty="0"/>
              <a:t>Method overloading 			Virtual function</a:t>
            </a:r>
          </a:p>
          <a:p>
            <a:r>
              <a:rPr lang="en-IN" dirty="0"/>
              <a:t>Operator overloading 		method overriding</a:t>
            </a:r>
          </a:p>
          <a:p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553200" y="3343729"/>
            <a:ext cx="0" cy="2066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17779" y="4699000"/>
            <a:ext cx="8637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417779" y="4696300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Static or Compile Time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78234" y="4696300"/>
            <a:ext cx="2233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Dynamic or Run Time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635" y="0"/>
            <a:ext cx="3532365" cy="262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909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method overloading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single method name might work in different ways depending on what arguments are passed to it.</a:t>
            </a:r>
          </a:p>
        </p:txBody>
      </p:sp>
      <p:pic>
        <p:nvPicPr>
          <p:cNvPr id="3076" name="Picture 4" descr="Image result for method overriding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854" y="0"/>
            <a:ext cx="3672146" cy="277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0299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213</Words>
  <Application>Microsoft Office PowerPoint</Application>
  <PresentationFormat>Widescreen</PresentationFormat>
  <Paragraphs>43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Gill Sans MT</vt:lpstr>
      <vt:lpstr>Gallery</vt:lpstr>
      <vt:lpstr>JAVA</vt:lpstr>
      <vt:lpstr>JAVA CLASS</vt:lpstr>
      <vt:lpstr>Abstraction</vt:lpstr>
      <vt:lpstr>Encapsulation</vt:lpstr>
      <vt:lpstr>Inheritance</vt:lpstr>
      <vt:lpstr>Inheritance</vt:lpstr>
      <vt:lpstr>Polymorphism</vt:lpstr>
      <vt:lpstr>Polymorphism</vt:lpstr>
      <vt:lpstr>method overloading</vt:lpstr>
      <vt:lpstr>method overriding</vt:lpstr>
      <vt:lpstr>relationship</vt:lpstr>
      <vt:lpstr>relationship</vt:lpstr>
      <vt:lpstr>relationship</vt:lpstr>
      <vt:lpstr>relationship</vt:lpstr>
      <vt:lpstr>relationship</vt:lpstr>
      <vt:lpstr>Relationship: Composition</vt:lpstr>
      <vt:lpstr>Relationship:  Association</vt:lpstr>
      <vt:lpstr>Relationship:  aggregation </vt:lpstr>
      <vt:lpstr>Relationship:  aggregation Vs Composition</vt:lpstr>
      <vt:lpstr>Relationship:  UML diagram </vt:lpstr>
      <vt:lpstr>Interface in java</vt:lpstr>
      <vt:lpstr>Interface in java</vt:lpstr>
      <vt:lpstr>Interface in java</vt:lpstr>
      <vt:lpstr>Interface in java</vt:lpstr>
      <vt:lpstr>Interface in java</vt:lpstr>
      <vt:lpstr>Interface in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</dc:title>
  <dc:creator>Khairul Basar</dc:creator>
  <cp:lastModifiedBy>Khairul Basar</cp:lastModifiedBy>
  <cp:revision>54</cp:revision>
  <dcterms:created xsi:type="dcterms:W3CDTF">2019-01-08T10:04:55Z</dcterms:created>
  <dcterms:modified xsi:type="dcterms:W3CDTF">2019-01-08T14:25:03Z</dcterms:modified>
</cp:coreProperties>
</file>