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D7779C-800D-441C-BA89-8E371B81698E}">
          <p14:sldIdLst>
            <p14:sldId id="263"/>
          </p14:sldIdLst>
        </p14:section>
        <p14:section name="Abstraction" id="{D1388229-E229-498B-B6AC-52EB500DFD15}">
          <p14:sldIdLst>
            <p14:sldId id="256"/>
          </p14:sldIdLst>
        </p14:section>
        <p14:section name="Encapsulation" id="{AE3B0EEA-D25C-4BDD-8959-BCECF932AB2C}">
          <p14:sldIdLst>
            <p14:sldId id="257"/>
          </p14:sldIdLst>
        </p14:section>
        <p14:section name="Inheritance" id="{7490EE4A-E798-48B1-89A7-3C65E46E1389}">
          <p14:sldIdLst>
            <p14:sldId id="258"/>
          </p14:sldIdLst>
        </p14:section>
        <p14:section name="Polymorphism" id="{2ABAA6E2-ED16-49A0-B6EC-6B42875DA733}">
          <p14:sldIdLst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075" autoAdjust="0"/>
  </p:normalViewPr>
  <p:slideViewPr>
    <p:cSldViewPr snapToGrid="0">
      <p:cViewPr>
        <p:scale>
          <a:sx n="66" d="100"/>
          <a:sy n="66" d="100"/>
        </p:scale>
        <p:origin x="48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CE5A7-E0DC-4D32-B509-2DB6C608C02E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D4EAC-2E5D-4BB6-8320-4CD6D7014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1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https://www.softwaretestingmaterial.com/selenium-interview-questions/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D4EAC-2E5D-4BB6-8320-4CD6D70149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7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 result for OOPS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0" y="848860"/>
            <a:ext cx="53054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094514" y="848860"/>
            <a:ext cx="2273709" cy="2541431"/>
          </a:xfrm>
        </p:spPr>
        <p:txBody>
          <a:bodyPr/>
          <a:lstStyle/>
          <a:p>
            <a:r>
              <a:rPr lang="en-IN" b="1" dirty="0"/>
              <a:t>JAVA</a:t>
            </a:r>
            <a:endParaRPr lang="en-IN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99" y="0"/>
            <a:ext cx="4679677" cy="24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Abstraction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Abstraction means using simple things to represent complexity. </a:t>
            </a:r>
          </a:p>
        </p:txBody>
      </p:sp>
      <p:pic>
        <p:nvPicPr>
          <p:cNvPr id="4098" name="Picture 2" descr="Image result for abstractio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0"/>
            <a:ext cx="3352800" cy="236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0" y="4146027"/>
            <a:ext cx="31146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162" y="-204460"/>
            <a:ext cx="4969185" cy="284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1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Encapsulation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This is the practice of keeping fields within a class private, then providing access to them via public methods</a:t>
            </a:r>
          </a:p>
        </p:txBody>
      </p:sp>
      <p:pic>
        <p:nvPicPr>
          <p:cNvPr id="5122" name="Picture 2" descr="Image result for encapsulatio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0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5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It lets programmers create new classes that share some of the attributes of existing classes.</a:t>
            </a:r>
          </a:p>
        </p:txBody>
      </p:sp>
      <p:pic>
        <p:nvPicPr>
          <p:cNvPr id="4" name="Picture 2" descr="Image result for method overriding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9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Polymorphism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This Java OOP concept lets programmers use the same word to mean different things in different contexts. </a:t>
            </a:r>
          </a:p>
        </p:txBody>
      </p:sp>
      <p:pic>
        <p:nvPicPr>
          <p:cNvPr id="8194" name="Picture 2" descr="Image result for OOP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802" y="0"/>
            <a:ext cx="2471198" cy="27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7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165096"/>
          </a:xfrm>
        </p:spPr>
        <p:txBody>
          <a:bodyPr>
            <a:normAutofit/>
          </a:bodyPr>
          <a:lstStyle/>
          <a:p>
            <a:r>
              <a:rPr lang="en-IN" dirty="0"/>
              <a:t>Method overloading 			Virtual function</a:t>
            </a:r>
          </a:p>
          <a:p>
            <a:r>
              <a:rPr lang="en-IN" dirty="0"/>
              <a:t>Operator overloading 		method overriding</a:t>
            </a:r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553200" y="3343729"/>
            <a:ext cx="0" cy="206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17779" y="4699000"/>
            <a:ext cx="863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17779" y="469630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Static or Compile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8234" y="4696300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Dynamic or Run Time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35" y="0"/>
            <a:ext cx="3532365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09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 overloading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single method name might work in different ways depending on what arguments are passed to it.</a:t>
            </a:r>
          </a:p>
        </p:txBody>
      </p:sp>
      <p:pic>
        <p:nvPicPr>
          <p:cNvPr id="3076" name="Picture 4" descr="Image result for method overriding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854" y="0"/>
            <a:ext cx="3672146" cy="277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2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 overriding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child class can use the OOP polymorphism concept to override a method of its parent class.</a:t>
            </a:r>
          </a:p>
        </p:txBody>
      </p:sp>
      <p:pic>
        <p:nvPicPr>
          <p:cNvPr id="5" name="Picture 2" descr="Image result for method overriding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71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130</Words>
  <Application>Microsoft Office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JAVA</vt:lpstr>
      <vt:lpstr>Abstraction</vt:lpstr>
      <vt:lpstr>Encapsulation</vt:lpstr>
      <vt:lpstr>Inheritance</vt:lpstr>
      <vt:lpstr>Polymorphism</vt:lpstr>
      <vt:lpstr>Polymorphism</vt:lpstr>
      <vt:lpstr>method overloading</vt:lpstr>
      <vt:lpstr>method overriding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Khairul Basar</dc:creator>
  <cp:lastModifiedBy>Khairul Basar</cp:lastModifiedBy>
  <cp:revision>31</cp:revision>
  <dcterms:created xsi:type="dcterms:W3CDTF">2019-01-08T10:04:55Z</dcterms:created>
  <dcterms:modified xsi:type="dcterms:W3CDTF">2019-01-08T11:25:27Z</dcterms:modified>
</cp:coreProperties>
</file>