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3BF71-38B7-8642-BFCE-EDAE9BD0CBAF}" type="datetimeFigureOut">
              <a:rPr lang="en-US" dirty="0"/>
              <a:t>12/21/2018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025CB-9D18-264E-A945-2D020344C9DA}" type="datetimeFigureOut">
              <a:rPr lang="en-US" dirty="0"/>
              <a:t>12/21/2018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EFB6C-7E96-8F41-8872-189CA1C59F84}" type="datetimeFigureOut">
              <a:rPr lang="en-US" dirty="0"/>
              <a:t>12/21/2018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81CDE-9BE7-C544-8ACB-7077DFC4270F}" type="datetimeFigureOut">
              <a:rPr lang="en-US" dirty="0"/>
              <a:t>12/21/2018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BA285-9698-1B45-8319-D90A8C63F150}" type="datetimeFigureOut">
              <a:rPr lang="en-US" dirty="0"/>
              <a:t>12/21/2018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6CD42-43FF-B740-998F-DCC3802C4CE3}" type="datetimeFigureOut">
              <a:rPr lang="en-US" dirty="0"/>
              <a:t>12/21/2018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0FFBD-2EE4-8547-BBAE-A1AC91C8D77E}" type="datetimeFigureOut">
              <a:rPr lang="en-US" dirty="0"/>
              <a:t>12/21/2018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2352-D7AC-F242-9256-A4477BCBF354}" type="datetimeFigureOut">
              <a:rPr lang="en-US" dirty="0"/>
              <a:t>12/21/2018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CFC6A-9AE6-404D-9FDD-168B477B9C90}" type="datetimeFigureOut">
              <a:rPr lang="en-US" dirty="0"/>
              <a:t>12/21/2018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FCDFD-B4CF-A241-8D71-E814B10BEAF4}" type="datetimeFigureOut">
              <a:rPr lang="en-US" dirty="0"/>
              <a:t>12/21/2018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</p:spPr>
        <p:txBody>
          <a:bodyPr/>
          <a:lstStyle>
            <a:lvl1pPr algn="l">
              <a:defRPr/>
            </a:lvl1pPr>
          </a:lstStyle>
          <a:p>
            <a:fld id="{26A7B589-FD4B-7E46-869A-CBADC5FC564E}" type="datetimeFigureOut">
              <a:rPr lang="en-US" dirty="0"/>
              <a:t>12/21/2018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8A92E-5FF9-8143-81B3-CCB531513398}" type="datetimeFigureOut">
              <a:rPr lang="en-US" dirty="0"/>
              <a:t>12/21/2018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Strings / Arrays of Chars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Strings are arrays of characters. The special character ' \0' (NUL) is used to indicate the end of a string.</a:t>
            </a:r>
          </a:p>
        </p:txBody>
      </p:sp>
    </p:spTree>
    <p:extLst>
      <p:ext uri="{BB962C8B-B14F-4D97-AF65-F5344CB8AC3E}">
        <p14:creationId xmlns:p14="http://schemas.microsoft.com/office/powerpoint/2010/main" val="3369539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7150100" cy="774700"/>
          </a:xfrm>
        </p:spPr>
        <p:txBody>
          <a:bodyPr/>
          <a:lstStyle/>
          <a:p>
            <a:r>
              <a:rPr lang="en-IN" dirty="0"/>
              <a:t>Example::string01</a:t>
            </a:r>
          </a:p>
        </p:txBody>
      </p:sp>
      <p:sp>
        <p:nvSpPr>
          <p:cNvPr id="4" name="Rectangle 3"/>
          <p:cNvSpPr/>
          <p:nvPr/>
        </p:nvSpPr>
        <p:spPr>
          <a:xfrm>
            <a:off x="1331912" y="774701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This creates a character array four elements long. Note that we had to allocate one character for the end-of-string marker.</a:t>
            </a:r>
          </a:p>
        </p:txBody>
      </p:sp>
    </p:spTree>
    <p:extLst>
      <p:ext uri="{BB962C8B-B14F-4D97-AF65-F5344CB8AC3E}">
        <p14:creationId xmlns:p14="http://schemas.microsoft.com/office/powerpoint/2010/main" val="37560531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Gallery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AC464412-510E-4F2B-8947-A0DDBD0289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34</TotalTime>
  <Words>56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Palatino Linotype</vt:lpstr>
      <vt:lpstr>Gallery</vt:lpstr>
      <vt:lpstr>Strings / Arrays of Chars</vt:lpstr>
      <vt:lpstr>Example::string01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Strings / Arrays of Chars</dc:title>
  <dc:creator>Khairul Basar</dc:creator>
  <cp:lastModifiedBy>Khairul Basar</cp:lastModifiedBy>
  <cp:revision>4</cp:revision>
  <dcterms:created xsi:type="dcterms:W3CDTF">2018-12-21T11:51:33Z</dcterms:created>
  <dcterms:modified xsi:type="dcterms:W3CDTF">2018-12-21T12:26:05Z</dcterms:modified>
</cp:coreProperties>
</file>