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6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6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FA54-6457-44A2-A225-52AF13736CD2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53A1-642B-4F6A-9970-46217BC6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IN" sz="4200" dirty="0"/>
              <a:t>Create Arduino based Modbus RS485 Master &amp; Slave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lang="en-IN" dirty="0"/>
              <a:t>Programming  &amp; Testing Arduino Uno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AEA790-E54D-4728-B183-ACA8FD1BF2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775268-F787-4CC2-A9AB-4961AA43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16337"/>
          </a:xfr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IN" sz="4200" dirty="0"/>
              <a:t>List of Hardware required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16337"/>
            <a:ext cx="12192000" cy="6041663"/>
          </a:xfrm>
          <a:noFill/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Arduino Uno board with USB cable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RS 485 Shield for Arduino Uno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 LCD Display, preferable size 4x20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Some Connecting wires &amp; hardwires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AEA790-E54D-4728-B183-ACA8FD1BF2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775268-F787-4CC2-A9AB-4961AA43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Create Arduino based Modbus RS485 Master &amp; Slave module</vt:lpstr>
      <vt:lpstr>List of Hardware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 RS485</dc:title>
  <dc:creator>Khairul Basar</dc:creator>
  <cp:lastModifiedBy>Khairul Basar</cp:lastModifiedBy>
  <cp:revision>10</cp:revision>
  <dcterms:created xsi:type="dcterms:W3CDTF">2018-06-20T07:27:21Z</dcterms:created>
  <dcterms:modified xsi:type="dcterms:W3CDTF">2018-06-20T12:32:25Z</dcterms:modified>
</cp:coreProperties>
</file>