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Impact" charset="1" panose="020B0806030902050204"/>
      <p:regular r:id="rId19"/>
    </p:embeddedFont>
    <p:embeddedFont>
      <p:font typeface="Montserrat Bold" charset="1" panose="00000800000000000000"/>
      <p:regular r:id="rId20"/>
    </p:embeddedFont>
    <p:embeddedFont>
      <p:font typeface="Bobby Jones" charset="1" panose="00000000000000000000"/>
      <p:regular r:id="rId21"/>
    </p:embeddedFont>
    <p:embeddedFont>
      <p:font typeface="Garet Bold" charset="1" panose="00000000000000000000"/>
      <p:regular r:id="rId22"/>
    </p:embeddedFont>
    <p:embeddedFont>
      <p:font typeface="League Spartan" charset="1" panose="00000800000000000000"/>
      <p:regular r:id="rId23"/>
    </p:embeddedFont>
    <p:embeddedFont>
      <p:font typeface="JetBrains Mono Bold" charset="1" panose="02010809030102050004"/>
      <p:regular r:id="rId24"/>
    </p:embeddedFont>
    <p:embeddedFont>
      <p:font typeface="Arimo Bold" charset="1" panose="020B07040202020202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2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66927" y="-4280359"/>
            <a:ext cx="10812392" cy="10812392"/>
          </a:xfrm>
          <a:custGeom>
            <a:avLst/>
            <a:gdLst/>
            <a:ahLst/>
            <a:cxnLst/>
            <a:rect r="r" b="b" t="t" l="l"/>
            <a:pathLst>
              <a:path h="10812392" w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407200" y="4432068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078" y="7902203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014760" y="4536579"/>
            <a:ext cx="13387694" cy="5441062"/>
            <a:chOff x="0" y="0"/>
            <a:chExt cx="17850259" cy="725475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337254" y="1548899"/>
              <a:ext cx="17347905" cy="57058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754"/>
                </a:lnSpc>
              </a:pPr>
              <a:r>
                <a:rPr lang="en-US" sz="30943" spc="-309">
                  <a:solidFill>
                    <a:srgbClr val="428CE2"/>
                  </a:solidFill>
                  <a:latin typeface="Impact"/>
                  <a:ea typeface="Impact"/>
                  <a:cs typeface="Impact"/>
                  <a:sym typeface="Impact"/>
                </a:rPr>
                <a:t>PROJECT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04775"/>
              <a:ext cx="17850259" cy="10579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77"/>
                </a:lnSpc>
              </a:pPr>
              <a:r>
                <a:rPr lang="en-US" sz="5777" b="true">
                  <a:solidFill>
                    <a:srgbClr val="0F2F76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Web and Information Technology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347526" y="8793010"/>
            <a:ext cx="5713539" cy="1384391"/>
            <a:chOff x="0" y="0"/>
            <a:chExt cx="7618052" cy="1845855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76200"/>
              <a:ext cx="3815556" cy="8154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42"/>
                </a:lnSpc>
                <a:spcBef>
                  <a:spcPct val="0"/>
                </a:spcBef>
              </a:pPr>
              <a:r>
                <a:rPr lang="en-US" sz="3673">
                  <a:solidFill>
                    <a:srgbClr val="000000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Team Members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2506897" y="647126"/>
              <a:ext cx="5111155" cy="11987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55558" indent="-277779" lvl="1">
                <a:lnSpc>
                  <a:spcPts val="3602"/>
                </a:lnSpc>
                <a:buAutoNum type="arabicPeriod" startAt="1"/>
              </a:pPr>
              <a:r>
                <a:rPr lang="en-US" sz="2573">
                  <a:solidFill>
                    <a:srgbClr val="000000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Bishal Karmakar</a:t>
              </a:r>
            </a:p>
            <a:p>
              <a:pPr algn="l" marL="555558" indent="-277779" lvl="1">
                <a:lnSpc>
                  <a:spcPts val="3602"/>
                </a:lnSpc>
                <a:buAutoNum type="arabicPeriod" startAt="1"/>
              </a:pPr>
              <a:r>
                <a:rPr lang="en-US" sz="2573">
                  <a:solidFill>
                    <a:srgbClr val="000000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Laishram Venushri Devi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705138" y="-1518147"/>
            <a:ext cx="8164772" cy="8164772"/>
            <a:chOff x="0" y="0"/>
            <a:chExt cx="10886363" cy="10886363"/>
          </a:xfrm>
        </p:grpSpPr>
        <p:sp>
          <p:nvSpPr>
            <p:cNvPr name="Freeform 3" id="3"/>
            <p:cNvSpPr/>
            <p:nvPr/>
          </p:nvSpPr>
          <p:spPr>
            <a:xfrm flipH="false" flipV="false" rot="-1200957">
              <a:off x="1196930" y="1196930"/>
              <a:ext cx="8492503" cy="8492503"/>
            </a:xfrm>
            <a:custGeom>
              <a:avLst/>
              <a:gdLst/>
              <a:ahLst/>
              <a:cxnLst/>
              <a:rect r="r" b="b" t="t" l="l"/>
              <a:pathLst>
                <a:path h="8492503" w="8492503">
                  <a:moveTo>
                    <a:pt x="0" y="0"/>
                  </a:moveTo>
                  <a:lnTo>
                    <a:pt x="8492503" y="0"/>
                  </a:lnTo>
                  <a:lnTo>
                    <a:pt x="8492503" y="8492503"/>
                  </a:lnTo>
                  <a:lnTo>
                    <a:pt x="0" y="84925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1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086098" y="1086098"/>
              <a:ext cx="8492503" cy="8492503"/>
            </a:xfrm>
            <a:custGeom>
              <a:avLst/>
              <a:gdLst/>
              <a:ahLst/>
              <a:cxnLst/>
              <a:rect r="r" b="b" t="t" l="l"/>
              <a:pathLst>
                <a:path h="8492503" w="8492503">
                  <a:moveTo>
                    <a:pt x="0" y="0"/>
                  </a:moveTo>
                  <a:lnTo>
                    <a:pt x="8492503" y="0"/>
                  </a:lnTo>
                  <a:lnTo>
                    <a:pt x="8492503" y="8492503"/>
                  </a:lnTo>
                  <a:lnTo>
                    <a:pt x="0" y="84925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4409797" y="3407351"/>
            <a:ext cx="8164772" cy="8164772"/>
            <a:chOff x="0" y="0"/>
            <a:chExt cx="10886363" cy="10886363"/>
          </a:xfrm>
        </p:grpSpPr>
        <p:sp>
          <p:nvSpPr>
            <p:cNvPr name="Freeform 6" id="6"/>
            <p:cNvSpPr/>
            <p:nvPr/>
          </p:nvSpPr>
          <p:spPr>
            <a:xfrm flipH="false" flipV="false" rot="-1200957">
              <a:off x="1196930" y="1196930"/>
              <a:ext cx="8492503" cy="8492503"/>
            </a:xfrm>
            <a:custGeom>
              <a:avLst/>
              <a:gdLst/>
              <a:ahLst/>
              <a:cxnLst/>
              <a:rect r="r" b="b" t="t" l="l"/>
              <a:pathLst>
                <a:path h="8492503" w="8492503">
                  <a:moveTo>
                    <a:pt x="0" y="0"/>
                  </a:moveTo>
                  <a:lnTo>
                    <a:pt x="8492503" y="0"/>
                  </a:lnTo>
                  <a:lnTo>
                    <a:pt x="8492503" y="8492503"/>
                  </a:lnTo>
                  <a:lnTo>
                    <a:pt x="0" y="84925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1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086098" y="1086098"/>
              <a:ext cx="8492503" cy="8492503"/>
            </a:xfrm>
            <a:custGeom>
              <a:avLst/>
              <a:gdLst/>
              <a:ahLst/>
              <a:cxnLst/>
              <a:rect r="r" b="b" t="t" l="l"/>
              <a:pathLst>
                <a:path h="8492503" w="8492503">
                  <a:moveTo>
                    <a:pt x="0" y="0"/>
                  </a:moveTo>
                  <a:lnTo>
                    <a:pt x="8492503" y="0"/>
                  </a:lnTo>
                  <a:lnTo>
                    <a:pt x="8492503" y="8492503"/>
                  </a:lnTo>
                  <a:lnTo>
                    <a:pt x="0" y="84925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702204" y="471611"/>
            <a:ext cx="11210808" cy="970668"/>
            <a:chOff x="0" y="0"/>
            <a:chExt cx="14947744" cy="129422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90500"/>
              <a:ext cx="8101201" cy="11037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447"/>
                </a:lnSpc>
              </a:pPr>
              <a:r>
                <a:rPr lang="en-US" sz="6408" b="true">
                  <a:solidFill>
                    <a:srgbClr val="6E90A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Registration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6846544" y="190500"/>
              <a:ext cx="8101201" cy="11037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447"/>
                </a:lnSpc>
              </a:pPr>
              <a:r>
                <a:rPr lang="en-US" sz="6408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page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887420" y="1036179"/>
            <a:ext cx="7003602" cy="8214642"/>
          </a:xfrm>
          <a:custGeom>
            <a:avLst/>
            <a:gdLst/>
            <a:ahLst/>
            <a:cxnLst/>
            <a:rect r="r" b="b" t="t" l="l"/>
            <a:pathLst>
              <a:path h="8214642" w="7003602">
                <a:moveTo>
                  <a:pt x="0" y="0"/>
                </a:moveTo>
                <a:lnTo>
                  <a:pt x="7003602" y="0"/>
                </a:lnTo>
                <a:lnTo>
                  <a:pt x="7003602" y="8214642"/>
                </a:lnTo>
                <a:lnTo>
                  <a:pt x="0" y="82146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455745" y="365232"/>
            <a:ext cx="4343203" cy="45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2"/>
              </a:lnSpc>
            </a:pPr>
            <a:r>
              <a:rPr lang="en-US" sz="3673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View Application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464739" y="2322227"/>
            <a:ext cx="9851114" cy="6881213"/>
            <a:chOff x="0" y="0"/>
            <a:chExt cx="13134819" cy="917495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134819" cy="8031394"/>
            </a:xfrm>
            <a:custGeom>
              <a:avLst/>
              <a:gdLst/>
              <a:ahLst/>
              <a:cxnLst/>
              <a:rect r="r" b="b" t="t" l="l"/>
              <a:pathLst>
                <a:path h="8031394" w="13134819">
                  <a:moveTo>
                    <a:pt x="0" y="0"/>
                  </a:moveTo>
                  <a:lnTo>
                    <a:pt x="13134819" y="0"/>
                  </a:lnTo>
                  <a:lnTo>
                    <a:pt x="13134819" y="8031394"/>
                  </a:lnTo>
                  <a:lnTo>
                    <a:pt x="0" y="80313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3814324" y="8531803"/>
              <a:ext cx="5790937" cy="6431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22"/>
                </a:lnSpc>
              </a:pPr>
              <a:r>
                <a:rPr lang="en-US" sz="3673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Upload Documents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407214" y="9296400"/>
            <a:ext cx="11408885" cy="874868"/>
            <a:chOff x="0" y="0"/>
            <a:chExt cx="15211846" cy="1166491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695742"/>
              <a:ext cx="15211846" cy="4707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82"/>
                </a:lnSpc>
                <a:spcBef>
                  <a:spcPct val="0"/>
                </a:spcBef>
              </a:pPr>
              <a:r>
                <a:rPr lang="en-US" b="true" sz="2529">
                  <a:solidFill>
                    <a:srgbClr val="243CE6"/>
                  </a:solidFill>
                  <a:latin typeface="JetBrains Mono Bold"/>
                  <a:ea typeface="JetBrains Mono Bold"/>
                  <a:cs typeface="JetBrains Mono Bold"/>
                  <a:sym typeface="JetBrains Mono Bold"/>
                </a:rPr>
                <a:t>https://bishal-35.github.io/user-registration/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5017410" y="-66675"/>
              <a:ext cx="3951486" cy="6644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62"/>
                </a:lnSpc>
                <a:spcBef>
                  <a:spcPct val="0"/>
                </a:spcBef>
              </a:pPr>
              <a:r>
                <a:rPr lang="en-US" sz="2973">
                  <a:solidFill>
                    <a:srgbClr val="243CE6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check the website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705138" y="-1518147"/>
            <a:ext cx="8164772" cy="8164772"/>
            <a:chOff x="0" y="0"/>
            <a:chExt cx="10886363" cy="10886363"/>
          </a:xfrm>
        </p:grpSpPr>
        <p:sp>
          <p:nvSpPr>
            <p:cNvPr name="Freeform 3" id="3"/>
            <p:cNvSpPr/>
            <p:nvPr/>
          </p:nvSpPr>
          <p:spPr>
            <a:xfrm flipH="false" flipV="false" rot="-1200957">
              <a:off x="1196930" y="1196930"/>
              <a:ext cx="8492503" cy="8492503"/>
            </a:xfrm>
            <a:custGeom>
              <a:avLst/>
              <a:gdLst/>
              <a:ahLst/>
              <a:cxnLst/>
              <a:rect r="r" b="b" t="t" l="l"/>
              <a:pathLst>
                <a:path h="8492503" w="8492503">
                  <a:moveTo>
                    <a:pt x="0" y="0"/>
                  </a:moveTo>
                  <a:lnTo>
                    <a:pt x="8492503" y="0"/>
                  </a:lnTo>
                  <a:lnTo>
                    <a:pt x="8492503" y="8492503"/>
                  </a:lnTo>
                  <a:lnTo>
                    <a:pt x="0" y="84925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1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086098" y="1086098"/>
              <a:ext cx="8492503" cy="8492503"/>
            </a:xfrm>
            <a:custGeom>
              <a:avLst/>
              <a:gdLst/>
              <a:ahLst/>
              <a:cxnLst/>
              <a:rect r="r" b="b" t="t" l="l"/>
              <a:pathLst>
                <a:path h="8492503" w="8492503">
                  <a:moveTo>
                    <a:pt x="0" y="0"/>
                  </a:moveTo>
                  <a:lnTo>
                    <a:pt x="8492503" y="0"/>
                  </a:lnTo>
                  <a:lnTo>
                    <a:pt x="8492503" y="8492503"/>
                  </a:lnTo>
                  <a:lnTo>
                    <a:pt x="0" y="84925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4409797" y="3407351"/>
            <a:ext cx="8164772" cy="8164772"/>
            <a:chOff x="0" y="0"/>
            <a:chExt cx="10886363" cy="10886363"/>
          </a:xfrm>
        </p:grpSpPr>
        <p:sp>
          <p:nvSpPr>
            <p:cNvPr name="Freeform 6" id="6"/>
            <p:cNvSpPr/>
            <p:nvPr/>
          </p:nvSpPr>
          <p:spPr>
            <a:xfrm flipH="false" flipV="false" rot="-1200957">
              <a:off x="1196930" y="1196930"/>
              <a:ext cx="8492503" cy="8492503"/>
            </a:xfrm>
            <a:custGeom>
              <a:avLst/>
              <a:gdLst/>
              <a:ahLst/>
              <a:cxnLst/>
              <a:rect r="r" b="b" t="t" l="l"/>
              <a:pathLst>
                <a:path h="8492503" w="8492503">
                  <a:moveTo>
                    <a:pt x="0" y="0"/>
                  </a:moveTo>
                  <a:lnTo>
                    <a:pt x="8492503" y="0"/>
                  </a:lnTo>
                  <a:lnTo>
                    <a:pt x="8492503" y="8492503"/>
                  </a:lnTo>
                  <a:lnTo>
                    <a:pt x="0" y="84925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1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086098" y="1086098"/>
              <a:ext cx="8492503" cy="8492503"/>
            </a:xfrm>
            <a:custGeom>
              <a:avLst/>
              <a:gdLst/>
              <a:ahLst/>
              <a:cxnLst/>
              <a:rect r="r" b="b" t="t" l="l"/>
              <a:pathLst>
                <a:path h="8492503" w="8492503">
                  <a:moveTo>
                    <a:pt x="0" y="0"/>
                  </a:moveTo>
                  <a:lnTo>
                    <a:pt x="8492503" y="0"/>
                  </a:lnTo>
                  <a:lnTo>
                    <a:pt x="8492503" y="8492503"/>
                  </a:lnTo>
                  <a:lnTo>
                    <a:pt x="0" y="84925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702204" y="471611"/>
            <a:ext cx="11210808" cy="970668"/>
            <a:chOff x="0" y="0"/>
            <a:chExt cx="14947744" cy="129422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90500"/>
              <a:ext cx="8101201" cy="11037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447"/>
                </a:lnSpc>
              </a:pPr>
              <a:r>
                <a:rPr lang="en-US" sz="6408" b="true">
                  <a:solidFill>
                    <a:srgbClr val="6E90A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Registration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6846544" y="190500"/>
              <a:ext cx="8101201" cy="11037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447"/>
                </a:lnSpc>
              </a:pPr>
              <a:r>
                <a:rPr lang="en-US" sz="6408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page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331531" y="2545190"/>
            <a:ext cx="8807052" cy="6594924"/>
            <a:chOff x="0" y="0"/>
            <a:chExt cx="11742736" cy="879323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1197416"/>
              <a:ext cx="11742736" cy="7595817"/>
            </a:xfrm>
            <a:custGeom>
              <a:avLst/>
              <a:gdLst/>
              <a:ahLst/>
              <a:cxnLst/>
              <a:rect r="r" b="b" t="t" l="l"/>
              <a:pathLst>
                <a:path h="7595817" w="11742736">
                  <a:moveTo>
                    <a:pt x="0" y="0"/>
                  </a:moveTo>
                  <a:lnTo>
                    <a:pt x="11742736" y="0"/>
                  </a:lnTo>
                  <a:lnTo>
                    <a:pt x="11742736" y="7595816"/>
                  </a:lnTo>
                  <a:lnTo>
                    <a:pt x="0" y="75958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703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2708107" y="95250"/>
              <a:ext cx="5790937" cy="6431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22"/>
                </a:lnSpc>
              </a:pPr>
              <a:r>
                <a:rPr lang="en-US" sz="3673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Payment Details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17091" y="2754740"/>
            <a:ext cx="8574850" cy="6835572"/>
            <a:chOff x="0" y="0"/>
            <a:chExt cx="11433133" cy="911409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433133" cy="7857630"/>
            </a:xfrm>
            <a:custGeom>
              <a:avLst/>
              <a:gdLst/>
              <a:ahLst/>
              <a:cxnLst/>
              <a:rect r="r" b="b" t="t" l="l"/>
              <a:pathLst>
                <a:path h="7857630" w="11433133">
                  <a:moveTo>
                    <a:pt x="0" y="0"/>
                  </a:moveTo>
                  <a:lnTo>
                    <a:pt x="11433133" y="0"/>
                  </a:lnTo>
                  <a:lnTo>
                    <a:pt x="11433133" y="7857630"/>
                  </a:lnTo>
                  <a:lnTo>
                    <a:pt x="0" y="78576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9234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2862754" y="8470948"/>
              <a:ext cx="5790937" cy="6431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22"/>
                </a:lnSpc>
              </a:pPr>
              <a:r>
                <a:rPr lang="en-US" sz="3673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Declaration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407214" y="9296400"/>
            <a:ext cx="11408885" cy="874868"/>
            <a:chOff x="0" y="0"/>
            <a:chExt cx="15211846" cy="1166491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695742"/>
              <a:ext cx="15211846" cy="4707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82"/>
                </a:lnSpc>
                <a:spcBef>
                  <a:spcPct val="0"/>
                </a:spcBef>
              </a:pPr>
              <a:r>
                <a:rPr lang="en-US" b="true" sz="2529">
                  <a:solidFill>
                    <a:srgbClr val="243CE6"/>
                  </a:solidFill>
                  <a:latin typeface="JetBrains Mono Bold"/>
                  <a:ea typeface="JetBrains Mono Bold"/>
                  <a:cs typeface="JetBrains Mono Bold"/>
                  <a:sym typeface="JetBrains Mono Bold"/>
                </a:rPr>
                <a:t>https://bishal-35.github.io/user-registration/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5017410" y="-66675"/>
              <a:ext cx="3951486" cy="6644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62"/>
                </a:lnSpc>
                <a:spcBef>
                  <a:spcPct val="0"/>
                </a:spcBef>
              </a:pPr>
              <a:r>
                <a:rPr lang="en-US" sz="2973">
                  <a:solidFill>
                    <a:srgbClr val="243CE6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check the website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705138" y="-1518147"/>
            <a:ext cx="8164772" cy="8164772"/>
            <a:chOff x="0" y="0"/>
            <a:chExt cx="10886363" cy="10886363"/>
          </a:xfrm>
        </p:grpSpPr>
        <p:sp>
          <p:nvSpPr>
            <p:cNvPr name="Freeform 3" id="3"/>
            <p:cNvSpPr/>
            <p:nvPr/>
          </p:nvSpPr>
          <p:spPr>
            <a:xfrm flipH="false" flipV="false" rot="-1200957">
              <a:off x="1196930" y="1196930"/>
              <a:ext cx="8492503" cy="8492503"/>
            </a:xfrm>
            <a:custGeom>
              <a:avLst/>
              <a:gdLst/>
              <a:ahLst/>
              <a:cxnLst/>
              <a:rect r="r" b="b" t="t" l="l"/>
              <a:pathLst>
                <a:path h="8492503" w="8492503">
                  <a:moveTo>
                    <a:pt x="0" y="0"/>
                  </a:moveTo>
                  <a:lnTo>
                    <a:pt x="8492503" y="0"/>
                  </a:lnTo>
                  <a:lnTo>
                    <a:pt x="8492503" y="8492503"/>
                  </a:lnTo>
                  <a:lnTo>
                    <a:pt x="0" y="84925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1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086098" y="1086098"/>
              <a:ext cx="8492503" cy="8492503"/>
            </a:xfrm>
            <a:custGeom>
              <a:avLst/>
              <a:gdLst/>
              <a:ahLst/>
              <a:cxnLst/>
              <a:rect r="r" b="b" t="t" l="l"/>
              <a:pathLst>
                <a:path h="8492503" w="8492503">
                  <a:moveTo>
                    <a:pt x="0" y="0"/>
                  </a:moveTo>
                  <a:lnTo>
                    <a:pt x="8492503" y="0"/>
                  </a:lnTo>
                  <a:lnTo>
                    <a:pt x="8492503" y="8492503"/>
                  </a:lnTo>
                  <a:lnTo>
                    <a:pt x="0" y="84925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4409797" y="3407351"/>
            <a:ext cx="8164772" cy="8164772"/>
            <a:chOff x="0" y="0"/>
            <a:chExt cx="10886363" cy="10886363"/>
          </a:xfrm>
        </p:grpSpPr>
        <p:sp>
          <p:nvSpPr>
            <p:cNvPr name="Freeform 6" id="6"/>
            <p:cNvSpPr/>
            <p:nvPr/>
          </p:nvSpPr>
          <p:spPr>
            <a:xfrm flipH="false" flipV="false" rot="-1200957">
              <a:off x="1196930" y="1196930"/>
              <a:ext cx="8492503" cy="8492503"/>
            </a:xfrm>
            <a:custGeom>
              <a:avLst/>
              <a:gdLst/>
              <a:ahLst/>
              <a:cxnLst/>
              <a:rect r="r" b="b" t="t" l="l"/>
              <a:pathLst>
                <a:path h="8492503" w="8492503">
                  <a:moveTo>
                    <a:pt x="0" y="0"/>
                  </a:moveTo>
                  <a:lnTo>
                    <a:pt x="8492503" y="0"/>
                  </a:lnTo>
                  <a:lnTo>
                    <a:pt x="8492503" y="8492503"/>
                  </a:lnTo>
                  <a:lnTo>
                    <a:pt x="0" y="84925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1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086098" y="1086098"/>
              <a:ext cx="8492503" cy="8492503"/>
            </a:xfrm>
            <a:custGeom>
              <a:avLst/>
              <a:gdLst/>
              <a:ahLst/>
              <a:cxnLst/>
              <a:rect r="r" b="b" t="t" l="l"/>
              <a:pathLst>
                <a:path h="8492503" w="8492503">
                  <a:moveTo>
                    <a:pt x="0" y="0"/>
                  </a:moveTo>
                  <a:lnTo>
                    <a:pt x="8492503" y="0"/>
                  </a:lnTo>
                  <a:lnTo>
                    <a:pt x="8492503" y="8492503"/>
                  </a:lnTo>
                  <a:lnTo>
                    <a:pt x="0" y="84925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821412" y="1000125"/>
            <a:ext cx="6988909" cy="8197408"/>
          </a:xfrm>
          <a:custGeom>
            <a:avLst/>
            <a:gdLst/>
            <a:ahLst/>
            <a:cxnLst/>
            <a:rect r="r" b="b" t="t" l="l"/>
            <a:pathLst>
              <a:path h="8197408" w="6988909">
                <a:moveTo>
                  <a:pt x="0" y="0"/>
                </a:moveTo>
                <a:lnTo>
                  <a:pt x="6988909" y="0"/>
                </a:lnTo>
                <a:lnTo>
                  <a:pt x="6988909" y="8197408"/>
                </a:lnTo>
                <a:lnTo>
                  <a:pt x="0" y="81974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02204" y="471611"/>
            <a:ext cx="11210808" cy="970668"/>
            <a:chOff x="0" y="0"/>
            <a:chExt cx="14947744" cy="1294224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90500"/>
              <a:ext cx="8101201" cy="11037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447"/>
                </a:lnSpc>
              </a:pPr>
              <a:r>
                <a:rPr lang="en-US" sz="6408" b="true">
                  <a:solidFill>
                    <a:srgbClr val="6E90A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Registration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6846544" y="190500"/>
              <a:ext cx="8101201" cy="11037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447"/>
                </a:lnSpc>
              </a:pPr>
              <a:r>
                <a:rPr lang="en-US" sz="6408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page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2065412" y="374571"/>
            <a:ext cx="4266814" cy="45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2"/>
              </a:lnSpc>
            </a:pPr>
            <a:r>
              <a:rPr lang="en-US" sz="3673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Application Details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507281" y="2135615"/>
            <a:ext cx="9871425" cy="7476459"/>
            <a:chOff x="0" y="0"/>
            <a:chExt cx="13161901" cy="996861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161901" cy="8925414"/>
            </a:xfrm>
            <a:custGeom>
              <a:avLst/>
              <a:gdLst/>
              <a:ahLst/>
              <a:cxnLst/>
              <a:rect r="r" b="b" t="t" l="l"/>
              <a:pathLst>
                <a:path h="8925414" w="13161901">
                  <a:moveTo>
                    <a:pt x="0" y="0"/>
                  </a:moveTo>
                  <a:lnTo>
                    <a:pt x="13161901" y="0"/>
                  </a:lnTo>
                  <a:lnTo>
                    <a:pt x="13161901" y="8925414"/>
                  </a:lnTo>
                  <a:lnTo>
                    <a:pt x="0" y="89254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3698308" y="9325464"/>
              <a:ext cx="6199358" cy="6431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22"/>
                </a:lnSpc>
              </a:pPr>
              <a:r>
                <a:rPr lang="en-US" sz="3673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Payment Successful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407214" y="9296400"/>
            <a:ext cx="11408885" cy="874868"/>
            <a:chOff x="0" y="0"/>
            <a:chExt cx="15211846" cy="1166491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695742"/>
              <a:ext cx="15211846" cy="4707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82"/>
                </a:lnSpc>
                <a:spcBef>
                  <a:spcPct val="0"/>
                </a:spcBef>
              </a:pPr>
              <a:r>
                <a:rPr lang="en-US" b="true" sz="2529">
                  <a:solidFill>
                    <a:srgbClr val="243CE6"/>
                  </a:solidFill>
                  <a:latin typeface="JetBrains Mono Bold"/>
                  <a:ea typeface="JetBrains Mono Bold"/>
                  <a:cs typeface="JetBrains Mono Bold"/>
                  <a:sym typeface="JetBrains Mono Bold"/>
                </a:rPr>
                <a:t>https://bishal-35.github.io/user-registration/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5017410" y="-66675"/>
              <a:ext cx="3951486" cy="6644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62"/>
                </a:lnSpc>
                <a:spcBef>
                  <a:spcPct val="0"/>
                </a:spcBef>
              </a:pPr>
              <a:r>
                <a:rPr lang="en-US" sz="2973">
                  <a:solidFill>
                    <a:srgbClr val="243CE6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check the website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705138" y="-1518147"/>
            <a:ext cx="8164772" cy="8164772"/>
            <a:chOff x="0" y="0"/>
            <a:chExt cx="10886363" cy="10886363"/>
          </a:xfrm>
        </p:grpSpPr>
        <p:sp>
          <p:nvSpPr>
            <p:cNvPr name="Freeform 3" id="3"/>
            <p:cNvSpPr/>
            <p:nvPr/>
          </p:nvSpPr>
          <p:spPr>
            <a:xfrm flipH="false" flipV="false" rot="-1200957">
              <a:off x="1196930" y="1196930"/>
              <a:ext cx="8492503" cy="8492503"/>
            </a:xfrm>
            <a:custGeom>
              <a:avLst/>
              <a:gdLst/>
              <a:ahLst/>
              <a:cxnLst/>
              <a:rect r="r" b="b" t="t" l="l"/>
              <a:pathLst>
                <a:path h="8492503" w="8492503">
                  <a:moveTo>
                    <a:pt x="0" y="0"/>
                  </a:moveTo>
                  <a:lnTo>
                    <a:pt x="8492503" y="0"/>
                  </a:lnTo>
                  <a:lnTo>
                    <a:pt x="8492503" y="8492503"/>
                  </a:lnTo>
                  <a:lnTo>
                    <a:pt x="0" y="84925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1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086098" y="1086098"/>
              <a:ext cx="8492503" cy="8492503"/>
            </a:xfrm>
            <a:custGeom>
              <a:avLst/>
              <a:gdLst/>
              <a:ahLst/>
              <a:cxnLst/>
              <a:rect r="r" b="b" t="t" l="l"/>
              <a:pathLst>
                <a:path h="8492503" w="8492503">
                  <a:moveTo>
                    <a:pt x="0" y="0"/>
                  </a:moveTo>
                  <a:lnTo>
                    <a:pt x="8492503" y="0"/>
                  </a:lnTo>
                  <a:lnTo>
                    <a:pt x="8492503" y="8492503"/>
                  </a:lnTo>
                  <a:lnTo>
                    <a:pt x="0" y="84925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4409797" y="3407351"/>
            <a:ext cx="8164772" cy="8164772"/>
            <a:chOff x="0" y="0"/>
            <a:chExt cx="10886363" cy="10886363"/>
          </a:xfrm>
        </p:grpSpPr>
        <p:sp>
          <p:nvSpPr>
            <p:cNvPr name="Freeform 6" id="6"/>
            <p:cNvSpPr/>
            <p:nvPr/>
          </p:nvSpPr>
          <p:spPr>
            <a:xfrm flipH="false" flipV="false" rot="-1200957">
              <a:off x="1196930" y="1196930"/>
              <a:ext cx="8492503" cy="8492503"/>
            </a:xfrm>
            <a:custGeom>
              <a:avLst/>
              <a:gdLst/>
              <a:ahLst/>
              <a:cxnLst/>
              <a:rect r="r" b="b" t="t" l="l"/>
              <a:pathLst>
                <a:path h="8492503" w="8492503">
                  <a:moveTo>
                    <a:pt x="0" y="0"/>
                  </a:moveTo>
                  <a:lnTo>
                    <a:pt x="8492503" y="0"/>
                  </a:lnTo>
                  <a:lnTo>
                    <a:pt x="8492503" y="8492503"/>
                  </a:lnTo>
                  <a:lnTo>
                    <a:pt x="0" y="84925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1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086098" y="1086098"/>
              <a:ext cx="8492503" cy="8492503"/>
            </a:xfrm>
            <a:custGeom>
              <a:avLst/>
              <a:gdLst/>
              <a:ahLst/>
              <a:cxnLst/>
              <a:rect r="r" b="b" t="t" l="l"/>
              <a:pathLst>
                <a:path h="8492503" w="8492503">
                  <a:moveTo>
                    <a:pt x="0" y="0"/>
                  </a:moveTo>
                  <a:lnTo>
                    <a:pt x="8492503" y="0"/>
                  </a:lnTo>
                  <a:lnTo>
                    <a:pt x="8492503" y="8492503"/>
                  </a:lnTo>
                  <a:lnTo>
                    <a:pt x="0" y="84925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2257425" y="4270471"/>
            <a:ext cx="16230600" cy="2661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477"/>
              </a:lnSpc>
            </a:pPr>
            <a:r>
              <a:rPr lang="en-US" sz="21738" b="true">
                <a:solidFill>
                  <a:srgbClr val="D1C4E9"/>
                </a:solidFill>
                <a:latin typeface="Arimo Bold"/>
                <a:ea typeface="Arimo Bold"/>
                <a:cs typeface="Arimo Bold"/>
                <a:sym typeface="Arimo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33203" y="-1109791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13037" y="8295129"/>
            <a:ext cx="3983741" cy="3983741"/>
          </a:xfrm>
          <a:custGeom>
            <a:avLst/>
            <a:gdLst/>
            <a:ahLst/>
            <a:cxnLst/>
            <a:rect r="r" b="b" t="t" l="l"/>
            <a:pathLst>
              <a:path h="3983741" w="3983741">
                <a:moveTo>
                  <a:pt x="0" y="0"/>
                </a:moveTo>
                <a:lnTo>
                  <a:pt x="3983741" y="0"/>
                </a:lnTo>
                <a:lnTo>
                  <a:pt x="3983741" y="3983742"/>
                </a:lnTo>
                <a:lnTo>
                  <a:pt x="0" y="39837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373599" y="-1109791"/>
            <a:ext cx="12565639" cy="12565639"/>
          </a:xfrm>
          <a:custGeom>
            <a:avLst/>
            <a:gdLst/>
            <a:ahLst/>
            <a:cxnLst/>
            <a:rect r="r" b="b" t="t" l="l"/>
            <a:pathLst>
              <a:path h="12565639" w="12565639">
                <a:moveTo>
                  <a:pt x="0" y="0"/>
                </a:moveTo>
                <a:lnTo>
                  <a:pt x="12565639" y="0"/>
                </a:lnTo>
                <a:lnTo>
                  <a:pt x="12565639" y="12565640"/>
                </a:lnTo>
                <a:lnTo>
                  <a:pt x="0" y="125656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8768390" y="-1836715"/>
            <a:ext cx="13960430" cy="13960430"/>
          </a:xfrm>
          <a:custGeom>
            <a:avLst/>
            <a:gdLst/>
            <a:ahLst/>
            <a:cxnLst/>
            <a:rect r="r" b="b" t="t" l="l"/>
            <a:pathLst>
              <a:path h="13960430" w="13960430">
                <a:moveTo>
                  <a:pt x="0" y="0"/>
                </a:moveTo>
                <a:lnTo>
                  <a:pt x="13960430" y="0"/>
                </a:lnTo>
                <a:lnTo>
                  <a:pt x="13960430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134572" y="2683745"/>
            <a:ext cx="7874198" cy="7081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1"/>
              </a:lnSpc>
            </a:pPr>
            <a:r>
              <a:rPr lang="en-US" sz="3215" b="true">
                <a:solidFill>
                  <a:srgbClr val="0F2F76"/>
                </a:solidFill>
                <a:latin typeface="Garet Bold"/>
                <a:ea typeface="Garet Bold"/>
                <a:cs typeface="Garet Bold"/>
                <a:sym typeface="Garet Bold"/>
              </a:rPr>
              <a:t>1. Login Page</a:t>
            </a:r>
          </a:p>
          <a:p>
            <a:pPr algn="ctr">
              <a:lnSpc>
                <a:spcPts val="4501"/>
              </a:lnSpc>
            </a:pPr>
            <a:r>
              <a:rPr lang="en-US" sz="3215" b="true">
                <a:solidFill>
                  <a:srgbClr val="0F2F76"/>
                </a:solidFill>
                <a:latin typeface="Garet Bold"/>
                <a:ea typeface="Garet Bold"/>
                <a:cs typeface="Garet Bold"/>
                <a:sym typeface="Garet Bold"/>
              </a:rPr>
              <a:t>                 2. Registration Page</a:t>
            </a:r>
          </a:p>
          <a:p>
            <a:pPr algn="ctr">
              <a:lnSpc>
                <a:spcPts val="4501"/>
              </a:lnSpc>
            </a:pPr>
            <a:r>
              <a:rPr lang="en-US" sz="3215" b="true">
                <a:solidFill>
                  <a:srgbClr val="0F2F76"/>
                </a:solidFill>
                <a:latin typeface="Garet Bold"/>
                <a:ea typeface="Garet Bold"/>
                <a:cs typeface="Garet Bold"/>
                <a:sym typeface="Garet Bold"/>
              </a:rPr>
              <a:t>           3. Exam City Page</a:t>
            </a:r>
          </a:p>
          <a:p>
            <a:pPr algn="ctr">
              <a:lnSpc>
                <a:spcPts val="4501"/>
              </a:lnSpc>
            </a:pPr>
            <a:r>
              <a:rPr lang="en-US" sz="3215" b="true">
                <a:solidFill>
                  <a:srgbClr val="0F2F76"/>
                </a:solidFill>
                <a:latin typeface="Garet Bold"/>
                <a:ea typeface="Garet Bold"/>
                <a:cs typeface="Garet Bold"/>
                <a:sym typeface="Garet Bold"/>
              </a:rPr>
              <a:t>             4. Personal Details</a:t>
            </a:r>
          </a:p>
          <a:p>
            <a:pPr algn="ctr">
              <a:lnSpc>
                <a:spcPts val="4501"/>
              </a:lnSpc>
            </a:pPr>
            <a:r>
              <a:rPr lang="en-US" sz="3215" b="true">
                <a:solidFill>
                  <a:srgbClr val="0F2F76"/>
                </a:solidFill>
                <a:latin typeface="Garet Bold"/>
                <a:ea typeface="Garet Bold"/>
                <a:cs typeface="Garet Bold"/>
                <a:sym typeface="Garet Bold"/>
              </a:rPr>
              <a:t>       5. Address Page</a:t>
            </a:r>
          </a:p>
          <a:p>
            <a:pPr algn="ctr">
              <a:lnSpc>
                <a:spcPts val="4501"/>
              </a:lnSpc>
            </a:pPr>
            <a:r>
              <a:rPr lang="en-US" sz="3215" b="true">
                <a:solidFill>
                  <a:srgbClr val="0F2F76"/>
                </a:solidFill>
                <a:latin typeface="Garet Bold"/>
                <a:ea typeface="Garet Bold"/>
                <a:cs typeface="Garet Bold"/>
                <a:sym typeface="Garet Bold"/>
              </a:rPr>
              <a:t>                       6. Education Page           </a:t>
            </a:r>
          </a:p>
          <a:p>
            <a:pPr algn="ctr">
              <a:lnSpc>
                <a:spcPts val="4501"/>
              </a:lnSpc>
            </a:pPr>
            <a:r>
              <a:rPr lang="en-US" sz="3215" b="true">
                <a:solidFill>
                  <a:srgbClr val="0F2F76"/>
                </a:solidFill>
                <a:latin typeface="Garet Bold"/>
                <a:ea typeface="Garet Bold"/>
                <a:cs typeface="Garet Bold"/>
                <a:sym typeface="Garet Bold"/>
              </a:rPr>
              <a:t>            7.Document Page</a:t>
            </a:r>
          </a:p>
          <a:p>
            <a:pPr algn="ctr">
              <a:lnSpc>
                <a:spcPts val="4501"/>
              </a:lnSpc>
            </a:pPr>
            <a:r>
              <a:rPr lang="en-US" sz="3215" b="true">
                <a:solidFill>
                  <a:srgbClr val="0F2F76"/>
                </a:solidFill>
                <a:latin typeface="Garet Bold"/>
                <a:ea typeface="Garet Bold"/>
                <a:cs typeface="Garet Bold"/>
                <a:sym typeface="Garet Bold"/>
              </a:rPr>
              <a:t>          8. Payment Page</a:t>
            </a:r>
          </a:p>
          <a:p>
            <a:pPr algn="ctr">
              <a:lnSpc>
                <a:spcPts val="4501"/>
              </a:lnSpc>
            </a:pPr>
            <a:r>
              <a:rPr lang="en-US" sz="3215" b="true">
                <a:solidFill>
                  <a:srgbClr val="0F2F76"/>
                </a:solidFill>
                <a:latin typeface="Garet Bold"/>
                <a:ea typeface="Garet Bold"/>
                <a:cs typeface="Garet Bold"/>
                <a:sym typeface="Garet Bold"/>
              </a:rPr>
              <a:t>                9. Declaration Page</a:t>
            </a:r>
          </a:p>
          <a:p>
            <a:pPr algn="ctr">
              <a:lnSpc>
                <a:spcPts val="4501"/>
              </a:lnSpc>
            </a:pPr>
            <a:r>
              <a:rPr lang="en-US" sz="3215" b="true">
                <a:solidFill>
                  <a:srgbClr val="0F2F76"/>
                </a:solidFill>
                <a:latin typeface="Garet Bold"/>
                <a:ea typeface="Garet Bold"/>
                <a:cs typeface="Garet Bold"/>
                <a:sym typeface="Garet Bold"/>
              </a:rPr>
              <a:t>                 10. Forgot Credential</a:t>
            </a:r>
          </a:p>
          <a:p>
            <a:pPr algn="ctr">
              <a:lnSpc>
                <a:spcPts val="4501"/>
              </a:lnSpc>
            </a:pPr>
            <a:r>
              <a:rPr lang="en-US" sz="3215" b="true">
                <a:solidFill>
                  <a:srgbClr val="0F2F76"/>
                </a:solidFill>
                <a:latin typeface="Garet Bold"/>
                <a:ea typeface="Garet Bold"/>
                <a:cs typeface="Garet Bold"/>
                <a:sym typeface="Garet Bold"/>
              </a:rPr>
              <a:t>                          11. View Application Page</a:t>
            </a:r>
          </a:p>
          <a:p>
            <a:pPr algn="ctr">
              <a:lnSpc>
                <a:spcPts val="656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761433" y="1525186"/>
            <a:ext cx="8861214" cy="1697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90"/>
              </a:lnSpc>
            </a:pPr>
            <a:r>
              <a:rPr lang="en-US" sz="12737" spc="-127">
                <a:solidFill>
                  <a:srgbClr val="428CE2"/>
                </a:solidFill>
                <a:latin typeface="Impact"/>
                <a:ea typeface="Impact"/>
                <a:cs typeface="Impact"/>
                <a:sym typeface="Impact"/>
              </a:rPr>
              <a:t>CONTENTS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33203" y="-1109791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13037" y="8295129"/>
            <a:ext cx="3983741" cy="3983741"/>
          </a:xfrm>
          <a:custGeom>
            <a:avLst/>
            <a:gdLst/>
            <a:ahLst/>
            <a:cxnLst/>
            <a:rect r="r" b="b" t="t" l="l"/>
            <a:pathLst>
              <a:path h="3983741" w="3983741">
                <a:moveTo>
                  <a:pt x="0" y="0"/>
                </a:moveTo>
                <a:lnTo>
                  <a:pt x="3983741" y="0"/>
                </a:lnTo>
                <a:lnTo>
                  <a:pt x="3983741" y="3983742"/>
                </a:lnTo>
                <a:lnTo>
                  <a:pt x="0" y="39837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373599" y="-1109791"/>
            <a:ext cx="12565639" cy="12565639"/>
          </a:xfrm>
          <a:custGeom>
            <a:avLst/>
            <a:gdLst/>
            <a:ahLst/>
            <a:cxnLst/>
            <a:rect r="r" b="b" t="t" l="l"/>
            <a:pathLst>
              <a:path h="12565639" w="12565639">
                <a:moveTo>
                  <a:pt x="0" y="0"/>
                </a:moveTo>
                <a:lnTo>
                  <a:pt x="12565639" y="0"/>
                </a:lnTo>
                <a:lnTo>
                  <a:pt x="12565639" y="12565640"/>
                </a:lnTo>
                <a:lnTo>
                  <a:pt x="0" y="125656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8768390" y="-1836715"/>
            <a:ext cx="13960430" cy="13960430"/>
          </a:xfrm>
          <a:custGeom>
            <a:avLst/>
            <a:gdLst/>
            <a:ahLst/>
            <a:cxnLst/>
            <a:rect r="r" b="b" t="t" l="l"/>
            <a:pathLst>
              <a:path h="13960430" w="13960430">
                <a:moveTo>
                  <a:pt x="0" y="0"/>
                </a:moveTo>
                <a:lnTo>
                  <a:pt x="13960430" y="0"/>
                </a:lnTo>
                <a:lnTo>
                  <a:pt x="13960430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22562" y="1770117"/>
            <a:ext cx="12060621" cy="1697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90"/>
              </a:lnSpc>
            </a:pPr>
            <a:r>
              <a:rPr lang="en-US" sz="12737" spc="-127">
                <a:solidFill>
                  <a:srgbClr val="428CE2"/>
                </a:solidFill>
                <a:latin typeface="Impact"/>
                <a:ea typeface="Impact"/>
                <a:cs typeface="Impact"/>
                <a:sym typeface="Impact"/>
              </a:rPr>
              <a:t>TECHNOLOGIES  USED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4485961" y="3468110"/>
            <a:ext cx="10937671" cy="4833295"/>
            <a:chOff x="0" y="0"/>
            <a:chExt cx="14583562" cy="644439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2359029" y="0"/>
              <a:ext cx="8676422" cy="5407488"/>
            </a:xfrm>
            <a:custGeom>
              <a:avLst/>
              <a:gdLst/>
              <a:ahLst/>
              <a:cxnLst/>
              <a:rect r="r" b="b" t="t" l="l"/>
              <a:pathLst>
                <a:path h="5407488" w="8676422">
                  <a:moveTo>
                    <a:pt x="0" y="0"/>
                  </a:moveTo>
                  <a:lnTo>
                    <a:pt x="8676422" y="0"/>
                  </a:lnTo>
                  <a:lnTo>
                    <a:pt x="8676422" y="5407488"/>
                  </a:lnTo>
                  <a:lnTo>
                    <a:pt x="0" y="54074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90555"/>
              <a:ext cx="3516379" cy="4958996"/>
            </a:xfrm>
            <a:custGeom>
              <a:avLst/>
              <a:gdLst/>
              <a:ahLst/>
              <a:cxnLst/>
              <a:rect r="r" b="b" t="t" l="l"/>
              <a:pathLst>
                <a:path h="4958996" w="3516379">
                  <a:moveTo>
                    <a:pt x="0" y="0"/>
                  </a:moveTo>
                  <a:lnTo>
                    <a:pt x="3516379" y="0"/>
                  </a:lnTo>
                  <a:lnTo>
                    <a:pt x="3516379" y="4958996"/>
                  </a:lnTo>
                  <a:lnTo>
                    <a:pt x="0" y="49589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9871085" y="576281"/>
              <a:ext cx="4433371" cy="4557671"/>
            </a:xfrm>
            <a:custGeom>
              <a:avLst/>
              <a:gdLst/>
              <a:ahLst/>
              <a:cxnLst/>
              <a:rect r="r" b="b" t="t" l="l"/>
              <a:pathLst>
                <a:path h="4557671" w="4433371">
                  <a:moveTo>
                    <a:pt x="0" y="0"/>
                  </a:moveTo>
                  <a:lnTo>
                    <a:pt x="4433371" y="0"/>
                  </a:lnTo>
                  <a:lnTo>
                    <a:pt x="4433371" y="4557671"/>
                  </a:lnTo>
                  <a:lnTo>
                    <a:pt x="0" y="45576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919138" y="5747144"/>
              <a:ext cx="2130172" cy="697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31"/>
                </a:lnSpc>
              </a:pPr>
              <a:r>
                <a:rPr lang="en-US" sz="3385" spc="338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HTML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6215630" y="5747144"/>
              <a:ext cx="2130172" cy="697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31"/>
                </a:lnSpc>
              </a:pPr>
              <a:r>
                <a:rPr lang="en-US" sz="3385" spc="338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CSS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0115160" y="5747144"/>
              <a:ext cx="4468402" cy="697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31"/>
                </a:lnSpc>
              </a:pPr>
              <a:r>
                <a:rPr lang="en-US" sz="3385" spc="338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JAVASCRIPT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407214" y="9296400"/>
            <a:ext cx="11408885" cy="874868"/>
            <a:chOff x="0" y="0"/>
            <a:chExt cx="15211846" cy="1166491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695742"/>
              <a:ext cx="15211846" cy="4707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82"/>
                </a:lnSpc>
                <a:spcBef>
                  <a:spcPct val="0"/>
                </a:spcBef>
              </a:pPr>
              <a:r>
                <a:rPr lang="en-US" b="true" sz="2529">
                  <a:solidFill>
                    <a:srgbClr val="243CE6"/>
                  </a:solidFill>
                  <a:latin typeface="JetBrains Mono Bold"/>
                  <a:ea typeface="JetBrains Mono Bold"/>
                  <a:cs typeface="JetBrains Mono Bold"/>
                  <a:sym typeface="JetBrains Mono Bold"/>
                </a:rPr>
                <a:t>https://bishal-35.github.io/user-registration/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5017410" y="-66675"/>
              <a:ext cx="3951486" cy="6644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62"/>
                </a:lnSpc>
                <a:spcBef>
                  <a:spcPct val="0"/>
                </a:spcBef>
              </a:pPr>
              <a:r>
                <a:rPr lang="en-US" sz="2973">
                  <a:solidFill>
                    <a:srgbClr val="243CE6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check the website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705138" y="-1518147"/>
            <a:ext cx="8164772" cy="8164772"/>
            <a:chOff x="0" y="0"/>
            <a:chExt cx="10886363" cy="10886363"/>
          </a:xfrm>
        </p:grpSpPr>
        <p:sp>
          <p:nvSpPr>
            <p:cNvPr name="Freeform 3" id="3"/>
            <p:cNvSpPr/>
            <p:nvPr/>
          </p:nvSpPr>
          <p:spPr>
            <a:xfrm flipH="false" flipV="false" rot="-1200957">
              <a:off x="1196930" y="1196930"/>
              <a:ext cx="8492503" cy="8492503"/>
            </a:xfrm>
            <a:custGeom>
              <a:avLst/>
              <a:gdLst/>
              <a:ahLst/>
              <a:cxnLst/>
              <a:rect r="r" b="b" t="t" l="l"/>
              <a:pathLst>
                <a:path h="8492503" w="8492503">
                  <a:moveTo>
                    <a:pt x="0" y="0"/>
                  </a:moveTo>
                  <a:lnTo>
                    <a:pt x="8492503" y="0"/>
                  </a:lnTo>
                  <a:lnTo>
                    <a:pt x="8492503" y="8492503"/>
                  </a:lnTo>
                  <a:lnTo>
                    <a:pt x="0" y="84925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1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086098" y="1086098"/>
              <a:ext cx="8492503" cy="8492503"/>
            </a:xfrm>
            <a:custGeom>
              <a:avLst/>
              <a:gdLst/>
              <a:ahLst/>
              <a:cxnLst/>
              <a:rect r="r" b="b" t="t" l="l"/>
              <a:pathLst>
                <a:path h="8492503" w="8492503">
                  <a:moveTo>
                    <a:pt x="0" y="0"/>
                  </a:moveTo>
                  <a:lnTo>
                    <a:pt x="8492503" y="0"/>
                  </a:lnTo>
                  <a:lnTo>
                    <a:pt x="8492503" y="8492503"/>
                  </a:lnTo>
                  <a:lnTo>
                    <a:pt x="0" y="84925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4409797" y="3407351"/>
            <a:ext cx="8164772" cy="8164772"/>
            <a:chOff x="0" y="0"/>
            <a:chExt cx="10886363" cy="10886363"/>
          </a:xfrm>
        </p:grpSpPr>
        <p:sp>
          <p:nvSpPr>
            <p:cNvPr name="Freeform 6" id="6"/>
            <p:cNvSpPr/>
            <p:nvPr/>
          </p:nvSpPr>
          <p:spPr>
            <a:xfrm flipH="false" flipV="false" rot="-1200957">
              <a:off x="1196930" y="1196930"/>
              <a:ext cx="8492503" cy="8492503"/>
            </a:xfrm>
            <a:custGeom>
              <a:avLst/>
              <a:gdLst/>
              <a:ahLst/>
              <a:cxnLst/>
              <a:rect r="r" b="b" t="t" l="l"/>
              <a:pathLst>
                <a:path h="8492503" w="8492503">
                  <a:moveTo>
                    <a:pt x="0" y="0"/>
                  </a:moveTo>
                  <a:lnTo>
                    <a:pt x="8492503" y="0"/>
                  </a:lnTo>
                  <a:lnTo>
                    <a:pt x="8492503" y="8492503"/>
                  </a:lnTo>
                  <a:lnTo>
                    <a:pt x="0" y="84925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1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086098" y="1086098"/>
              <a:ext cx="8492503" cy="8492503"/>
            </a:xfrm>
            <a:custGeom>
              <a:avLst/>
              <a:gdLst/>
              <a:ahLst/>
              <a:cxnLst/>
              <a:rect r="r" b="b" t="t" l="l"/>
              <a:pathLst>
                <a:path h="8492503" w="8492503">
                  <a:moveTo>
                    <a:pt x="0" y="0"/>
                  </a:moveTo>
                  <a:lnTo>
                    <a:pt x="8492503" y="0"/>
                  </a:lnTo>
                  <a:lnTo>
                    <a:pt x="8492503" y="8492503"/>
                  </a:lnTo>
                  <a:lnTo>
                    <a:pt x="0" y="84925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28700" y="542740"/>
            <a:ext cx="9238528" cy="1250102"/>
            <a:chOff x="0" y="0"/>
            <a:chExt cx="12318037" cy="1666802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249204"/>
              <a:ext cx="8140724" cy="14175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977"/>
                </a:lnSpc>
              </a:pPr>
              <a:r>
                <a:rPr lang="en-US" sz="8208" b="true">
                  <a:solidFill>
                    <a:srgbClr val="6E90A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Login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4177313" y="247650"/>
              <a:ext cx="8140724" cy="14191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977"/>
                </a:lnSpc>
              </a:pPr>
              <a:r>
                <a:rPr lang="en-US" sz="8208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page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059756" y="2088705"/>
            <a:ext cx="12168489" cy="7012092"/>
          </a:xfrm>
          <a:custGeom>
            <a:avLst/>
            <a:gdLst/>
            <a:ahLst/>
            <a:cxnLst/>
            <a:rect r="r" b="b" t="t" l="l"/>
            <a:pathLst>
              <a:path h="7012092" w="12168489">
                <a:moveTo>
                  <a:pt x="0" y="0"/>
                </a:moveTo>
                <a:lnTo>
                  <a:pt x="12168488" y="0"/>
                </a:lnTo>
                <a:lnTo>
                  <a:pt x="12168488" y="7012092"/>
                </a:lnTo>
                <a:lnTo>
                  <a:pt x="0" y="70120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7407214" y="9296400"/>
            <a:ext cx="11408885" cy="874868"/>
            <a:chOff x="0" y="0"/>
            <a:chExt cx="15211846" cy="1166491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695742"/>
              <a:ext cx="15211846" cy="4707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82"/>
                </a:lnSpc>
                <a:spcBef>
                  <a:spcPct val="0"/>
                </a:spcBef>
              </a:pPr>
              <a:r>
                <a:rPr lang="en-US" b="true" sz="2529">
                  <a:solidFill>
                    <a:srgbClr val="243CE6"/>
                  </a:solidFill>
                  <a:latin typeface="JetBrains Mono Bold"/>
                  <a:ea typeface="JetBrains Mono Bold"/>
                  <a:cs typeface="JetBrains Mono Bold"/>
                  <a:sym typeface="JetBrains Mono Bold"/>
                </a:rPr>
                <a:t>https://bishal-35.github.io/user-registration/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5017410" y="-66675"/>
              <a:ext cx="3951486" cy="6644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62"/>
                </a:lnSpc>
                <a:spcBef>
                  <a:spcPct val="0"/>
                </a:spcBef>
              </a:pPr>
              <a:r>
                <a:rPr lang="en-US" sz="2973">
                  <a:solidFill>
                    <a:srgbClr val="243CE6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check the website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705138" y="-1518147"/>
            <a:ext cx="8164772" cy="8164772"/>
            <a:chOff x="0" y="0"/>
            <a:chExt cx="10886363" cy="10886363"/>
          </a:xfrm>
        </p:grpSpPr>
        <p:sp>
          <p:nvSpPr>
            <p:cNvPr name="Freeform 3" id="3"/>
            <p:cNvSpPr/>
            <p:nvPr/>
          </p:nvSpPr>
          <p:spPr>
            <a:xfrm flipH="false" flipV="false" rot="-1200957">
              <a:off x="1196930" y="1196930"/>
              <a:ext cx="8492503" cy="8492503"/>
            </a:xfrm>
            <a:custGeom>
              <a:avLst/>
              <a:gdLst/>
              <a:ahLst/>
              <a:cxnLst/>
              <a:rect r="r" b="b" t="t" l="l"/>
              <a:pathLst>
                <a:path h="8492503" w="8492503">
                  <a:moveTo>
                    <a:pt x="0" y="0"/>
                  </a:moveTo>
                  <a:lnTo>
                    <a:pt x="8492503" y="0"/>
                  </a:lnTo>
                  <a:lnTo>
                    <a:pt x="8492503" y="8492503"/>
                  </a:lnTo>
                  <a:lnTo>
                    <a:pt x="0" y="84925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1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086098" y="1086098"/>
              <a:ext cx="8492503" cy="8492503"/>
            </a:xfrm>
            <a:custGeom>
              <a:avLst/>
              <a:gdLst/>
              <a:ahLst/>
              <a:cxnLst/>
              <a:rect r="r" b="b" t="t" l="l"/>
              <a:pathLst>
                <a:path h="8492503" w="8492503">
                  <a:moveTo>
                    <a:pt x="0" y="0"/>
                  </a:moveTo>
                  <a:lnTo>
                    <a:pt x="8492503" y="0"/>
                  </a:lnTo>
                  <a:lnTo>
                    <a:pt x="8492503" y="8492503"/>
                  </a:lnTo>
                  <a:lnTo>
                    <a:pt x="0" y="84925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4409797" y="3407351"/>
            <a:ext cx="8164772" cy="8164772"/>
            <a:chOff x="0" y="0"/>
            <a:chExt cx="10886363" cy="10886363"/>
          </a:xfrm>
        </p:grpSpPr>
        <p:sp>
          <p:nvSpPr>
            <p:cNvPr name="Freeform 6" id="6"/>
            <p:cNvSpPr/>
            <p:nvPr/>
          </p:nvSpPr>
          <p:spPr>
            <a:xfrm flipH="false" flipV="false" rot="-1200957">
              <a:off x="1196930" y="1196930"/>
              <a:ext cx="8492503" cy="8492503"/>
            </a:xfrm>
            <a:custGeom>
              <a:avLst/>
              <a:gdLst/>
              <a:ahLst/>
              <a:cxnLst/>
              <a:rect r="r" b="b" t="t" l="l"/>
              <a:pathLst>
                <a:path h="8492503" w="8492503">
                  <a:moveTo>
                    <a:pt x="0" y="0"/>
                  </a:moveTo>
                  <a:lnTo>
                    <a:pt x="8492503" y="0"/>
                  </a:lnTo>
                  <a:lnTo>
                    <a:pt x="8492503" y="8492503"/>
                  </a:lnTo>
                  <a:lnTo>
                    <a:pt x="0" y="84925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1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086098" y="1086098"/>
              <a:ext cx="8492503" cy="8492503"/>
            </a:xfrm>
            <a:custGeom>
              <a:avLst/>
              <a:gdLst/>
              <a:ahLst/>
              <a:cxnLst/>
              <a:rect r="r" b="b" t="t" l="l"/>
              <a:pathLst>
                <a:path h="8492503" w="8492503">
                  <a:moveTo>
                    <a:pt x="0" y="0"/>
                  </a:moveTo>
                  <a:lnTo>
                    <a:pt x="8492503" y="0"/>
                  </a:lnTo>
                  <a:lnTo>
                    <a:pt x="8492503" y="8492503"/>
                  </a:lnTo>
                  <a:lnTo>
                    <a:pt x="0" y="84925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28700" y="2619614"/>
            <a:ext cx="7710805" cy="5271193"/>
            <a:chOff x="0" y="0"/>
            <a:chExt cx="10281073" cy="702825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281073" cy="5924468"/>
            </a:xfrm>
            <a:custGeom>
              <a:avLst/>
              <a:gdLst/>
              <a:ahLst/>
              <a:cxnLst/>
              <a:rect r="r" b="b" t="t" l="l"/>
              <a:pathLst>
                <a:path h="5924468" w="10281073">
                  <a:moveTo>
                    <a:pt x="0" y="0"/>
                  </a:moveTo>
                  <a:lnTo>
                    <a:pt x="10281073" y="0"/>
                  </a:lnTo>
                  <a:lnTo>
                    <a:pt x="10281073" y="5924468"/>
                  </a:lnTo>
                  <a:lnTo>
                    <a:pt x="0" y="59244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2743472" y="6385109"/>
              <a:ext cx="5019772" cy="6431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22"/>
                </a:lnSpc>
              </a:pPr>
              <a:r>
                <a:rPr lang="en-US" sz="3673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Successful login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542740"/>
            <a:ext cx="9238528" cy="1250102"/>
            <a:chOff x="0" y="0"/>
            <a:chExt cx="12318037" cy="1666802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249204"/>
              <a:ext cx="8140724" cy="14175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977"/>
                </a:lnSpc>
              </a:pPr>
              <a:r>
                <a:rPr lang="en-US" sz="8208" b="true">
                  <a:solidFill>
                    <a:srgbClr val="6E90A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Login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4177313" y="247650"/>
              <a:ext cx="8140724" cy="14191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977"/>
                </a:lnSpc>
              </a:pPr>
              <a:r>
                <a:rPr lang="en-US" sz="8208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page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587982" y="542740"/>
            <a:ext cx="5787527" cy="8667935"/>
            <a:chOff x="0" y="0"/>
            <a:chExt cx="7716703" cy="1155724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955355"/>
              <a:ext cx="7716703" cy="10601892"/>
            </a:xfrm>
            <a:custGeom>
              <a:avLst/>
              <a:gdLst/>
              <a:ahLst/>
              <a:cxnLst/>
              <a:rect r="r" b="b" t="t" l="l"/>
              <a:pathLst>
                <a:path h="10601892" w="7716703">
                  <a:moveTo>
                    <a:pt x="0" y="0"/>
                  </a:moveTo>
                  <a:lnTo>
                    <a:pt x="7716703" y="0"/>
                  </a:lnTo>
                  <a:lnTo>
                    <a:pt x="7716703" y="10601892"/>
                  </a:lnTo>
                  <a:lnTo>
                    <a:pt x="0" y="106018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9986" t="0" r="-7137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1057588" y="76200"/>
              <a:ext cx="5689085" cy="5377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12"/>
                </a:lnSpc>
              </a:pPr>
              <a:r>
                <a:rPr lang="en-US" sz="3073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Application Details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407214" y="9296400"/>
            <a:ext cx="11408885" cy="874868"/>
            <a:chOff x="0" y="0"/>
            <a:chExt cx="15211846" cy="1166491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695742"/>
              <a:ext cx="15211846" cy="4707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82"/>
                </a:lnSpc>
                <a:spcBef>
                  <a:spcPct val="0"/>
                </a:spcBef>
              </a:pPr>
              <a:r>
                <a:rPr lang="en-US" b="true" sz="2529">
                  <a:solidFill>
                    <a:srgbClr val="243CE6"/>
                  </a:solidFill>
                  <a:latin typeface="JetBrains Mono Bold"/>
                  <a:ea typeface="JetBrains Mono Bold"/>
                  <a:cs typeface="JetBrains Mono Bold"/>
                  <a:sym typeface="JetBrains Mono Bold"/>
                </a:rPr>
                <a:t>https://bishal-35.github.io/user-registration/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5017410" y="-66675"/>
              <a:ext cx="3951486" cy="6644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62"/>
                </a:lnSpc>
                <a:spcBef>
                  <a:spcPct val="0"/>
                </a:spcBef>
              </a:pPr>
              <a:r>
                <a:rPr lang="en-US" sz="2973">
                  <a:solidFill>
                    <a:srgbClr val="243CE6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check the website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705138" y="-1518147"/>
            <a:ext cx="8164772" cy="8164772"/>
            <a:chOff x="0" y="0"/>
            <a:chExt cx="10886363" cy="10886363"/>
          </a:xfrm>
        </p:grpSpPr>
        <p:sp>
          <p:nvSpPr>
            <p:cNvPr name="Freeform 3" id="3"/>
            <p:cNvSpPr/>
            <p:nvPr/>
          </p:nvSpPr>
          <p:spPr>
            <a:xfrm flipH="false" flipV="false" rot="-1200957">
              <a:off x="1196930" y="1196930"/>
              <a:ext cx="8492503" cy="8492503"/>
            </a:xfrm>
            <a:custGeom>
              <a:avLst/>
              <a:gdLst/>
              <a:ahLst/>
              <a:cxnLst/>
              <a:rect r="r" b="b" t="t" l="l"/>
              <a:pathLst>
                <a:path h="8492503" w="8492503">
                  <a:moveTo>
                    <a:pt x="0" y="0"/>
                  </a:moveTo>
                  <a:lnTo>
                    <a:pt x="8492503" y="0"/>
                  </a:lnTo>
                  <a:lnTo>
                    <a:pt x="8492503" y="8492503"/>
                  </a:lnTo>
                  <a:lnTo>
                    <a:pt x="0" y="84925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1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086098" y="1086098"/>
              <a:ext cx="8492503" cy="8492503"/>
            </a:xfrm>
            <a:custGeom>
              <a:avLst/>
              <a:gdLst/>
              <a:ahLst/>
              <a:cxnLst/>
              <a:rect r="r" b="b" t="t" l="l"/>
              <a:pathLst>
                <a:path h="8492503" w="8492503">
                  <a:moveTo>
                    <a:pt x="0" y="0"/>
                  </a:moveTo>
                  <a:lnTo>
                    <a:pt x="8492503" y="0"/>
                  </a:lnTo>
                  <a:lnTo>
                    <a:pt x="8492503" y="8492503"/>
                  </a:lnTo>
                  <a:lnTo>
                    <a:pt x="0" y="84925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4409797" y="3407351"/>
            <a:ext cx="8164772" cy="8164772"/>
            <a:chOff x="0" y="0"/>
            <a:chExt cx="10886363" cy="10886363"/>
          </a:xfrm>
        </p:grpSpPr>
        <p:sp>
          <p:nvSpPr>
            <p:cNvPr name="Freeform 6" id="6"/>
            <p:cNvSpPr/>
            <p:nvPr/>
          </p:nvSpPr>
          <p:spPr>
            <a:xfrm flipH="false" flipV="false" rot="-1200957">
              <a:off x="1196930" y="1196930"/>
              <a:ext cx="8492503" cy="8492503"/>
            </a:xfrm>
            <a:custGeom>
              <a:avLst/>
              <a:gdLst/>
              <a:ahLst/>
              <a:cxnLst/>
              <a:rect r="r" b="b" t="t" l="l"/>
              <a:pathLst>
                <a:path h="8492503" w="8492503">
                  <a:moveTo>
                    <a:pt x="0" y="0"/>
                  </a:moveTo>
                  <a:lnTo>
                    <a:pt x="8492503" y="0"/>
                  </a:lnTo>
                  <a:lnTo>
                    <a:pt x="8492503" y="8492503"/>
                  </a:lnTo>
                  <a:lnTo>
                    <a:pt x="0" y="84925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1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086098" y="1086098"/>
              <a:ext cx="8492503" cy="8492503"/>
            </a:xfrm>
            <a:custGeom>
              <a:avLst/>
              <a:gdLst/>
              <a:ahLst/>
              <a:cxnLst/>
              <a:rect r="r" b="b" t="t" l="l"/>
              <a:pathLst>
                <a:path h="8492503" w="8492503">
                  <a:moveTo>
                    <a:pt x="0" y="0"/>
                  </a:moveTo>
                  <a:lnTo>
                    <a:pt x="8492503" y="0"/>
                  </a:lnTo>
                  <a:lnTo>
                    <a:pt x="8492503" y="8492503"/>
                  </a:lnTo>
                  <a:lnTo>
                    <a:pt x="0" y="84925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28700" y="542740"/>
            <a:ext cx="9238528" cy="1250102"/>
            <a:chOff x="0" y="0"/>
            <a:chExt cx="12318037" cy="1666802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249204"/>
              <a:ext cx="8140724" cy="14175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977"/>
                </a:lnSpc>
              </a:pPr>
              <a:r>
                <a:rPr lang="en-US" sz="8208" b="true">
                  <a:solidFill>
                    <a:srgbClr val="6E90A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Login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4177313" y="247650"/>
              <a:ext cx="8140724" cy="14191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977"/>
                </a:lnSpc>
              </a:pPr>
              <a:r>
                <a:rPr lang="en-US" sz="8208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page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14802" y="2416138"/>
            <a:ext cx="7507834" cy="5406974"/>
            <a:chOff x="0" y="0"/>
            <a:chExt cx="10010445" cy="7209298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2109754" y="6566150"/>
              <a:ext cx="5790937" cy="6431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22"/>
                </a:lnSpc>
              </a:pPr>
              <a:r>
                <a:rPr lang="en-US" sz="3673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Unsuccessful login</a:t>
              </a:r>
            </a:p>
          </p:txBody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010445" cy="6135950"/>
            </a:xfrm>
            <a:custGeom>
              <a:avLst/>
              <a:gdLst/>
              <a:ahLst/>
              <a:cxnLst/>
              <a:rect r="r" b="b" t="t" l="l"/>
              <a:pathLst>
                <a:path h="6135950" w="10010445">
                  <a:moveTo>
                    <a:pt x="0" y="0"/>
                  </a:moveTo>
                  <a:lnTo>
                    <a:pt x="10010445" y="0"/>
                  </a:lnTo>
                  <a:lnTo>
                    <a:pt x="10010445" y="6135950"/>
                  </a:lnTo>
                  <a:lnTo>
                    <a:pt x="0" y="6135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9992" t="0" r="-9992" b="-6192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9520279" y="3750352"/>
            <a:ext cx="7739021" cy="5198045"/>
            <a:chOff x="0" y="0"/>
            <a:chExt cx="10318695" cy="693072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1090208"/>
              <a:ext cx="10318695" cy="5840519"/>
            </a:xfrm>
            <a:custGeom>
              <a:avLst/>
              <a:gdLst/>
              <a:ahLst/>
              <a:cxnLst/>
              <a:rect r="r" b="b" t="t" l="l"/>
              <a:pathLst>
                <a:path h="5840519" w="10318695">
                  <a:moveTo>
                    <a:pt x="0" y="0"/>
                  </a:moveTo>
                  <a:lnTo>
                    <a:pt x="10318695" y="0"/>
                  </a:lnTo>
                  <a:lnTo>
                    <a:pt x="10318695" y="5840519"/>
                  </a:lnTo>
                  <a:lnTo>
                    <a:pt x="0" y="58405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7599" t="0" r="-9406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2357111" y="95250"/>
              <a:ext cx="5790937" cy="6431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22"/>
                </a:lnSpc>
              </a:pPr>
              <a:r>
                <a:rPr lang="en-US" sz="3673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Reset Password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407214" y="9296400"/>
            <a:ext cx="11408885" cy="874868"/>
            <a:chOff x="0" y="0"/>
            <a:chExt cx="15211846" cy="1166491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695742"/>
              <a:ext cx="15211846" cy="4707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82"/>
                </a:lnSpc>
                <a:spcBef>
                  <a:spcPct val="0"/>
                </a:spcBef>
              </a:pPr>
              <a:r>
                <a:rPr lang="en-US" b="true" sz="2529">
                  <a:solidFill>
                    <a:srgbClr val="243CE6"/>
                  </a:solidFill>
                  <a:latin typeface="JetBrains Mono Bold"/>
                  <a:ea typeface="JetBrains Mono Bold"/>
                  <a:cs typeface="JetBrains Mono Bold"/>
                  <a:sym typeface="JetBrains Mono Bold"/>
                </a:rPr>
                <a:t>https://bishal-35.github.io/user-registration/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5017410" y="-66675"/>
              <a:ext cx="3951486" cy="6644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62"/>
                </a:lnSpc>
                <a:spcBef>
                  <a:spcPct val="0"/>
                </a:spcBef>
              </a:pPr>
              <a:r>
                <a:rPr lang="en-US" sz="2973">
                  <a:solidFill>
                    <a:srgbClr val="243CE6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check the website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705138" y="-1518147"/>
            <a:ext cx="8164772" cy="8164772"/>
            <a:chOff x="0" y="0"/>
            <a:chExt cx="10886363" cy="10886363"/>
          </a:xfrm>
        </p:grpSpPr>
        <p:sp>
          <p:nvSpPr>
            <p:cNvPr name="Freeform 3" id="3"/>
            <p:cNvSpPr/>
            <p:nvPr/>
          </p:nvSpPr>
          <p:spPr>
            <a:xfrm flipH="false" flipV="false" rot="-1200957">
              <a:off x="1196930" y="1196930"/>
              <a:ext cx="8492503" cy="8492503"/>
            </a:xfrm>
            <a:custGeom>
              <a:avLst/>
              <a:gdLst/>
              <a:ahLst/>
              <a:cxnLst/>
              <a:rect r="r" b="b" t="t" l="l"/>
              <a:pathLst>
                <a:path h="8492503" w="8492503">
                  <a:moveTo>
                    <a:pt x="0" y="0"/>
                  </a:moveTo>
                  <a:lnTo>
                    <a:pt x="8492503" y="0"/>
                  </a:lnTo>
                  <a:lnTo>
                    <a:pt x="8492503" y="8492503"/>
                  </a:lnTo>
                  <a:lnTo>
                    <a:pt x="0" y="84925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1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086098" y="1086098"/>
              <a:ext cx="8492503" cy="8492503"/>
            </a:xfrm>
            <a:custGeom>
              <a:avLst/>
              <a:gdLst/>
              <a:ahLst/>
              <a:cxnLst/>
              <a:rect r="r" b="b" t="t" l="l"/>
              <a:pathLst>
                <a:path h="8492503" w="8492503">
                  <a:moveTo>
                    <a:pt x="0" y="0"/>
                  </a:moveTo>
                  <a:lnTo>
                    <a:pt x="8492503" y="0"/>
                  </a:lnTo>
                  <a:lnTo>
                    <a:pt x="8492503" y="8492503"/>
                  </a:lnTo>
                  <a:lnTo>
                    <a:pt x="0" y="84925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4409797" y="3407351"/>
            <a:ext cx="8164772" cy="8164772"/>
            <a:chOff x="0" y="0"/>
            <a:chExt cx="10886363" cy="10886363"/>
          </a:xfrm>
        </p:grpSpPr>
        <p:sp>
          <p:nvSpPr>
            <p:cNvPr name="Freeform 6" id="6"/>
            <p:cNvSpPr/>
            <p:nvPr/>
          </p:nvSpPr>
          <p:spPr>
            <a:xfrm flipH="false" flipV="false" rot="-1200957">
              <a:off x="1196930" y="1196930"/>
              <a:ext cx="8492503" cy="8492503"/>
            </a:xfrm>
            <a:custGeom>
              <a:avLst/>
              <a:gdLst/>
              <a:ahLst/>
              <a:cxnLst/>
              <a:rect r="r" b="b" t="t" l="l"/>
              <a:pathLst>
                <a:path h="8492503" w="8492503">
                  <a:moveTo>
                    <a:pt x="0" y="0"/>
                  </a:moveTo>
                  <a:lnTo>
                    <a:pt x="8492503" y="0"/>
                  </a:lnTo>
                  <a:lnTo>
                    <a:pt x="8492503" y="8492503"/>
                  </a:lnTo>
                  <a:lnTo>
                    <a:pt x="0" y="84925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1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086098" y="1086098"/>
              <a:ext cx="8492503" cy="8492503"/>
            </a:xfrm>
            <a:custGeom>
              <a:avLst/>
              <a:gdLst/>
              <a:ahLst/>
              <a:cxnLst/>
              <a:rect r="r" b="b" t="t" l="l"/>
              <a:pathLst>
                <a:path h="8492503" w="8492503">
                  <a:moveTo>
                    <a:pt x="0" y="0"/>
                  </a:moveTo>
                  <a:lnTo>
                    <a:pt x="8492503" y="0"/>
                  </a:lnTo>
                  <a:lnTo>
                    <a:pt x="8492503" y="8492503"/>
                  </a:lnTo>
                  <a:lnTo>
                    <a:pt x="0" y="84925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2662938" y="2068075"/>
            <a:ext cx="12962125" cy="6906382"/>
          </a:xfrm>
          <a:custGeom>
            <a:avLst/>
            <a:gdLst/>
            <a:ahLst/>
            <a:cxnLst/>
            <a:rect r="r" b="b" t="t" l="l"/>
            <a:pathLst>
              <a:path h="6906382" w="12962125">
                <a:moveTo>
                  <a:pt x="0" y="0"/>
                </a:moveTo>
                <a:lnTo>
                  <a:pt x="12962124" y="0"/>
                </a:lnTo>
                <a:lnTo>
                  <a:pt x="12962124" y="6906382"/>
                </a:lnTo>
                <a:lnTo>
                  <a:pt x="0" y="69063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02204" y="471611"/>
            <a:ext cx="11210808" cy="970668"/>
            <a:chOff x="0" y="0"/>
            <a:chExt cx="14947744" cy="1294224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90500"/>
              <a:ext cx="8101201" cy="11037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447"/>
                </a:lnSpc>
              </a:pPr>
              <a:r>
                <a:rPr lang="en-US" sz="6408" b="true">
                  <a:solidFill>
                    <a:srgbClr val="6E90A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Registration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6846544" y="190500"/>
              <a:ext cx="8101201" cy="11037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447"/>
                </a:lnSpc>
              </a:pPr>
              <a:r>
                <a:rPr lang="en-US" sz="6408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page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407214" y="9296400"/>
            <a:ext cx="11408885" cy="874868"/>
            <a:chOff x="0" y="0"/>
            <a:chExt cx="15211846" cy="1166491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695742"/>
              <a:ext cx="15211846" cy="4707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82"/>
                </a:lnSpc>
                <a:spcBef>
                  <a:spcPct val="0"/>
                </a:spcBef>
              </a:pPr>
              <a:r>
                <a:rPr lang="en-US" b="true" sz="2529">
                  <a:solidFill>
                    <a:srgbClr val="243CE6"/>
                  </a:solidFill>
                  <a:latin typeface="JetBrains Mono Bold"/>
                  <a:ea typeface="JetBrains Mono Bold"/>
                  <a:cs typeface="JetBrains Mono Bold"/>
                  <a:sym typeface="JetBrains Mono Bold"/>
                </a:rPr>
                <a:t>https://bishal-35.github.io/user-registration/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5017410" y="-66675"/>
              <a:ext cx="3951486" cy="6644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62"/>
                </a:lnSpc>
                <a:spcBef>
                  <a:spcPct val="0"/>
                </a:spcBef>
              </a:pPr>
              <a:r>
                <a:rPr lang="en-US" sz="2973">
                  <a:solidFill>
                    <a:srgbClr val="243CE6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check the website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705138" y="-1518147"/>
            <a:ext cx="8164772" cy="8164772"/>
            <a:chOff x="0" y="0"/>
            <a:chExt cx="10886363" cy="10886363"/>
          </a:xfrm>
        </p:grpSpPr>
        <p:sp>
          <p:nvSpPr>
            <p:cNvPr name="Freeform 3" id="3"/>
            <p:cNvSpPr/>
            <p:nvPr/>
          </p:nvSpPr>
          <p:spPr>
            <a:xfrm flipH="false" flipV="false" rot="-1200957">
              <a:off x="1196930" y="1196930"/>
              <a:ext cx="8492503" cy="8492503"/>
            </a:xfrm>
            <a:custGeom>
              <a:avLst/>
              <a:gdLst/>
              <a:ahLst/>
              <a:cxnLst/>
              <a:rect r="r" b="b" t="t" l="l"/>
              <a:pathLst>
                <a:path h="8492503" w="8492503">
                  <a:moveTo>
                    <a:pt x="0" y="0"/>
                  </a:moveTo>
                  <a:lnTo>
                    <a:pt x="8492503" y="0"/>
                  </a:lnTo>
                  <a:lnTo>
                    <a:pt x="8492503" y="8492503"/>
                  </a:lnTo>
                  <a:lnTo>
                    <a:pt x="0" y="84925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1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086098" y="1086098"/>
              <a:ext cx="8492503" cy="8492503"/>
            </a:xfrm>
            <a:custGeom>
              <a:avLst/>
              <a:gdLst/>
              <a:ahLst/>
              <a:cxnLst/>
              <a:rect r="r" b="b" t="t" l="l"/>
              <a:pathLst>
                <a:path h="8492503" w="8492503">
                  <a:moveTo>
                    <a:pt x="0" y="0"/>
                  </a:moveTo>
                  <a:lnTo>
                    <a:pt x="8492503" y="0"/>
                  </a:lnTo>
                  <a:lnTo>
                    <a:pt x="8492503" y="8492503"/>
                  </a:lnTo>
                  <a:lnTo>
                    <a:pt x="0" y="84925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4409797" y="3407351"/>
            <a:ext cx="8164772" cy="8164772"/>
            <a:chOff x="0" y="0"/>
            <a:chExt cx="10886363" cy="10886363"/>
          </a:xfrm>
        </p:grpSpPr>
        <p:sp>
          <p:nvSpPr>
            <p:cNvPr name="Freeform 6" id="6"/>
            <p:cNvSpPr/>
            <p:nvPr/>
          </p:nvSpPr>
          <p:spPr>
            <a:xfrm flipH="false" flipV="false" rot="-1200957">
              <a:off x="1196930" y="1196930"/>
              <a:ext cx="8492503" cy="8492503"/>
            </a:xfrm>
            <a:custGeom>
              <a:avLst/>
              <a:gdLst/>
              <a:ahLst/>
              <a:cxnLst/>
              <a:rect r="r" b="b" t="t" l="l"/>
              <a:pathLst>
                <a:path h="8492503" w="8492503">
                  <a:moveTo>
                    <a:pt x="0" y="0"/>
                  </a:moveTo>
                  <a:lnTo>
                    <a:pt x="8492503" y="0"/>
                  </a:lnTo>
                  <a:lnTo>
                    <a:pt x="8492503" y="8492503"/>
                  </a:lnTo>
                  <a:lnTo>
                    <a:pt x="0" y="84925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1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086098" y="1086098"/>
              <a:ext cx="8492503" cy="8492503"/>
            </a:xfrm>
            <a:custGeom>
              <a:avLst/>
              <a:gdLst/>
              <a:ahLst/>
              <a:cxnLst/>
              <a:rect r="r" b="b" t="t" l="l"/>
              <a:pathLst>
                <a:path h="8492503" w="8492503">
                  <a:moveTo>
                    <a:pt x="0" y="0"/>
                  </a:moveTo>
                  <a:lnTo>
                    <a:pt x="8492503" y="0"/>
                  </a:lnTo>
                  <a:lnTo>
                    <a:pt x="8492503" y="8492503"/>
                  </a:lnTo>
                  <a:lnTo>
                    <a:pt x="0" y="84925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702204" y="471611"/>
            <a:ext cx="11210808" cy="970668"/>
            <a:chOff x="0" y="0"/>
            <a:chExt cx="14947744" cy="129422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90500"/>
              <a:ext cx="8101201" cy="11037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447"/>
                </a:lnSpc>
              </a:pPr>
              <a:r>
                <a:rPr lang="en-US" sz="6408" b="true">
                  <a:solidFill>
                    <a:srgbClr val="6E90A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Registration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6846544" y="190500"/>
              <a:ext cx="8101201" cy="11037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447"/>
                </a:lnSpc>
              </a:pPr>
              <a:r>
                <a:rPr lang="en-US" sz="6408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page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513447" y="899795"/>
            <a:ext cx="8479278" cy="8282305"/>
            <a:chOff x="0" y="0"/>
            <a:chExt cx="11305704" cy="1104307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1009262"/>
              <a:ext cx="11305704" cy="10033812"/>
            </a:xfrm>
            <a:custGeom>
              <a:avLst/>
              <a:gdLst/>
              <a:ahLst/>
              <a:cxnLst/>
              <a:rect r="r" b="b" t="t" l="l"/>
              <a:pathLst>
                <a:path h="10033812" w="11305704">
                  <a:moveTo>
                    <a:pt x="0" y="0"/>
                  </a:moveTo>
                  <a:lnTo>
                    <a:pt x="11305704" y="0"/>
                  </a:lnTo>
                  <a:lnTo>
                    <a:pt x="11305704" y="10033811"/>
                  </a:lnTo>
                  <a:lnTo>
                    <a:pt x="0" y="100338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2871683" y="95250"/>
              <a:ext cx="5790937" cy="6431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22"/>
                </a:lnSpc>
              </a:pPr>
              <a:r>
                <a:rPr lang="en-US" sz="3673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Personal Details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59304" y="2349253"/>
            <a:ext cx="8916020" cy="5083334"/>
            <a:chOff x="0" y="0"/>
            <a:chExt cx="11888027" cy="677777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888027" cy="5683963"/>
            </a:xfrm>
            <a:custGeom>
              <a:avLst/>
              <a:gdLst/>
              <a:ahLst/>
              <a:cxnLst/>
              <a:rect r="r" b="b" t="t" l="l"/>
              <a:pathLst>
                <a:path h="5683963" w="11888027">
                  <a:moveTo>
                    <a:pt x="0" y="0"/>
                  </a:moveTo>
                  <a:lnTo>
                    <a:pt x="11888027" y="0"/>
                  </a:lnTo>
                  <a:lnTo>
                    <a:pt x="11888027" y="5683963"/>
                  </a:lnTo>
                  <a:lnTo>
                    <a:pt x="0" y="56839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3200945" y="6134631"/>
              <a:ext cx="5790937" cy="6431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22"/>
                </a:lnSpc>
              </a:pPr>
              <a:r>
                <a:rPr lang="en-US" sz="3673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Exam City Details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407214" y="9296400"/>
            <a:ext cx="11408885" cy="874868"/>
            <a:chOff x="0" y="0"/>
            <a:chExt cx="15211846" cy="1166491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695742"/>
              <a:ext cx="15211846" cy="4707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82"/>
                </a:lnSpc>
                <a:spcBef>
                  <a:spcPct val="0"/>
                </a:spcBef>
              </a:pPr>
              <a:r>
                <a:rPr lang="en-US" b="true" sz="2529">
                  <a:solidFill>
                    <a:srgbClr val="243CE6"/>
                  </a:solidFill>
                  <a:latin typeface="JetBrains Mono Bold"/>
                  <a:ea typeface="JetBrains Mono Bold"/>
                  <a:cs typeface="JetBrains Mono Bold"/>
                  <a:sym typeface="JetBrains Mono Bold"/>
                </a:rPr>
                <a:t>https://bishal-35.github.io/user-registration/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5017410" y="-66675"/>
              <a:ext cx="3951486" cy="6644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62"/>
                </a:lnSpc>
                <a:spcBef>
                  <a:spcPct val="0"/>
                </a:spcBef>
              </a:pPr>
              <a:r>
                <a:rPr lang="en-US" sz="2973">
                  <a:solidFill>
                    <a:srgbClr val="243CE6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check the website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705138" y="-1518147"/>
            <a:ext cx="8164772" cy="8164772"/>
            <a:chOff x="0" y="0"/>
            <a:chExt cx="10886363" cy="10886363"/>
          </a:xfrm>
        </p:grpSpPr>
        <p:sp>
          <p:nvSpPr>
            <p:cNvPr name="Freeform 3" id="3"/>
            <p:cNvSpPr/>
            <p:nvPr/>
          </p:nvSpPr>
          <p:spPr>
            <a:xfrm flipH="false" flipV="false" rot="-1200957">
              <a:off x="1196930" y="1196930"/>
              <a:ext cx="8492503" cy="8492503"/>
            </a:xfrm>
            <a:custGeom>
              <a:avLst/>
              <a:gdLst/>
              <a:ahLst/>
              <a:cxnLst/>
              <a:rect r="r" b="b" t="t" l="l"/>
              <a:pathLst>
                <a:path h="8492503" w="8492503">
                  <a:moveTo>
                    <a:pt x="0" y="0"/>
                  </a:moveTo>
                  <a:lnTo>
                    <a:pt x="8492503" y="0"/>
                  </a:lnTo>
                  <a:lnTo>
                    <a:pt x="8492503" y="8492503"/>
                  </a:lnTo>
                  <a:lnTo>
                    <a:pt x="0" y="84925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1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086098" y="1086098"/>
              <a:ext cx="8492503" cy="8492503"/>
            </a:xfrm>
            <a:custGeom>
              <a:avLst/>
              <a:gdLst/>
              <a:ahLst/>
              <a:cxnLst/>
              <a:rect r="r" b="b" t="t" l="l"/>
              <a:pathLst>
                <a:path h="8492503" w="8492503">
                  <a:moveTo>
                    <a:pt x="0" y="0"/>
                  </a:moveTo>
                  <a:lnTo>
                    <a:pt x="8492503" y="0"/>
                  </a:lnTo>
                  <a:lnTo>
                    <a:pt x="8492503" y="8492503"/>
                  </a:lnTo>
                  <a:lnTo>
                    <a:pt x="0" y="84925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4409797" y="3407351"/>
            <a:ext cx="8164772" cy="8164772"/>
            <a:chOff x="0" y="0"/>
            <a:chExt cx="10886363" cy="10886363"/>
          </a:xfrm>
        </p:grpSpPr>
        <p:sp>
          <p:nvSpPr>
            <p:cNvPr name="Freeform 6" id="6"/>
            <p:cNvSpPr/>
            <p:nvPr/>
          </p:nvSpPr>
          <p:spPr>
            <a:xfrm flipH="false" flipV="false" rot="-1200957">
              <a:off x="1196930" y="1196930"/>
              <a:ext cx="8492503" cy="8492503"/>
            </a:xfrm>
            <a:custGeom>
              <a:avLst/>
              <a:gdLst/>
              <a:ahLst/>
              <a:cxnLst/>
              <a:rect r="r" b="b" t="t" l="l"/>
              <a:pathLst>
                <a:path h="8492503" w="8492503">
                  <a:moveTo>
                    <a:pt x="0" y="0"/>
                  </a:moveTo>
                  <a:lnTo>
                    <a:pt x="8492503" y="0"/>
                  </a:lnTo>
                  <a:lnTo>
                    <a:pt x="8492503" y="8492503"/>
                  </a:lnTo>
                  <a:lnTo>
                    <a:pt x="0" y="84925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1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086098" y="1086098"/>
              <a:ext cx="8492503" cy="8492503"/>
            </a:xfrm>
            <a:custGeom>
              <a:avLst/>
              <a:gdLst/>
              <a:ahLst/>
              <a:cxnLst/>
              <a:rect r="r" b="b" t="t" l="l"/>
              <a:pathLst>
                <a:path h="8492503" w="8492503">
                  <a:moveTo>
                    <a:pt x="0" y="0"/>
                  </a:moveTo>
                  <a:lnTo>
                    <a:pt x="8492503" y="0"/>
                  </a:lnTo>
                  <a:lnTo>
                    <a:pt x="8492503" y="8492503"/>
                  </a:lnTo>
                  <a:lnTo>
                    <a:pt x="0" y="84925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702204" y="471611"/>
            <a:ext cx="11210808" cy="970668"/>
            <a:chOff x="0" y="0"/>
            <a:chExt cx="14947744" cy="129422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90500"/>
              <a:ext cx="8101201" cy="11037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447"/>
                </a:lnSpc>
              </a:pPr>
              <a:r>
                <a:rPr lang="en-US" sz="6408" b="true">
                  <a:solidFill>
                    <a:srgbClr val="6E90A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Registration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6846544" y="190500"/>
              <a:ext cx="8101201" cy="11037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447"/>
                </a:lnSpc>
              </a:pPr>
              <a:r>
                <a:rPr lang="en-US" sz="6408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page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600238" y="1290723"/>
            <a:ext cx="8429463" cy="7766705"/>
            <a:chOff x="0" y="0"/>
            <a:chExt cx="11239284" cy="1035560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1176858"/>
              <a:ext cx="11239284" cy="9178749"/>
            </a:xfrm>
            <a:custGeom>
              <a:avLst/>
              <a:gdLst/>
              <a:ahLst/>
              <a:cxnLst/>
              <a:rect r="r" b="b" t="t" l="l"/>
              <a:pathLst>
                <a:path h="9178749" w="11239284">
                  <a:moveTo>
                    <a:pt x="0" y="0"/>
                  </a:moveTo>
                  <a:lnTo>
                    <a:pt x="11239284" y="0"/>
                  </a:lnTo>
                  <a:lnTo>
                    <a:pt x="11239284" y="9178749"/>
                  </a:lnTo>
                  <a:lnTo>
                    <a:pt x="0" y="91787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2825773" y="95250"/>
              <a:ext cx="5790937" cy="6431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22"/>
                </a:lnSpc>
              </a:pPr>
              <a:r>
                <a:rPr lang="en-US" sz="3673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Education Details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21204" y="2348347"/>
            <a:ext cx="9043678" cy="6880532"/>
            <a:chOff x="0" y="0"/>
            <a:chExt cx="12058237" cy="917404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058237" cy="8076507"/>
            </a:xfrm>
            <a:custGeom>
              <a:avLst/>
              <a:gdLst/>
              <a:ahLst/>
              <a:cxnLst/>
              <a:rect r="r" b="b" t="t" l="l"/>
              <a:pathLst>
                <a:path h="8076507" w="12058237">
                  <a:moveTo>
                    <a:pt x="0" y="0"/>
                  </a:moveTo>
                  <a:lnTo>
                    <a:pt x="12058237" y="0"/>
                  </a:lnTo>
                  <a:lnTo>
                    <a:pt x="12058237" y="8076507"/>
                  </a:lnTo>
                  <a:lnTo>
                    <a:pt x="0" y="80765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3070150" y="8530895"/>
              <a:ext cx="5790937" cy="6431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22"/>
                </a:lnSpc>
              </a:pPr>
              <a:r>
                <a:rPr lang="en-US" sz="3673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Address Details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407214" y="9296400"/>
            <a:ext cx="11408885" cy="874868"/>
            <a:chOff x="0" y="0"/>
            <a:chExt cx="15211846" cy="1166491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695742"/>
              <a:ext cx="15211846" cy="4707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82"/>
                </a:lnSpc>
                <a:spcBef>
                  <a:spcPct val="0"/>
                </a:spcBef>
              </a:pPr>
              <a:r>
                <a:rPr lang="en-US" b="true" sz="2529">
                  <a:solidFill>
                    <a:srgbClr val="243CE6"/>
                  </a:solidFill>
                  <a:latin typeface="JetBrains Mono Bold"/>
                  <a:ea typeface="JetBrains Mono Bold"/>
                  <a:cs typeface="JetBrains Mono Bold"/>
                  <a:sym typeface="JetBrains Mono Bold"/>
                </a:rPr>
                <a:t>https://bishal-35.github.io/user-registration/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5017410" y="-66675"/>
              <a:ext cx="3951486" cy="6644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62"/>
                </a:lnSpc>
                <a:spcBef>
                  <a:spcPct val="0"/>
                </a:spcBef>
              </a:pPr>
              <a:r>
                <a:rPr lang="en-US" sz="2973">
                  <a:solidFill>
                    <a:srgbClr val="243CE6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check the website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DAGWRgMAzhw</dc:identifier>
  <dcterms:modified xsi:type="dcterms:W3CDTF">2011-08-01T06:04:30Z</dcterms:modified>
  <cp:revision>1</cp:revision>
  <dc:title>Group project</dc:title>
</cp:coreProperties>
</file>