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9" r:id="rId9"/>
    <p:sldId id="261" r:id="rId10"/>
    <p:sldId id="273" r:id="rId11"/>
    <p:sldId id="270" r:id="rId12"/>
    <p:sldId id="271" r:id="rId13"/>
    <p:sldId id="262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2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0B580-3340-41F2-BFFA-209C82F4B6FC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D8700-3B31-48C2-8EC2-41A9099C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4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D8700-3B31-48C2-8EC2-41A9099C41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0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 in ledgers prone to human error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billing and inventory updates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tracking current stock levels accurately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Extracting insights from manual records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scattered across physical books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D8700-3B31-48C2-8EC2-41A9099C41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1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sales, customer, and product management tasks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reliable business information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dashboards, reports, and stock alerts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making the system accessible to non-technical users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D8700-3B31-48C2-8EC2-41A9099C41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3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logout system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Add, update, delete, and view products with categories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customer details and information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 sales transactions and generate printable bills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Auto-update stock levels and low stock alerts 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sales reports and dashboard summaries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D8700-3B31-48C2-8EC2-41A9099C41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3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Real-time insights into sales and inventory</a:t>
            </a:r>
          </a:p>
          <a:p>
            <a:r>
              <a:rPr lang="en-US" sz="1200" dirty="0"/>
              <a:t>Automated billing and transaction processing</a:t>
            </a:r>
          </a:p>
          <a:p>
            <a:r>
              <a:rPr lang="en-US" sz="1200" dirty="0"/>
              <a:t>Single source of truth for business information</a:t>
            </a:r>
          </a:p>
          <a:p>
            <a:r>
              <a:rPr lang="en-US" sz="1200" dirty="0"/>
              <a:t>Automatic stock updates and alerts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2D8700-3B31-48C2-8EC2-41A9099C41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8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7314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3712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9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6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5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1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6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146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9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0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772" y="1818967"/>
            <a:ext cx="6947177" cy="1088923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GanaSalesLite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141" y="2772089"/>
            <a:ext cx="6947177" cy="656911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Web-Based Sales and Customer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A2C6D-B88A-FD4B-8D46-0F7BF9D239AA}"/>
              </a:ext>
            </a:extLst>
          </p:cNvPr>
          <p:cNvSpPr txBox="1"/>
          <p:nvPr/>
        </p:nvSpPr>
        <p:spPr>
          <a:xfrm>
            <a:off x="2115879" y="4873230"/>
            <a:ext cx="6670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Pranish Siris and Bishal Somare</a:t>
            </a:r>
            <a:endParaRPr lang="en-001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132D-17A7-A9A7-B884-7A36F8A3D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1" y="1042220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Entity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0532E-5318-9E1E-8C56-D650422751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149" y="1521916"/>
            <a:ext cx="512752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Item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Purchase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Saledetail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78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6E7485-59C8-9872-4052-484837697786}"/>
              </a:ext>
            </a:extLst>
          </p:cNvPr>
          <p:cNvSpPr txBox="1"/>
          <p:nvPr/>
        </p:nvSpPr>
        <p:spPr>
          <a:xfrm>
            <a:off x="711673" y="245811"/>
            <a:ext cx="6024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</a:t>
            </a: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72A44D6-A6DA-088E-3758-3759BF4D4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75" y="1162374"/>
            <a:ext cx="5658282" cy="3911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716DB-7A5A-9A70-BE01-5A9D4CF089A5}"/>
              </a:ext>
            </a:extLst>
          </p:cNvPr>
          <p:cNvSpPr txBox="1"/>
          <p:nvPr/>
        </p:nvSpPr>
        <p:spPr>
          <a:xfrm>
            <a:off x="442449" y="5319248"/>
            <a:ext cx="6253319" cy="92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"GanaSalesLite"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waterfall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development model, encompassing key phases to ensure a robust and efficient sales management solution.</a:t>
            </a:r>
          </a:p>
        </p:txBody>
      </p:sp>
    </p:spTree>
    <p:extLst>
      <p:ext uri="{BB962C8B-B14F-4D97-AF65-F5344CB8AC3E}">
        <p14:creationId xmlns:p14="http://schemas.microsoft.com/office/powerpoint/2010/main" val="3663505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3B39-C170-7F53-79A8-B2AE24BC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7" y="1120872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of GanaSalesLite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FE47-0444-5DB9-9960-DB044937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43" y="2003324"/>
            <a:ext cx="6268065" cy="26571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Operational Efficiency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Sales Management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 Repository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01890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174" y="717090"/>
            <a:ext cx="5717458" cy="1013388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419" y="1580486"/>
            <a:ext cx="6347714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Draw.io for diagram design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Stack: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with Django framework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PostgreSQL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HTML5, CSS3, JavaScript, Bootstrap,Ajax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Code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&amp; GitHub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 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thank you card with green leaves&#10;&#10;AI-generated content may be incorrect.">
            <a:extLst>
              <a:ext uri="{FF2B5EF4-FFF2-40B4-BE49-F238E27FC236}">
                <a16:creationId xmlns:a16="http://schemas.microsoft.com/office/drawing/2014/main" id="{0710CED3-C67D-EF71-2A8E-8D2588ED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74" y="457917"/>
            <a:ext cx="8459452" cy="59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4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21A6-0052-5CE1-FB12-4BD2D4C2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032386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3886A-51CE-3D04-76A1-318F193B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77135"/>
            <a:ext cx="634771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"GanaSalesLite"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an invaluable journey, allowing us to delve into the depths of our knowledge and skills. We extend our heartfelt gratitude to our project supervisor,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Suraj Khatri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Management, Tribhuvan University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exceptional guidance, supervision, and invaluable insights that were instrumental in the successful completion of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03477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A43DA-AA02-239A-BB63-E7F87B77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85" y="609600"/>
            <a:ext cx="6347713" cy="13208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58A9-3F30-08E9-21B6-B3842000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2" y="1417638"/>
            <a:ext cx="6912078" cy="302654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GanaSalesLite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pioneering web-based Sales and Customer Management System designed to redefine business operations 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Ganapati Enterprise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From intuitive product management to real-time sales tracking and seamless customer relationship management.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C4FA-CB98-B1C9-FC10-79D947620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114" y="537601"/>
            <a:ext cx="5832988" cy="121254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93D02-17F3-B2A8-40F8-F46E3DF07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577" y="1909308"/>
            <a:ext cx="6400800" cy="351809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Ganapati Enterprise operates as a wholesale distributor, facilitating the flow of cosmetic products from vendor to retailers through reliable distribution services.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Type: Small Enterprise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Location: Devdaha, Rupandehi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Focus: Cosmetics Products Distribution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 By: Single Entrepreneur (Owner)</a:t>
            </a:r>
          </a:p>
        </p:txBody>
      </p:sp>
    </p:spTree>
    <p:extLst>
      <p:ext uri="{BB962C8B-B14F-4D97-AF65-F5344CB8AC3E}">
        <p14:creationId xmlns:p14="http://schemas.microsoft.com/office/powerpoint/2010/main" val="91258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41" y="1267686"/>
            <a:ext cx="5176684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90A150-BCBF-D4C5-A043-1DF868CEA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007" y="2056249"/>
            <a:ext cx="591410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Data Management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Sales Process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Inventory Overview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Generating Re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System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818" y="1434836"/>
            <a:ext cx="555031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90DE32-C728-9CE4-D466-C85A98DC9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531" y="2307133"/>
            <a:ext cx="5692748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daily business operations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centralized platform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 in informed decision-making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ease of use and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82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BD24AF-1A51-B754-15B1-E3F7ECE11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851" y="860120"/>
            <a:ext cx="6611376" cy="5961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must securely log in and log out with access restricted to authorized users.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must be able to add, update, delete, and view products along with their categories.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must be able to manage customer details, including adding and updating information.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 must be able to record sales with multiple items, and the system must automatically calculate the total and generate printable bills.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must update inventory levels after each sale and alert for low or expired stock.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EBBE-DC8A-F142-7706-039378ED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4" y="333630"/>
            <a:ext cx="5874774" cy="482447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pic>
        <p:nvPicPr>
          <p:cNvPr id="4" name="Picture 3" descr="A diagram of a person with text&#10;&#10;AI-generated content may be incorrect.">
            <a:extLst>
              <a:ext uri="{FF2B5EF4-FFF2-40B4-BE49-F238E27FC236}">
                <a16:creationId xmlns:a16="http://schemas.microsoft.com/office/drawing/2014/main" id="{EE7B1A69-6DE3-4C11-E7A9-69B80BC7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698" y="1005348"/>
            <a:ext cx="4953732" cy="4847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D29DB-B230-0456-B0CF-B5A63BAC88F3}"/>
              </a:ext>
            </a:extLst>
          </p:cNvPr>
          <p:cNvSpPr txBox="1"/>
          <p:nvPr/>
        </p:nvSpPr>
        <p:spPr>
          <a:xfrm>
            <a:off x="476867" y="1238865"/>
            <a:ext cx="3947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 case diagram represents the role of </a:t>
            </a:r>
            <a:r>
              <a:rPr lang="en-US" b="1" dirty="0"/>
              <a:t>Admin</a:t>
            </a:r>
            <a:r>
              <a:rPr lang="en-US" dirty="0"/>
              <a:t> in "GanaSalesLite" system interactions.</a:t>
            </a:r>
          </a:p>
        </p:txBody>
      </p:sp>
    </p:spTree>
    <p:extLst>
      <p:ext uri="{BB962C8B-B14F-4D97-AF65-F5344CB8AC3E}">
        <p14:creationId xmlns:p14="http://schemas.microsoft.com/office/powerpoint/2010/main" val="230237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509" y="167152"/>
            <a:ext cx="7497097" cy="965357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Relational Diagram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C94D4146-CE47-920E-3019-57360D090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78" y="1019699"/>
            <a:ext cx="5622231" cy="5576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0F4E42-19F9-9530-1A78-F3B2A8E22979}"/>
              </a:ext>
            </a:extLst>
          </p:cNvPr>
          <p:cNvSpPr txBox="1"/>
          <p:nvPr/>
        </p:nvSpPr>
        <p:spPr>
          <a:xfrm>
            <a:off x="334297" y="1362452"/>
            <a:ext cx="27646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This diagram serves as a visual representation of how entities such as admin, products, customers, and sales relate to each other within </a:t>
            </a:r>
            <a:r>
              <a:rPr lang="en-US" b="1" dirty="0"/>
              <a:t>"GanaSalesLite"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Ultimately, the ERD plays a crucial role in designing and implementing the database schema for </a:t>
            </a:r>
            <a:r>
              <a:rPr lang="en-US" b="1" dirty="0"/>
              <a:t>"GanaSalesLite"</a:t>
            </a:r>
            <a:r>
              <a:rPr lang="en-US" dirty="0"/>
              <a:t> ensuring efficient data management and seamless user experiences.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316</TotalTime>
  <Words>613</Words>
  <Application>Microsoft Office PowerPoint</Application>
  <PresentationFormat>On-screen Show (4:3)</PresentationFormat>
  <Paragraphs>85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Times New Roman</vt:lpstr>
      <vt:lpstr>Trebuchet MS</vt:lpstr>
      <vt:lpstr>Wingdings 3</vt:lpstr>
      <vt:lpstr>Facet</vt:lpstr>
      <vt:lpstr>GanaSalesLite</vt:lpstr>
      <vt:lpstr>Acknowledgement</vt:lpstr>
      <vt:lpstr>Introduction</vt:lpstr>
      <vt:lpstr>Company Background</vt:lpstr>
      <vt:lpstr>Problem Statement</vt:lpstr>
      <vt:lpstr>Objectives</vt:lpstr>
      <vt:lpstr>Functionalities</vt:lpstr>
      <vt:lpstr>Use Case Diagram</vt:lpstr>
      <vt:lpstr>Entity Relational Diagram</vt:lpstr>
      <vt:lpstr>List of Entity</vt:lpstr>
      <vt:lpstr>PowerPoint Presentation</vt:lpstr>
      <vt:lpstr>Outcome of GanaSalesLite</vt:lpstr>
      <vt:lpstr>Tools &amp; Technologies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bishal magar</dc:creator>
  <cp:keywords/>
  <dc:description>generated using python-pptx</dc:description>
  <cp:lastModifiedBy>bishal somare</cp:lastModifiedBy>
  <cp:revision>29</cp:revision>
  <dcterms:created xsi:type="dcterms:W3CDTF">2013-01-27T09:14:16Z</dcterms:created>
  <dcterms:modified xsi:type="dcterms:W3CDTF">2025-06-04T02:30:16Z</dcterms:modified>
  <cp:category/>
</cp:coreProperties>
</file>