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8CEB-7E02-DC83-7D78-7B5E2C67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CFF79-F0F3-2CD7-A139-A96B61AE8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24B7-4C1D-2225-454D-5C3AB4BA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815A-92F3-EB4C-5B61-F65ABF67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82A-5E5E-24F0-03CC-65A7D4F3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901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8402-3CF8-9294-A686-13CCA148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E3F70-ECB0-1861-E8D9-B2B9C6BC6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AEC0-DA14-AA85-3DEE-009FF702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DB02-C6B7-FD21-70F1-90C9B3DF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DB94-5EEB-87DC-EF8E-18B6E452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780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0C12-7CAB-2B9F-D28E-5FACA2666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CA6C3-CDFE-B949-D0F1-81C38616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3784-1D6A-5CD0-0786-1BEE422E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0C6F-214B-5F35-6442-6B946EB1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ACA5B-1320-6781-B8EF-B42740CD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244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A9F8-E27D-70D9-0023-8CE5214D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A789-BAA9-FC0C-DCB2-FD497DE7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90E3-8302-2769-5A8B-314B8074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703C-28EC-4BF3-FE70-A83D5AD3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F0FCC-C547-3CD8-4280-4FD2CA15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613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BAD-D5A4-54BB-6CFE-37999C25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84A1-7627-FCDF-1B3F-27B3C9AC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7927-0C14-581E-7FEE-E61D6E52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6427-F33A-4849-5DB2-4648F877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0465-CE6E-178A-881A-4A776698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0371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3A9D-CFA5-D197-1F0D-082CA354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5B8-FE00-ACCF-4162-E2D8B29B8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B4C6F-7B03-224A-3FFC-0E3B77A1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3879-8A26-2647-7476-30E30385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DB5C-6B13-0F16-3CFE-A09F22C6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A6C7B-09B9-FEF3-0233-9D8AFC10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088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9148-7C6C-5394-7164-8F2E663D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0862D-826C-A6CF-0E3F-40FA50AD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6A3E-5A5A-5878-2447-DDA313A4F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0BE36-B395-0421-4D23-65947833C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405A-2871-63D9-6342-48134A83E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D23F1-60B6-6C90-6545-4FCBBA26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CA49E-F937-8641-3A80-FF022870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981C-1D9D-2925-169D-A7922E7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747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487F-ED31-7C81-8110-0519FA4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A9493-46FE-D7DE-464A-83F8F97C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61CE2-CE82-8DE5-E4A4-7CE06D5D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0E786-9F8C-70B5-F9C7-6FD96A65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0927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9BA41-ABEE-B856-D170-292FDC1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5F2D9-A5DB-D4D3-00E9-543A9755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54B57-731D-B67F-8D83-F132377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600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80D3-E3F2-62C7-FFDA-F04B0363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3475A-AF0F-03D3-EBFD-A437FC16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F7758-84CF-B89C-486E-68D54ED8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CFA53-BFDF-23AA-7207-DE8D071B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80B7-7A02-F379-0CE7-9177D17F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3C63-8F81-05E1-8CDB-59BF76F3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146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662-EDBB-B13B-C718-85EBF89C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E155A4-7AFB-CA23-5549-A6EB57F82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9D7D1-008B-A4C7-8445-CB449BA07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9FBF-A451-CA68-087C-6002B8C4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17F64-FC89-D602-100C-7B5EEE8A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A7BF-837C-BF31-2077-048933F3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2688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4977E-3C11-A9AA-9A60-6911CE3C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5FD1-D6A3-A291-F6B9-96CF6FF0B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F83B-C659-5474-37F6-5770C1491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AD3F8-AA01-44AD-AEA9-1713FE852962}" type="datetimeFigureOut">
              <a:rPr lang="en-001" smtClean="0"/>
              <a:t>06/06/2025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CAA6-4F19-3AF4-BBD3-425700F2C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9A54A-A83E-6AC8-3109-20251A7E2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32645-B648-4699-BA6B-82438B8992AA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3978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05DC-AC9C-75C0-7871-DF3B3A16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4" y="2176669"/>
            <a:ext cx="9144000" cy="2714833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Internship Report Presentation On: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“Software Development at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Nepal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Pvt.Ltd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7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6562-3755-58A3-9641-87E52046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001" sz="4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Lessons Learned (Professional Skills)</a:t>
            </a:r>
            <a:br>
              <a:rPr lang="en-001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DAF4-973F-8FD1-66A8-3332124A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in Practice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&amp; Initiative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&amp; Accountability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Constructive Feedback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BB63-D5F7-C072-5A31-AF8148F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5DC9E-83A4-003D-93DF-130657612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Nepal provided an enriching experience that successfully bridged the gap between academic knowledge and industry practice.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contribute to meaningful projects, which enhanced my technical skills in full-stack development and professional skills in communication and project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experience has solidified my passion for software development and has prepared me for a future career in the IT industry.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1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4FF54-D0E6-5118-9BAA-91D1C87EC84D}"/>
              </a:ext>
            </a:extLst>
          </p:cNvPr>
          <p:cNvSpPr txBox="1"/>
          <p:nvPr/>
        </p:nvSpPr>
        <p:spPr>
          <a:xfrm>
            <a:off x="4210877" y="3180521"/>
            <a:ext cx="8418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9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9CDD-7E8F-30C2-E6AA-C5C4243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7491-175E-C827-728B-E728D227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Subash Pandey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Oxford College, Butwal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Bachelor of Information management(BIM)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Organization: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Nepal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Pvt.Ltd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Roll Number: 12661/20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 Registration Number: 7-2-559-29-2020</a:t>
            </a:r>
          </a:p>
          <a:p>
            <a:pPr marL="0" indent="0">
              <a:buNone/>
            </a:pP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22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81E2-882A-116D-E6EB-770BEB5A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3" y="3677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Details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5EE2-9C90-69C9-8B21-A13CD5B1E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513" y="1348547"/>
            <a:ext cx="10515600" cy="5211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Tech Team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Position: Full Stack Intern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3 Months (Dec 2024 – Mar 2025)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Mr.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Avineak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Duwal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(Tech Lead)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 Chose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Nepal: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Forward-Thinking Culture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Core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Learning Opportunity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Growth.</a:t>
            </a:r>
            <a:endParaRPr lang="en-001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8B2F-E0C9-2A8C-FA15-8753624D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0B8E-F174-086F-5BCE-2FA0D876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932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&amp; Frameworks: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Next.js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App Scripts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/ GitHub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&amp; Methodology: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/ Scrum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&amp; Design: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(for UI/UX review)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Analysis 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Airbyte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identified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ETL tool alternative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3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8D18-7427-20CD-D4E7-10F4FCA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Performed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373B-B603-CCC6-D396-B37D8707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Tool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Collaboration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3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4817-C723-E10C-1DE5-88C13428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Project: Challenges Management System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4CBCFD-5A13-F2C3-ADE2-E7BBCB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1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001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 Key Contributions:</a:t>
            </a:r>
            <a:endParaRPr lang="en-US" sz="24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Development.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001" sz="24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1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A3A-5ED4-6BDA-F3A6-88364059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Challenges Management System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9C6A8-28DB-83DB-32A0-83D38E447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08" y="2216049"/>
            <a:ext cx="5357240" cy="384681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505824A-057C-B5BA-E732-FF1B8A5F42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5" y="2216050"/>
            <a:ext cx="5278836" cy="384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1C75-8E2B-4878-46D8-EA68CB55A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878" y="863946"/>
            <a:ext cx="6430617" cy="885341"/>
          </a:xfrm>
        </p:spPr>
        <p:txBody>
          <a:bodyPr>
            <a:normAutofit/>
          </a:bodyPr>
          <a:lstStyle/>
          <a:p>
            <a:r>
              <a:rPr lang="en-001" sz="4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Other Key Activities</a:t>
            </a:r>
            <a:endParaRPr lang="en-001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75A7D-BE51-3347-B149-5388D9E5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2904" y="1630017"/>
            <a:ext cx="9144000" cy="3051313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Documentation for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Programiz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Tool Research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Google Form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Testing</a:t>
            </a:r>
            <a:endParaRPr lang="en-001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9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FA73-C5E4-E1D5-D25E-20C0B051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(Technical Skills)</a:t>
            </a:r>
            <a:endParaRPr lang="en-001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20A2-22FE-12A7-A87B-B38B5ED0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Mastery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335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An Internship Report Presentation On: “Software Development at Reduct Nepal Pvt.Ltd.”</vt:lpstr>
      <vt:lpstr>Introduction</vt:lpstr>
      <vt:lpstr>Placement Details</vt:lpstr>
      <vt:lpstr> Tools &amp; Technologies Used</vt:lpstr>
      <vt:lpstr>Activities Performed</vt:lpstr>
      <vt:lpstr>Core Project: Challenges Management System</vt:lpstr>
      <vt:lpstr>Screenshots of Challenges Management System</vt:lpstr>
      <vt:lpstr>Other Key Activities</vt:lpstr>
      <vt:lpstr>Lessons Learned (Technical Skills)</vt:lpstr>
      <vt:lpstr>Lessons Learned (Professional Skills) 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somare</dc:creator>
  <cp:lastModifiedBy>bishal somare</cp:lastModifiedBy>
  <cp:revision>1</cp:revision>
  <dcterms:created xsi:type="dcterms:W3CDTF">2025-06-06T16:04:11Z</dcterms:created>
  <dcterms:modified xsi:type="dcterms:W3CDTF">2025-06-06T16:28:33Z</dcterms:modified>
</cp:coreProperties>
</file>