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  <p:sldId id="258" r:id="rId6"/>
    <p:sldId id="265" r:id="rId7"/>
    <p:sldId id="266" r:id="rId8"/>
    <p:sldId id="267" r:id="rId9"/>
    <p:sldId id="256" r:id="rId10"/>
    <p:sldId id="262" r:id="rId11"/>
    <p:sldId id="263" r:id="rId12"/>
    <p:sldId id="264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A919-89B0-972B-D693-F48BCFAED5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E69C0-98BE-E514-3296-9FD9B04FC5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61FE9-1E35-4A28-38E9-5E3FC12D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953E-FF5E-5A36-FD8E-9690A0C8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E53CF-5DE1-6982-D97A-B8D7B22A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796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4FC1B-4E04-7EB0-9387-D26E691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E67D5-E586-BF96-13B7-AF3A96788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79820-198B-A8DB-678B-CA518698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FE7EB-8439-DE8E-85A4-8107D42D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39D8-AEED-5EFD-3C08-FFF10752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0869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94741-3B89-2946-797D-B1733F03BA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4F23F2-7156-DEE1-C7BA-D1E0C25C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3B43D-F9F4-C35D-F9E7-80E3E4DD4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7166-066F-7C51-4A39-7251193D4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2A7C7-0B8C-2A4D-6762-4A3C58C3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1035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1E70-4DB8-1256-97BD-F7CDAF2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2F48-65F9-1BA5-AA96-2A0C17347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DB323-8674-FB58-EED6-5D979E36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995DC-6813-9E1F-357B-16FAB319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BB28-142B-1133-FDF4-DF2A8F0F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04141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FEAF-7A23-C76D-7F2B-6753546B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F9663-3672-1BE4-EF52-BB8661288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79AD7-A76D-AF69-9C9F-770E52EA2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68CDE-AECA-9BC0-4184-F74352A2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C1667-C6AB-B10A-3FFC-FDBB86CD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57637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709D-E759-05D6-3727-ED8387BA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3D5AF-A9EA-EC25-BD74-4ABC80FEE7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F0F2C-ECD5-A650-A424-408FC7656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66727-04DC-31C8-89C6-BB85FBB3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0839-5F40-795F-BB55-675D2882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D576B4-8E63-60E1-7904-320193FFB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64309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4915-FDC8-6DBD-70DB-0C16A2CC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84526-84D7-79D3-B2D4-537833F0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70155-632A-E1F9-3FD7-323730463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05A8A-8E11-995C-F0E8-7C9E79A6C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E7F5B-8742-B995-8114-EC6925A1B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40672-7A8D-3C0F-B1E8-03970B17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F36D18-1BDF-AA31-9161-3C7576F5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F5BD9-35A6-CABF-7F35-003F4380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3563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15082-52D8-F141-824B-47929F413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A6F68E-047B-6DF0-CA4C-47E4B172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BE2F9-DD47-BCC6-C7DD-B4B444B0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AFD3F4-0E6A-B77F-55F6-D512929B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623850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24C27-40D3-EE23-E3C2-E41A5313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550BA-E15D-E7FD-BB9E-C25D5DF7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CAE1-B842-B846-AC35-5F710B4E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3703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9894-539D-04F4-D4E3-25AD77E1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9F4D4-D482-6287-2B24-E9AFEA99A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D209A-5A51-F114-C175-063836FDC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E9409-0317-DD11-B664-EE7DE65E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1B8F1-F583-33A8-C330-7EC650B9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B4962A-FFBD-1C3D-BF8F-227BE9A4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73819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BAAB4-EB9D-BF75-479C-4B31BC02A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98DC1-1CD2-4B87-07ED-4973A80FD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D2CD6-71A4-0440-7A3A-5CCF8D72C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0A3F8-F803-6426-21B9-78328E31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C4FB37-C35F-B2A6-8A4E-F0A8F0805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74A7A-FCC8-03D0-CC2E-CF5F2E72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79642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855848-4AB1-8D61-6FCE-B1AAF410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8A81-7CAD-E76A-1F65-1157BA812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3CB47-C3C8-159A-86AD-FB5221352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890FC-C47F-41E4-934E-BD6B11C476E4}" type="datetimeFigureOut">
              <a:rPr lang="en-001" smtClean="0"/>
              <a:t>06/07/2025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9136F-4DE8-5348-DD60-D857C3E7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9FEDF-8BFF-B2E8-13DB-6F52E9EE7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D7638-5D05-48BB-8BA1-6D2B82E41605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665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607-02A4-0E23-C815-800722E7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65513"/>
            <a:ext cx="9144000" cy="1909763"/>
          </a:xfrm>
        </p:spPr>
        <p:txBody>
          <a:bodyPr>
            <a:normAutofit/>
          </a:bodyPr>
          <a:lstStyle/>
          <a:p>
            <a:r>
              <a:rPr lang="en-US" sz="4400" dirty="0"/>
              <a:t>Guide to Project Reporting &amp; Documentation Tools</a:t>
            </a:r>
            <a:endParaRPr lang="en-001" sz="4400" dirty="0"/>
          </a:p>
        </p:txBody>
      </p:sp>
    </p:spTree>
    <p:extLst>
      <p:ext uri="{BB962C8B-B14F-4D97-AF65-F5344CB8AC3E}">
        <p14:creationId xmlns:p14="http://schemas.microsoft.com/office/powerpoint/2010/main" val="824956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4C439-1293-20A5-260B-A3596504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3252" y="2038557"/>
            <a:ext cx="2753139" cy="401301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of Draw.io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2178819"/>
            <a:ext cx="4913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Easy drag-and-drop interface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2851808"/>
            <a:ext cx="5937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Wide range of shapes &amp; templates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D83F737-AEA4-1FA2-949D-6E0CF1DD5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126450"/>
            <a:ext cx="593712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001" sz="2400" dirty="0">
              <a:latin typeface="+mn-lt"/>
            </a:endParaRPr>
          </a:p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Integration with cloud storage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3008D9-2632-5101-B2DC-B771D3D03E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4045066"/>
            <a:ext cx="57582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Collaboration features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64271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607-02A4-0E23-C815-800722E7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730"/>
            <a:ext cx="9144000" cy="1909763"/>
          </a:xfrm>
        </p:spPr>
        <p:txBody>
          <a:bodyPr>
            <a:normAutofit/>
          </a:bodyPr>
          <a:lstStyle/>
          <a:p>
            <a:r>
              <a:rPr lang="en-US" sz="4400" dirty="0"/>
              <a:t>How to Choose and Scope Your Project Topic</a:t>
            </a:r>
            <a:endParaRPr lang="en-001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F01A-5044-6BE8-65D5-DEE09F365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Selecting the Right Idea and Defining Clear Boundaries for Your Project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50372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Choose a Project Topic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2178819"/>
            <a:ext cx="4913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Identify a Specific Company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2640484"/>
            <a:ext cx="10578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Look for specific operational issues the company faces, such as order delays, stock shortages, or manual billing.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240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8D3A-F5BA-D200-155A-1B492B84C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6718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Common Mistakes During the Summer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3626-0AF1-2374-90CB-5DC616E51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actual need identified</a:t>
            </a:r>
          </a:p>
          <a:p>
            <a:r>
              <a:rPr lang="en-US" sz="2400" dirty="0"/>
              <a:t>Disconnected documentation</a:t>
            </a:r>
          </a:p>
          <a:p>
            <a:r>
              <a:rPr lang="en-US" sz="2400" dirty="0"/>
              <a:t>Vague or missing objectives</a:t>
            </a:r>
          </a:p>
          <a:p>
            <a:r>
              <a:rPr lang="en-US" sz="2400" dirty="0"/>
              <a:t>No focus on outcomes</a:t>
            </a:r>
            <a:endParaRPr lang="en-001" sz="2400" dirty="0"/>
          </a:p>
        </p:txBody>
      </p:sp>
    </p:spTree>
    <p:extLst>
      <p:ext uri="{BB962C8B-B14F-4D97-AF65-F5344CB8AC3E}">
        <p14:creationId xmlns:p14="http://schemas.microsoft.com/office/powerpoint/2010/main" val="1260504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56B02-8CBE-4F34-E1EB-781156F9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Your Project and Documentation Should Clearly Include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304B-2AE4-0467-0A79-C63E7F72F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Problem Faced by the Company</a:t>
            </a:r>
          </a:p>
          <a:p>
            <a:r>
              <a:rPr lang="en-US" sz="2400" dirty="0"/>
              <a:t>Your Project Objectives</a:t>
            </a:r>
          </a:p>
          <a:p>
            <a:r>
              <a:rPr lang="en-US" sz="2400" dirty="0"/>
              <a:t>How Your Project Solves It</a:t>
            </a:r>
            <a:endParaRPr lang="en-001" sz="2400" dirty="0"/>
          </a:p>
        </p:txBody>
      </p:sp>
    </p:spTree>
    <p:extLst>
      <p:ext uri="{BB962C8B-B14F-4D97-AF65-F5344CB8AC3E}">
        <p14:creationId xmlns:p14="http://schemas.microsoft.com/office/powerpoint/2010/main" val="984882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F245-437E-9547-0257-C2C0EA19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Tools That Make Your Projects Easier</a:t>
            </a:r>
            <a:endParaRPr lang="en-00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B894-3029-0310-EFE7-3C35B2D2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&amp; GitHub</a:t>
            </a:r>
          </a:p>
          <a:p>
            <a:r>
              <a:rPr lang="en-US" dirty="0"/>
              <a:t>Docker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1990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04B0CD-D7BC-37DE-CAC9-752EC0EB8009}"/>
              </a:ext>
            </a:extLst>
          </p:cNvPr>
          <p:cNvSpPr txBox="1"/>
          <p:nvPr/>
        </p:nvSpPr>
        <p:spPr>
          <a:xfrm>
            <a:off x="3816625" y="2921168"/>
            <a:ext cx="62318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Any Question ?</a:t>
            </a:r>
            <a:endParaRPr lang="en-001" sz="6000" dirty="0"/>
          </a:p>
        </p:txBody>
      </p:sp>
    </p:spTree>
    <p:extLst>
      <p:ext uri="{BB962C8B-B14F-4D97-AF65-F5344CB8AC3E}">
        <p14:creationId xmlns:p14="http://schemas.microsoft.com/office/powerpoint/2010/main" val="3285437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Session Overview &amp; Sub‑Topics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0" y="2138935"/>
            <a:ext cx="67024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Using MS Word for Project Documentation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2745382"/>
            <a:ext cx="63247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Basics of Draw.io for Diagrams &amp; Flowcharts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39CAD69-00DD-9783-F5BC-7AC7BB91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311945"/>
            <a:ext cx="644402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How to Choose &amp; Scope Your Project Topic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00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607-02A4-0E23-C815-800722E7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730"/>
            <a:ext cx="9144000" cy="1909763"/>
          </a:xfrm>
        </p:spPr>
        <p:txBody>
          <a:bodyPr>
            <a:normAutofit/>
          </a:bodyPr>
          <a:lstStyle/>
          <a:p>
            <a:r>
              <a:rPr lang="en-US" sz="4400" dirty="0"/>
              <a:t>MS Word for Project Reports</a:t>
            </a:r>
            <a:endParaRPr lang="en-001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F01A-5044-6BE8-65D5-DEE09F365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Techniques to Format and Organize Your Documentation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242477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E6DF61-8D1F-8DC7-E2DA-E85D56779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57" y="4077528"/>
            <a:ext cx="6241773" cy="1547374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E4C439-1293-20A5-260B-A3596504F3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757" y="2038558"/>
            <a:ext cx="5963632" cy="18349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Styles and Headings 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1809487"/>
            <a:ext cx="4913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001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Ensures uniform font, size, and formatting throughout the document.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135050"/>
            <a:ext cx="4913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001" altLang="en-001" sz="2400" dirty="0">
                <a:latin typeface="+mn-lt"/>
              </a:rPr>
              <a:t>Avoids manual formatting errors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39CAD69-00DD-9783-F5BC-7AC7BB91A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650886"/>
            <a:ext cx="4913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Quickly apply or change formatting across the entire document by updating a style.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1558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4C439-1293-20A5-260B-A3596504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4552" y="2038558"/>
            <a:ext cx="4924042" cy="183496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Using Bullet Point and Numbering  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1809487"/>
            <a:ext cx="4913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Use bullets for items that don’t need a specific order (e.g., features, ideas, benefits).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101449"/>
            <a:ext cx="49139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Use numbering when the order matters (e.g., instructions, processes, priorities).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764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4C439-1293-20A5-260B-A3596504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6417" y="2038559"/>
            <a:ext cx="4522306" cy="333672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5"/>
            <a:ext cx="110325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Adding Page Numbers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1809487"/>
            <a:ext cx="646390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Pages before Chapter 1 (from student’s declaration to the page before Chapter 1) use Roman numerals (ii, iii, iv, etc.).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3101449"/>
            <a:ext cx="633084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Page Numbering starts from ii because the first page (usually the cover or title page) is counted as </a:t>
            </a:r>
            <a:r>
              <a:rPr lang="en-US" altLang="en-001" sz="2400" dirty="0" err="1">
                <a:latin typeface="+mn-lt"/>
              </a:rPr>
              <a:t>i</a:t>
            </a:r>
            <a:r>
              <a:rPr lang="en-US" altLang="en-001" sz="2400" dirty="0">
                <a:latin typeface="+mn-lt"/>
              </a:rPr>
              <a:t> but left unnumbered or hidden.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F20E62A-4952-23F4-52D7-908CCE65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4486444"/>
            <a:ext cx="63308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Pages from Chapter 1 onwards use regular Arabic numbers starting from 1.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E7DAC5-6036-3AEB-C103-DD339BA5D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11" y="5375287"/>
            <a:ext cx="63308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All page numbers should be placed at the bottom center of the page.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515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E4C439-1293-20A5-260B-A3596504F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92277" y="1809487"/>
            <a:ext cx="4196731" cy="286190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6"/>
            <a:ext cx="11032589" cy="1107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Adding Figures and Tables Captions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0" y="1994153"/>
            <a:ext cx="6891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Figure captions should be centered below the figures.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09" y="2889198"/>
            <a:ext cx="689128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Table captions should be centered above the tables.</a:t>
            </a:r>
            <a:endParaRPr lang="en-001" altLang="en-001" sz="2400" dirty="0">
              <a:latin typeface="+mn-lt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F20E62A-4952-23F4-52D7-908CCE65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09" y="3724091"/>
            <a:ext cx="689128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All captions must be written in Times New Roman, font size 12, bold, and center-aligned.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312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F7931FB-F737-ECCE-3D8C-EA35B24400E4}"/>
              </a:ext>
            </a:extLst>
          </p:cNvPr>
          <p:cNvSpPr txBox="1">
            <a:spLocks/>
          </p:cNvSpPr>
          <p:nvPr/>
        </p:nvSpPr>
        <p:spPr>
          <a:xfrm>
            <a:off x="473611" y="517526"/>
            <a:ext cx="11032589" cy="11072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Insert &amp; Update a Table of Contents Automatically</a:t>
            </a:r>
            <a:endParaRPr lang="en-001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47330AC-1184-86F3-3C61-332644FB4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73611" y="1994153"/>
            <a:ext cx="110325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001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Apply heading styles to your document titles, then go to the References tab and insert an automatic table of contents.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3DB50F8-DED0-E7F1-204B-A6CCCA367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09" y="2889198"/>
            <a:ext cx="11032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 eaLnBrk="0" fontAlgn="base" hangingPunct="0">
              <a:lnSpc>
                <a:spcPct val="10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001" sz="2400" dirty="0">
                <a:latin typeface="+mn-lt"/>
              </a:rPr>
              <a:t>After making changes, click inside the table of contents and select Update Table to refresh the headings and page numbers.</a:t>
            </a:r>
            <a:endParaRPr lang="en-001" altLang="en-001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869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88607-02A4-0E23-C815-800722E74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3730"/>
            <a:ext cx="9144000" cy="1909763"/>
          </a:xfrm>
        </p:spPr>
        <p:txBody>
          <a:bodyPr>
            <a:normAutofit/>
          </a:bodyPr>
          <a:lstStyle/>
          <a:p>
            <a:r>
              <a:rPr lang="en-US" sz="4400" dirty="0"/>
              <a:t>Creating Diagrams &amp; Flowcharts with Draw.io</a:t>
            </a:r>
            <a:endParaRPr lang="en-001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F01A-5044-6BE8-65D5-DEE09F365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Simple Guide to Visualizing Your Ideas and Processes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7421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448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Guide to Project Reporting &amp; Documentation Tools</vt:lpstr>
      <vt:lpstr>Using MS Word for Project Documentation</vt:lpstr>
      <vt:lpstr>MS Word for Project Reports</vt:lpstr>
      <vt:lpstr>Ensures uniform font, size, and formatting throughout the document.</vt:lpstr>
      <vt:lpstr>Use bullets for items that don’t need a specific order (e.g., features, ideas, benefits).</vt:lpstr>
      <vt:lpstr>Pages before Chapter 1 (from student’s declaration to the page before Chapter 1) use Roman numerals (ii, iii, iv, etc.).</vt:lpstr>
      <vt:lpstr>Figure captions should be centered below the figures.</vt:lpstr>
      <vt:lpstr>Apply heading styles to your document titles, then go to the References tab and insert an automatic table of contents.</vt:lpstr>
      <vt:lpstr>Creating Diagrams &amp; Flowcharts with Draw.io</vt:lpstr>
      <vt:lpstr>Easy drag-and-drop interface</vt:lpstr>
      <vt:lpstr>How to Choose and Scope Your Project Topic</vt:lpstr>
      <vt:lpstr>Identify a Specific Company</vt:lpstr>
      <vt:lpstr> Common Mistakes During the Summer Project</vt:lpstr>
      <vt:lpstr>What Your Project and Documentation Should Clearly Include</vt:lpstr>
      <vt:lpstr>Extra Tools That Make Your Projects Easier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bishal somare</dc:creator>
  <cp:lastModifiedBy>bishal somare</cp:lastModifiedBy>
  <cp:revision>5</cp:revision>
  <dcterms:created xsi:type="dcterms:W3CDTF">2025-07-05T17:22:47Z</dcterms:created>
  <dcterms:modified xsi:type="dcterms:W3CDTF">2025-07-06T03:04:24Z</dcterms:modified>
</cp:coreProperties>
</file>