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517" autoAdjust="0"/>
  </p:normalViewPr>
  <p:slideViewPr>
    <p:cSldViewPr snapToGrid="0" snapToObjects="1">
      <p:cViewPr varScale="1">
        <p:scale>
          <a:sx n="65" d="100"/>
          <a:sy n="65" d="100"/>
        </p:scale>
        <p:origin x="8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845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4323" y="1346836"/>
            <a:ext cx="10801754" cy="2865120"/>
          </a:xfrm>
        </p:spPr>
        <p:txBody>
          <a:bodyPr anchor="b">
            <a:normAutofit/>
          </a:bodyPr>
          <a:lstStyle>
            <a:lvl1pPr algn="ctr"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4323" y="4322446"/>
            <a:ext cx="10801754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913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67" y="5147247"/>
            <a:ext cx="12441077" cy="983226"/>
          </a:xfrm>
        </p:spPr>
        <p:txBody>
          <a:bodyPr anchor="b">
            <a:normAutofit/>
          </a:bodyPr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96567" y="745586"/>
            <a:ext cx="12441077" cy="4055682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4" y="6130474"/>
            <a:ext cx="12439198" cy="818966"/>
          </a:xfrm>
        </p:spPr>
        <p:txBody>
          <a:bodyPr>
            <a:normAutofit/>
          </a:bodyPr>
          <a:lstStyle>
            <a:lvl1pPr marL="0" indent="0" algn="ctr">
              <a:buNone/>
              <a:defRPr sz="216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367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4" y="731521"/>
            <a:ext cx="12424514" cy="4109831"/>
          </a:xfrm>
        </p:spPr>
        <p:txBody>
          <a:bodyPr anchor="ctr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5" y="5045784"/>
            <a:ext cx="12424513" cy="1910623"/>
          </a:xfrm>
        </p:spPr>
        <p:txBody>
          <a:bodyPr anchor="ctr"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908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731520"/>
            <a:ext cx="11163302" cy="3591485"/>
          </a:xfrm>
        </p:spPr>
        <p:txBody>
          <a:bodyPr anchor="ctr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064773" y="4332039"/>
            <a:ext cx="10502759" cy="512174"/>
          </a:xfrm>
        </p:spPr>
        <p:txBody>
          <a:bodyPr anchor="t">
            <a:normAutofit/>
          </a:bodyPr>
          <a:lstStyle>
            <a:lvl1pPr marL="0" indent="0" algn="r">
              <a:buNone/>
              <a:defRPr sz="168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3" y="5045785"/>
            <a:ext cx="12424514" cy="19036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03934" y="882289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789547" y="3566512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128546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68" y="2552331"/>
            <a:ext cx="12426392" cy="3014202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3" y="5580667"/>
            <a:ext cx="12424516" cy="1368773"/>
          </a:xfrm>
        </p:spPr>
        <p:txBody>
          <a:bodyPr anchor="t"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7027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96553" y="731520"/>
            <a:ext cx="12424514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96553" y="2505983"/>
            <a:ext cx="3958747" cy="98796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96553" y="3493949"/>
            <a:ext cx="3958747" cy="3455491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33853" y="2505984"/>
            <a:ext cx="3958270" cy="98796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5333854" y="3493949"/>
            <a:ext cx="3959785" cy="3455491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67958" y="2505984"/>
            <a:ext cx="3949453" cy="98796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9571616" y="3493949"/>
            <a:ext cx="3949453" cy="3455491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5404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096554" y="731520"/>
            <a:ext cx="12424514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096555" y="5035079"/>
            <a:ext cx="3958746" cy="6915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10424" y="2758784"/>
            <a:ext cx="3528060" cy="18288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096555" y="5726593"/>
            <a:ext cx="3958746" cy="1222846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31242" y="5035079"/>
            <a:ext cx="3958780" cy="6915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482796" y="2758784"/>
            <a:ext cx="3516630" cy="18288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329618" y="5726592"/>
            <a:ext cx="3960403" cy="1222846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68108" y="5035079"/>
            <a:ext cx="3947880" cy="6915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783364" y="2758784"/>
            <a:ext cx="3518536" cy="18288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9567957" y="5726594"/>
            <a:ext cx="3953110" cy="1222844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60058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3779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731520"/>
            <a:ext cx="3051188" cy="621792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6553" y="731520"/>
            <a:ext cx="9190446" cy="62179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52068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253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11928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093" y="788672"/>
            <a:ext cx="11680214" cy="3423284"/>
          </a:xfrm>
        </p:spPr>
        <p:txBody>
          <a:bodyPr anchor="b">
            <a:normAutofit/>
          </a:bodyPr>
          <a:lstStyle>
            <a:lvl1pPr>
              <a:defRPr sz="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5093" y="4322446"/>
            <a:ext cx="11680214" cy="1800224"/>
          </a:xfrm>
        </p:spPr>
        <p:txBody>
          <a:bodyPr/>
          <a:lstStyle>
            <a:lvl1pPr marL="0" indent="0" algn="ctr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5612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5" y="731521"/>
            <a:ext cx="12424513" cy="15915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554" y="2505984"/>
            <a:ext cx="6127205" cy="4443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8084" y="2505984"/>
            <a:ext cx="6112985" cy="4443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5271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5" y="731520"/>
            <a:ext cx="12424513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165" y="2505984"/>
            <a:ext cx="5855039" cy="98869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554" y="3494678"/>
            <a:ext cx="6128650" cy="3454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2404" y="2505984"/>
            <a:ext cx="5838665" cy="98869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3494678"/>
            <a:ext cx="6114428" cy="3454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29236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95760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8921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674" y="731520"/>
            <a:ext cx="4718684" cy="2834640"/>
          </a:xfrm>
        </p:spPr>
        <p:txBody>
          <a:bodyPr anchor="b">
            <a:normAutofit/>
          </a:bodyPr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3677" y="731520"/>
            <a:ext cx="7427390" cy="62179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0674" y="3566161"/>
            <a:ext cx="4718684" cy="3383279"/>
          </a:xfrm>
        </p:spPr>
        <p:txBody>
          <a:bodyPr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74530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673" y="731520"/>
            <a:ext cx="7115728" cy="2834640"/>
          </a:xfrm>
        </p:spPr>
        <p:txBody>
          <a:bodyPr anchor="b">
            <a:normAutofit/>
          </a:bodyPr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09765" y="910657"/>
            <a:ext cx="3906427" cy="5859646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3" y="3566160"/>
            <a:ext cx="7121940" cy="3383280"/>
          </a:xfrm>
        </p:spPr>
        <p:txBody>
          <a:bodyPr>
            <a:normAutofit/>
          </a:bodyPr>
          <a:lstStyle>
            <a:lvl1pPr marL="0" indent="0" algn="ctr">
              <a:buNone/>
              <a:defRPr sz="216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97365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555" y="731521"/>
            <a:ext cx="12424513" cy="159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554" y="2515277"/>
            <a:ext cx="12424514" cy="4434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14483" y="705993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6553" y="7059931"/>
            <a:ext cx="800743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616814" y="7059931"/>
            <a:ext cx="9042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064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</p:sldLayoutIdLst>
  <p:hf sldNum="0" hdr="0" ft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408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3752245" y="1030788"/>
            <a:ext cx="637032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Auto Scaling in AWS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1255230" y="2572382"/>
            <a:ext cx="10198216" cy="11203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Auto Scaling in AWS allows you to scale your cloud-based infrastructure seamlessly. Learn the benefits and best practices.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39C70-9E3D-DED9-2F5B-9B5D17199A38}"/>
              </a:ext>
            </a:extLst>
          </p:cNvPr>
          <p:cNvSpPr txBox="1"/>
          <p:nvPr/>
        </p:nvSpPr>
        <p:spPr>
          <a:xfrm>
            <a:off x="8732831" y="6783313"/>
            <a:ext cx="5462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internal examination.</a:t>
            </a:r>
          </a:p>
          <a:p>
            <a:r>
              <a:rPr lang="en-US" sz="2400" dirty="0"/>
              <a:t>Presented by :- </a:t>
            </a:r>
            <a:r>
              <a:rPr lang="en-US" sz="2400" dirty="0" err="1"/>
              <a:t>Bishal</a:t>
            </a:r>
            <a:r>
              <a:rPr lang="en-US" sz="2400" dirty="0"/>
              <a:t> Swain</a:t>
            </a:r>
          </a:p>
          <a:p>
            <a:r>
              <a:rPr lang="en-US" sz="2400" dirty="0"/>
              <a:t>Registration number:- 220720100046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92A2CE-2CD5-EF26-04EA-3563A40861A4}"/>
              </a:ext>
            </a:extLst>
          </p:cNvPr>
          <p:cNvSpPr txBox="1"/>
          <p:nvPr/>
        </p:nvSpPr>
        <p:spPr>
          <a:xfrm>
            <a:off x="1395906" y="5544912"/>
            <a:ext cx="662267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Branch :-MCA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SUBJECT :-AWS Solution Architect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SUBJECT CODE :-CUCT2030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6C4E81-BBF6-3A0F-1782-93878D5B6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866" y="4157825"/>
            <a:ext cx="6862699" cy="21902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3343357" y="1176820"/>
            <a:ext cx="59207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0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What is Auto Scaling?</a:t>
            </a:r>
            <a:endParaRPr lang="en-US" sz="6000" dirty="0"/>
          </a:p>
        </p:txBody>
      </p:sp>
      <p:sp>
        <p:nvSpPr>
          <p:cNvPr id="5" name="Shape 2"/>
          <p:cNvSpPr/>
          <p:nvPr/>
        </p:nvSpPr>
        <p:spPr>
          <a:xfrm>
            <a:off x="1840662" y="2805589"/>
            <a:ext cx="454494" cy="499943"/>
          </a:xfrm>
          <a:prstGeom prst="roundRect">
            <a:avLst>
              <a:gd name="adj" fmla="val 13333"/>
            </a:avLst>
          </a:prstGeom>
          <a:solidFill>
            <a:srgbClr val="312140"/>
          </a:solidFill>
          <a:ln/>
        </p:spPr>
      </p:sp>
      <p:sp>
        <p:nvSpPr>
          <p:cNvPr id="6" name="Text 3"/>
          <p:cNvSpPr/>
          <p:nvPr/>
        </p:nvSpPr>
        <p:spPr>
          <a:xfrm>
            <a:off x="1991651" y="2847261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0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000" dirty="0"/>
          </a:p>
        </p:txBody>
      </p:sp>
      <p:sp>
        <p:nvSpPr>
          <p:cNvPr id="7" name="Text 4"/>
          <p:cNvSpPr/>
          <p:nvPr/>
        </p:nvSpPr>
        <p:spPr>
          <a:xfrm>
            <a:off x="2641050" y="2881908"/>
            <a:ext cx="201994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0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Dynamic Scaling</a:t>
            </a:r>
            <a:endParaRPr lang="en-US" sz="2000" dirty="0"/>
          </a:p>
        </p:txBody>
      </p:sp>
      <p:sp>
        <p:nvSpPr>
          <p:cNvPr id="8" name="Text 5"/>
          <p:cNvSpPr/>
          <p:nvPr/>
        </p:nvSpPr>
        <p:spPr>
          <a:xfrm>
            <a:off x="2672125" y="3451265"/>
            <a:ext cx="264145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Automatically increases or decreases compute resources based on application demand.</a:t>
            </a:r>
            <a:endParaRPr lang="en-US" sz="2000" dirty="0"/>
          </a:p>
        </p:txBody>
      </p:sp>
      <p:sp>
        <p:nvSpPr>
          <p:cNvPr id="9" name="Shape 6"/>
          <p:cNvSpPr/>
          <p:nvPr/>
        </p:nvSpPr>
        <p:spPr>
          <a:xfrm>
            <a:off x="8117225" y="2805589"/>
            <a:ext cx="454494" cy="499943"/>
          </a:xfrm>
          <a:prstGeom prst="roundRect">
            <a:avLst>
              <a:gd name="adj" fmla="val 13333"/>
            </a:avLst>
          </a:prstGeom>
          <a:solidFill>
            <a:srgbClr val="312140"/>
          </a:solidFill>
          <a:ln/>
        </p:spPr>
      </p:sp>
      <p:sp>
        <p:nvSpPr>
          <p:cNvPr id="10" name="Text 7"/>
          <p:cNvSpPr/>
          <p:nvPr/>
        </p:nvSpPr>
        <p:spPr>
          <a:xfrm>
            <a:off x="8268214" y="2847261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0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000" dirty="0"/>
          </a:p>
        </p:txBody>
      </p:sp>
      <p:sp>
        <p:nvSpPr>
          <p:cNvPr id="11" name="Text 8"/>
          <p:cNvSpPr/>
          <p:nvPr/>
        </p:nvSpPr>
        <p:spPr>
          <a:xfrm>
            <a:off x="8922603" y="2881908"/>
            <a:ext cx="211974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0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Cost Optimization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8922603" y="3535499"/>
            <a:ext cx="264145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Ensures you're only paying for what you need, no more, no less.</a:t>
            </a:r>
            <a:endParaRPr lang="en-US" sz="2000" dirty="0"/>
          </a:p>
        </p:txBody>
      </p:sp>
      <p:sp>
        <p:nvSpPr>
          <p:cNvPr id="13" name="Shape 10"/>
          <p:cNvSpPr/>
          <p:nvPr/>
        </p:nvSpPr>
        <p:spPr>
          <a:xfrm>
            <a:off x="1840662" y="5467926"/>
            <a:ext cx="454494" cy="499943"/>
          </a:xfrm>
          <a:prstGeom prst="roundRect">
            <a:avLst>
              <a:gd name="adj" fmla="val 13333"/>
            </a:avLst>
          </a:prstGeom>
          <a:solidFill>
            <a:srgbClr val="312140"/>
          </a:solidFill>
          <a:ln/>
        </p:spPr>
      </p:sp>
      <p:sp>
        <p:nvSpPr>
          <p:cNvPr id="14" name="Text 11"/>
          <p:cNvSpPr/>
          <p:nvPr/>
        </p:nvSpPr>
        <p:spPr>
          <a:xfrm>
            <a:off x="1991651" y="5509598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0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2646040" y="5544245"/>
            <a:ext cx="211974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0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High Availability</a:t>
            </a:r>
            <a:endParaRPr lang="en-US" sz="2000" dirty="0"/>
          </a:p>
        </p:txBody>
      </p:sp>
      <p:sp>
        <p:nvSpPr>
          <p:cNvPr id="16" name="Text 13"/>
          <p:cNvSpPr/>
          <p:nvPr/>
        </p:nvSpPr>
        <p:spPr>
          <a:xfrm>
            <a:off x="2770861" y="5974315"/>
            <a:ext cx="1032381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Maintains application availability by ensuring there are always enough resources to meet demand.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2037993" y="1749028"/>
            <a:ext cx="67665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Benefits of Auto Scaling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2998827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Reduced Costs</a:t>
            </a:r>
            <a:endParaRPr lang="en-US" sz="2624" dirty="0"/>
          </a:p>
        </p:txBody>
      </p:sp>
      <p:sp>
        <p:nvSpPr>
          <p:cNvPr id="6" name="Text 3"/>
          <p:cNvSpPr/>
          <p:nvPr/>
        </p:nvSpPr>
        <p:spPr>
          <a:xfrm>
            <a:off x="2393394" y="3665220"/>
            <a:ext cx="28009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Pay for only what you need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393394" y="4109442"/>
            <a:ext cx="280094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Avoid underutilizing resources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393394" y="4909066"/>
            <a:ext cx="28009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Reduce maintenance costs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6447317" y="2931795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Improved Reliability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99334" y="4081701"/>
            <a:ext cx="280094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Automatically replaces failed instances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6099334" y="4881324"/>
            <a:ext cx="280094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Ensures application availability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6099334" y="5680948"/>
            <a:ext cx="280094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Mitigates the risk of server crashes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9449872" y="2998827"/>
            <a:ext cx="2849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Increased Agility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9805273" y="3665220"/>
            <a:ext cx="280094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Allows quicker response to spikes in traffic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9805273" y="4464844"/>
            <a:ext cx="28009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Enables faster prototyping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9805273" y="4909066"/>
            <a:ext cx="280094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Supports more frequent releases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2037993" y="1450062"/>
            <a:ext cx="81762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How Auto Scaling works in AWS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7301389" y="2588776"/>
            <a:ext cx="27742" cy="4190643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6" name="Shape 3"/>
          <p:cNvSpPr/>
          <p:nvPr/>
        </p:nvSpPr>
        <p:spPr>
          <a:xfrm>
            <a:off x="7565172" y="2998410"/>
            <a:ext cx="777597" cy="27742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7" name="Shape 4"/>
          <p:cNvSpPr/>
          <p:nvPr/>
        </p:nvSpPr>
        <p:spPr>
          <a:xfrm>
            <a:off x="7065228" y="276236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12140"/>
          </a:solidFill>
          <a:ln/>
        </p:spPr>
      </p:sp>
      <p:sp>
        <p:nvSpPr>
          <p:cNvPr id="8" name="Text 5"/>
          <p:cNvSpPr/>
          <p:nvPr/>
        </p:nvSpPr>
        <p:spPr>
          <a:xfrm>
            <a:off x="7231320" y="2804041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8537258" y="2810947"/>
            <a:ext cx="27432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Launch Configuration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8537258" y="3380303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Specify how instances should be launched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7631" y="4109264"/>
            <a:ext cx="777597" cy="27742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12" name="Shape 9"/>
          <p:cNvSpPr/>
          <p:nvPr/>
        </p:nvSpPr>
        <p:spPr>
          <a:xfrm>
            <a:off x="7065228" y="387322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12140"/>
          </a:solidFill>
          <a:ln/>
        </p:spPr>
      </p:sp>
      <p:sp>
        <p:nvSpPr>
          <p:cNvPr id="13" name="Text 10"/>
          <p:cNvSpPr/>
          <p:nvPr/>
        </p:nvSpPr>
        <p:spPr>
          <a:xfrm>
            <a:off x="7231320" y="3914894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3624263" y="3921800"/>
            <a:ext cx="24688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Auto Scaling Group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2037993" y="4491157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Defines rules for scaling instances horizontally or vertically based on demand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565172" y="5260241"/>
            <a:ext cx="777597" cy="27742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17" name="Shape 14"/>
          <p:cNvSpPr/>
          <p:nvPr/>
        </p:nvSpPr>
        <p:spPr>
          <a:xfrm>
            <a:off x="7065228" y="502419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12140"/>
          </a:solidFill>
          <a:ln/>
        </p:spPr>
      </p:sp>
      <p:sp>
        <p:nvSpPr>
          <p:cNvPr id="18" name="Text 15"/>
          <p:cNvSpPr/>
          <p:nvPr/>
        </p:nvSpPr>
        <p:spPr>
          <a:xfrm>
            <a:off x="7231320" y="5065871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537258" y="5072777"/>
            <a:ext cx="3017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Elastic Load Balancing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537258" y="5642134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Distributes incoming traffic across multiple instances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2037993" y="122312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Case Studies and Examples of Auto Scaling Implementation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2037993" y="321374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Netflix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3727910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Uses Auto Scaling to handle unpredictable traffic patterns and reduce costs.</a:t>
            </a:r>
            <a:endParaRPr lang="en-US" sz="1750" dirty="0"/>
          </a:p>
        </p:txBody>
      </p:sp>
      <p:sp>
        <p:nvSpPr>
          <p:cNvPr id="9" name="Text 4"/>
          <p:cNvSpPr/>
          <p:nvPr/>
        </p:nvSpPr>
        <p:spPr>
          <a:xfrm>
            <a:off x="5667137" y="325065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Uber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503014" y="3703515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Uses Auto Scaling to handle high ride volume and improves app responsiveness.</a:t>
            </a:r>
            <a:endParaRPr lang="en-US" sz="1750" dirty="0"/>
          </a:p>
        </p:txBody>
      </p:sp>
      <p:sp>
        <p:nvSpPr>
          <p:cNvPr id="12" name="Text 6"/>
          <p:cNvSpPr/>
          <p:nvPr/>
        </p:nvSpPr>
        <p:spPr>
          <a:xfrm>
            <a:off x="9296400" y="321374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Airbnb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132276" y="3629697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Uses Auto Scaling to handle spikes in booking traffic and ensures high uptime.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2677432" y="1130106"/>
            <a:ext cx="954086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54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Conclusion and Key Takeaways</a:t>
            </a:r>
            <a:endParaRPr lang="en-US" sz="5400" dirty="0"/>
          </a:p>
        </p:txBody>
      </p:sp>
      <p:sp>
        <p:nvSpPr>
          <p:cNvPr id="5" name="Text 2"/>
          <p:cNvSpPr/>
          <p:nvPr/>
        </p:nvSpPr>
        <p:spPr>
          <a:xfrm>
            <a:off x="2677432" y="2800244"/>
            <a:ext cx="71222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28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Auto Scaling helps you save money, improve reliability, and increase agility.</a:t>
            </a: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2677432" y="4087898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28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Set up Auto Scaling via the AWS Console, CLI, or SDK.</a:t>
            </a:r>
            <a:endParaRPr lang="en-US" sz="2800" dirty="0"/>
          </a:p>
        </p:txBody>
      </p:sp>
      <p:sp>
        <p:nvSpPr>
          <p:cNvPr id="7" name="Text 4"/>
          <p:cNvSpPr/>
          <p:nvPr/>
        </p:nvSpPr>
        <p:spPr>
          <a:xfrm>
            <a:off x="2782939" y="5020151"/>
            <a:ext cx="71222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28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Follow best practices for metrics, testing, monitoring, and spot instances.</a:t>
            </a:r>
            <a:endParaRPr lang="en-US" sz="2800" dirty="0"/>
          </a:p>
        </p:txBody>
      </p:sp>
      <p:sp>
        <p:nvSpPr>
          <p:cNvPr id="8" name="Text 5"/>
          <p:cNvSpPr/>
          <p:nvPr/>
        </p:nvSpPr>
        <p:spPr>
          <a:xfrm>
            <a:off x="2782939" y="6085031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28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Learn from case studies, including Netflix, Uber, and Airbnb.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8E9B73-A485-BF0F-252B-E81D2DB18477}"/>
              </a:ext>
            </a:extLst>
          </p:cNvPr>
          <p:cNvSpPr txBox="1"/>
          <p:nvPr/>
        </p:nvSpPr>
        <p:spPr>
          <a:xfrm>
            <a:off x="3270736" y="3329970"/>
            <a:ext cx="9249509" cy="156966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9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THANK   YOU</a:t>
            </a:r>
          </a:p>
        </p:txBody>
      </p:sp>
    </p:spTree>
    <p:extLst>
      <p:ext uri="{BB962C8B-B14F-4D97-AF65-F5344CB8AC3E}">
        <p14:creationId xmlns:p14="http://schemas.microsoft.com/office/powerpoint/2010/main" val="4127181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50</TotalTime>
  <Words>309</Words>
  <Application>Microsoft Office PowerPoint</Application>
  <PresentationFormat>Custom</PresentationFormat>
  <Paragraphs>63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Rounded MT Bold</vt:lpstr>
      <vt:lpstr>Bookman Old Style</vt:lpstr>
      <vt:lpstr>Calibri</vt:lpstr>
      <vt:lpstr>Fira Sans</vt:lpstr>
      <vt:lpstr>Inconsolata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BISHAL SWAIN</cp:lastModifiedBy>
  <cp:revision>3</cp:revision>
  <dcterms:created xsi:type="dcterms:W3CDTF">2023-10-04T13:17:28Z</dcterms:created>
  <dcterms:modified xsi:type="dcterms:W3CDTF">2023-11-01T04:56:06Z</dcterms:modified>
</cp:coreProperties>
</file>