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358" r:id="rId3"/>
    <p:sldId id="284" r:id="rId4"/>
    <p:sldId id="270" r:id="rId5"/>
    <p:sldId id="262" r:id="rId6"/>
    <p:sldId id="353" r:id="rId7"/>
    <p:sldId id="352" r:id="rId8"/>
    <p:sldId id="354" r:id="rId9"/>
    <p:sldId id="355" r:id="rId10"/>
    <p:sldId id="279" r:id="rId11"/>
    <p:sldId id="357" r:id="rId12"/>
    <p:sldId id="272" r:id="rId13"/>
    <p:sldId id="259" r:id="rId14"/>
    <p:sldId id="261" r:id="rId15"/>
    <p:sldId id="264" r:id="rId16"/>
    <p:sldId id="283" r:id="rId17"/>
    <p:sldId id="275" r:id="rId18"/>
    <p:sldId id="356" r:id="rId19"/>
    <p:sldId id="276" r:id="rId20"/>
    <p:sldId id="277" r:id="rId21"/>
    <p:sldId id="278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Kulim Park" panose="020B0604020202020204" charset="0"/>
      <p:regular r:id="rId28"/>
      <p:bold r:id="rId29"/>
      <p:italic r:id="rId30"/>
      <p:boldItalic r:id="rId31"/>
    </p:embeddedFont>
    <p:embeddedFont>
      <p:font typeface="Kulim Park Light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5E73CB-62F8-426B-9E56-649239EAACC4}">
  <a:tblStyle styleId="{9B5E73CB-62F8-426B-9E56-649239EAAC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 varScale="1">
        <p:scale>
          <a:sx n="96" d="100"/>
          <a:sy n="9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183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49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2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8D2766-C49B-4C1A-9FEE-6F146754B02B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00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748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83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427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22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" y="-13"/>
            <a:ext cx="7710766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0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13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8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0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0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65" name="Google Shape;65;p7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2"/>
          </p:nvPr>
        </p:nvSpPr>
        <p:spPr>
          <a:xfrm>
            <a:off x="3400204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549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9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90" name="Google Shape;90;p9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02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rners" type="blank">
  <p:cSld name="Blank - Corner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-15" y="1"/>
            <a:ext cx="9144000" cy="5143352"/>
            <a:chOff x="-15" y="1"/>
            <a:chExt cx="9144000" cy="5143352"/>
          </a:xfrm>
        </p:grpSpPr>
        <p:sp>
          <p:nvSpPr>
            <p:cNvPr id="110" name="Google Shape;110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-15" y="594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-15" y="1"/>
              <a:ext cx="9144000" cy="5143352"/>
            </a:xfrm>
            <a:custGeom>
              <a:avLst/>
              <a:gdLst/>
              <a:ahLst/>
              <a:cxnLst/>
              <a:rect l="l" t="t" r="r" b="b"/>
              <a:pathLst>
                <a:path w="4064000" h="2285934" extrusionOk="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-15" y="1037"/>
              <a:ext cx="9144000" cy="5141430"/>
            </a:xfrm>
            <a:custGeom>
              <a:avLst/>
              <a:gdLst/>
              <a:ahLst/>
              <a:cxnLst/>
              <a:rect l="l" t="t" r="r" b="b"/>
              <a:pathLst>
                <a:path w="4064000" h="2285080" extrusionOk="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-15" y="150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903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0"/>
          <p:cNvGrpSpPr/>
          <p:nvPr/>
        </p:nvGrpSpPr>
        <p:grpSpPr>
          <a:xfrm>
            <a:off x="-15" y="1"/>
            <a:ext cx="9144000" cy="5143352"/>
            <a:chOff x="-15" y="1"/>
            <a:chExt cx="9144000" cy="5143352"/>
          </a:xfrm>
        </p:grpSpPr>
        <p:sp>
          <p:nvSpPr>
            <p:cNvPr id="100" name="Google Shape;100;p10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-15" y="594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-15" y="1"/>
              <a:ext cx="9144000" cy="5143352"/>
            </a:xfrm>
            <a:custGeom>
              <a:avLst/>
              <a:gdLst/>
              <a:ahLst/>
              <a:cxnLst/>
              <a:rect l="l" t="t" r="r" b="b"/>
              <a:pathLst>
                <a:path w="4064000" h="2285934" extrusionOk="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-15" y="1037"/>
              <a:ext cx="9144000" cy="5141430"/>
            </a:xfrm>
            <a:custGeom>
              <a:avLst/>
              <a:gdLst/>
              <a:ahLst/>
              <a:cxnLst/>
              <a:rect l="l" t="t" r="r" b="b"/>
              <a:pathLst>
                <a:path w="4064000" h="2285080" extrusionOk="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-15" y="150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0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228594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542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tandfonline-com.ezproxy.cqu.edu.au/doi/pdf/10.1080/10691316.2017.1391028?needAccess=true" TargetMode="External"/><Relationship Id="rId2" Type="http://schemas.openxmlformats.org/officeDocument/2006/relationships/hyperlink" Target="https://www.copyright.org.au/ACC_Prod/ACC/COVID-19_info/Copyright_and_COVID-19.aspx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qu.edu.au/copyright/copyright-@-cquniversity/student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qu-primo.hosted.exlibrisgroup.com/primo-explore/fulldisplay?docid=TN_proquest1933842958&amp;context=PC&amp;vid=61CQU&amp;lang=en_US&amp;search_scope=61CQU_Library&amp;adaptor=primo_central_multiple_fe&amp;tab=61cqu_library&amp;query=any,contains,how%20to%20avoid%20copyright,AND&amp;mode=advanced&amp;pfilter=pfilter,exact,articles,AND&amp;pfilter=creationdate,exact,5-YEAR,AND&amp;offset=0" TargetMode="External"/><Relationship Id="rId2" Type="http://schemas.openxmlformats.org/officeDocument/2006/relationships/hyperlink" Target="https://legalvision.com.au/how-copyright-protects-writers/?fbclid=IwAR3anZLKSojBrr3mlqdB5nwOnqSuBvDPa_MPBqgOy-403hs4VDK-1wlVkDw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o.wosu.org/post/transatlantic-accents-two-stunning-musical-" TargetMode="External"/><Relationship Id="rId2" Type="http://schemas.openxmlformats.org/officeDocument/2006/relationships/hyperlink" Target="http://williamflewellenheard.com/slide_show5.ph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dio.wosu.org/post/transatlantic-accents-two-stunning-musical-works-converse-across-pond#stream/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iki/File:The_dramatic_works_of_Willia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685800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Copyright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4D3C0-B434-44C0-86F8-A5056C188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83" y="2169695"/>
            <a:ext cx="613832" cy="3222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4DECDE-E1B2-44A9-8C9C-B736878C7FD1}"/>
              </a:ext>
            </a:extLst>
          </p:cNvPr>
          <p:cNvSpPr txBox="1"/>
          <p:nvPr/>
        </p:nvSpPr>
        <p:spPr>
          <a:xfrm>
            <a:off x="5118539" y="155629"/>
            <a:ext cx="39308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>
                <a:solidFill>
                  <a:schemeClr val="bg1"/>
                </a:solidFill>
                <a:latin typeface="Kulim Park" panose="020B0604020202020204" charset="0"/>
              </a:rPr>
              <a:t>Tutor:</a:t>
            </a:r>
          </a:p>
          <a:p>
            <a:pPr algn="r"/>
            <a:r>
              <a:rPr lang="en-US" u="sng" dirty="0" err="1">
                <a:solidFill>
                  <a:schemeClr val="bg1"/>
                </a:solidFill>
                <a:latin typeface="Kulim Park" panose="020B0604020202020204" charset="0"/>
              </a:rPr>
              <a:t>Ruchira</a:t>
            </a:r>
            <a:r>
              <a:rPr lang="en-US" u="sng" dirty="0">
                <a:solidFill>
                  <a:schemeClr val="bg1"/>
                </a:solidFill>
                <a:latin typeface="Kulim Park" panose="020B0604020202020204" charset="0"/>
              </a:rPr>
              <a:t> de Silva</a:t>
            </a:r>
            <a:endParaRPr lang="en-AU" u="sng" dirty="0">
              <a:solidFill>
                <a:schemeClr val="bg1"/>
              </a:solidFill>
              <a:latin typeface="Kulim Park" panose="020B0604020202020204" charset="0"/>
            </a:endParaRPr>
          </a:p>
          <a:p>
            <a:pPr algn="r"/>
            <a:endParaRPr lang="en-US" u="sng" dirty="0">
              <a:solidFill>
                <a:schemeClr val="bg1"/>
              </a:solidFill>
              <a:latin typeface="Kulim Park" panose="020B0604020202020204" charset="0"/>
            </a:endParaRPr>
          </a:p>
          <a:p>
            <a:pPr algn="r"/>
            <a:endParaRPr lang="en-US" u="sng" dirty="0">
              <a:solidFill>
                <a:schemeClr val="bg1"/>
              </a:solidFill>
              <a:latin typeface="Kulim Park" panose="020B0604020202020204" charset="0"/>
            </a:endParaRPr>
          </a:p>
          <a:p>
            <a:pPr algn="r"/>
            <a:endParaRPr lang="en-US" u="sng" dirty="0">
              <a:solidFill>
                <a:schemeClr val="bg1"/>
              </a:solidFill>
              <a:latin typeface="Kulim Park" panose="020B0604020202020204" charset="0"/>
            </a:endParaRPr>
          </a:p>
          <a:p>
            <a:pPr algn="r"/>
            <a:endParaRPr lang="en-US" u="sng" dirty="0">
              <a:solidFill>
                <a:schemeClr val="bg1"/>
              </a:solidFill>
              <a:latin typeface="Kulim Park" panose="020B0604020202020204" charset="0"/>
            </a:endParaRPr>
          </a:p>
          <a:p>
            <a:pPr algn="r"/>
            <a:endParaRPr lang="en-US" u="sng" dirty="0">
              <a:solidFill>
                <a:schemeClr val="bg1"/>
              </a:solidFill>
              <a:latin typeface="Kulim Park" panose="020B0604020202020204" charset="0"/>
            </a:endParaRPr>
          </a:p>
          <a:p>
            <a:pPr algn="r"/>
            <a:endParaRPr lang="en-US" u="sng" dirty="0">
              <a:solidFill>
                <a:schemeClr val="bg1"/>
              </a:solidFill>
              <a:latin typeface="Kulim Park" panose="020B0604020202020204" charset="0"/>
            </a:endParaRPr>
          </a:p>
          <a:p>
            <a:pPr algn="r"/>
            <a:endParaRPr lang="en-US" u="sng" dirty="0">
              <a:solidFill>
                <a:schemeClr val="bg1"/>
              </a:solidFill>
              <a:latin typeface="Kulim Park" panose="020B0604020202020204" charset="0"/>
            </a:endParaRPr>
          </a:p>
          <a:p>
            <a:pPr algn="r"/>
            <a:r>
              <a:rPr lang="en-US" u="sng" dirty="0">
                <a:solidFill>
                  <a:schemeClr val="bg1"/>
                </a:solidFill>
                <a:latin typeface="Kulim Park" panose="020B0604020202020204" charset="0"/>
              </a:rPr>
              <a:t>Team Members:</a:t>
            </a:r>
          </a:p>
          <a:p>
            <a:pPr algn="r"/>
            <a:r>
              <a:rPr lang="en-US" u="sng" dirty="0" err="1">
                <a:solidFill>
                  <a:schemeClr val="bg1"/>
                </a:solidFill>
                <a:latin typeface="Kulim Park" panose="020B0604020202020204" charset="0"/>
              </a:rPr>
              <a:t>Bimarsha</a:t>
            </a:r>
            <a:r>
              <a:rPr lang="en-US" u="sng" dirty="0">
                <a:solidFill>
                  <a:schemeClr val="bg1"/>
                </a:solidFill>
                <a:latin typeface="Kulim Park" panose="020B0604020202020204" charset="0"/>
              </a:rPr>
              <a:t> Basnet (12118883)</a:t>
            </a:r>
          </a:p>
          <a:p>
            <a:pPr algn="r"/>
            <a:r>
              <a:rPr lang="en-US" u="sng" dirty="0">
                <a:solidFill>
                  <a:schemeClr val="bg1"/>
                </a:solidFill>
                <a:latin typeface="Kulim Park" panose="020B0604020202020204" charset="0"/>
              </a:rPr>
              <a:t>Bishal Budhathoki (12116421)</a:t>
            </a:r>
          </a:p>
          <a:p>
            <a:pPr algn="r"/>
            <a:r>
              <a:rPr lang="en-US" u="sng" dirty="0" err="1">
                <a:solidFill>
                  <a:schemeClr val="bg1"/>
                </a:solidFill>
                <a:latin typeface="Kulim Park" panose="020B0604020202020204" charset="0"/>
              </a:rPr>
              <a:t>Bishwash</a:t>
            </a:r>
            <a:r>
              <a:rPr lang="en-US" u="sng" dirty="0">
                <a:solidFill>
                  <a:schemeClr val="bg1"/>
                </a:solidFill>
                <a:latin typeface="Kulim Park" panose="020B0604020202020204" charset="0"/>
              </a:rPr>
              <a:t> Shrestha (12121211)</a:t>
            </a:r>
          </a:p>
          <a:p>
            <a:pPr algn="r"/>
            <a:r>
              <a:rPr lang="en-US" u="sng" dirty="0" err="1">
                <a:solidFill>
                  <a:schemeClr val="bg1"/>
                </a:solidFill>
                <a:latin typeface="Kulim Park" panose="020B0604020202020204" charset="0"/>
              </a:rPr>
              <a:t>Prasan</a:t>
            </a:r>
            <a:r>
              <a:rPr lang="en-US" u="sng" dirty="0">
                <a:solidFill>
                  <a:schemeClr val="bg1"/>
                </a:solidFill>
                <a:latin typeface="Kulim Park" panose="020B0604020202020204" charset="0"/>
              </a:rPr>
              <a:t> Ghimire (12113705)</a:t>
            </a:r>
          </a:p>
          <a:p>
            <a:pPr algn="r"/>
            <a:endParaRPr lang="en-US" u="sng" dirty="0">
              <a:solidFill>
                <a:schemeClr val="bg1"/>
              </a:solidFill>
              <a:latin typeface="Kulim Park" panose="020B0604020202020204" charset="0"/>
            </a:endParaRPr>
          </a:p>
          <a:p>
            <a:pPr algn="r"/>
            <a:endParaRPr lang="en-US" u="sng" dirty="0">
              <a:solidFill>
                <a:schemeClr val="bg1"/>
              </a:solidFill>
              <a:latin typeface="Kulim Park" panose="020B0604020202020204" charset="0"/>
            </a:endParaRPr>
          </a:p>
          <a:p>
            <a:pPr algn="r"/>
            <a:endParaRPr lang="en-US" u="sng" dirty="0">
              <a:solidFill>
                <a:schemeClr val="bg1"/>
              </a:solidFill>
              <a:latin typeface="Kulim Park" panose="020B0604020202020204" charset="0"/>
            </a:endParaRPr>
          </a:p>
          <a:p>
            <a:pPr algn="r"/>
            <a:endParaRPr lang="en-US" u="sng" dirty="0">
              <a:solidFill>
                <a:schemeClr val="bg1"/>
              </a:solidFill>
              <a:latin typeface="Kulim Park" panose="020B0604020202020204" charset="0"/>
            </a:endParaRPr>
          </a:p>
          <a:p>
            <a:pPr algn="r"/>
            <a:r>
              <a:rPr lang="en-US" u="sng" dirty="0">
                <a:solidFill>
                  <a:schemeClr val="bg1"/>
                </a:solidFill>
                <a:latin typeface="Kulim Park" panose="020B0604020202020204" charset="0"/>
              </a:rPr>
              <a:t>Assessment-1</a:t>
            </a:r>
          </a:p>
          <a:p>
            <a:pPr algn="r"/>
            <a:r>
              <a:rPr lang="en-US" u="sng" dirty="0">
                <a:solidFill>
                  <a:schemeClr val="bg1"/>
                </a:solidFill>
                <a:latin typeface="Kulim Park" panose="020B0604020202020204" charset="0"/>
              </a:rPr>
              <a:t>Presentation</a:t>
            </a:r>
          </a:p>
          <a:p>
            <a:pPr algn="r"/>
            <a:endParaRPr lang="en-US" u="sng" dirty="0">
              <a:solidFill>
                <a:schemeClr val="bg1"/>
              </a:solidFill>
              <a:latin typeface="Kulim Park" panose="020B0604020202020204" charset="0"/>
            </a:endParaRPr>
          </a:p>
          <a:p>
            <a:pPr algn="r"/>
            <a:r>
              <a:rPr lang="en-US" u="sng" dirty="0">
                <a:solidFill>
                  <a:schemeClr val="bg1"/>
                </a:solidFill>
                <a:latin typeface="Kulim Park" panose="020B0604020202020204" charset="0"/>
              </a:rPr>
              <a:t>Term-1: 2020</a:t>
            </a:r>
          </a:p>
          <a:p>
            <a:pPr algn="r"/>
            <a:endParaRPr lang="en-US" u="sng" dirty="0">
              <a:solidFill>
                <a:schemeClr val="bg1"/>
              </a:solidFill>
              <a:latin typeface="Kulim Park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9"/>
          <p:cNvGrpSpPr/>
          <p:nvPr/>
        </p:nvGrpSpPr>
        <p:grpSpPr>
          <a:xfrm>
            <a:off x="7711638" y="380961"/>
            <a:ext cx="1051289" cy="1023982"/>
            <a:chOff x="5926225" y="921350"/>
            <a:chExt cx="517800" cy="504350"/>
          </a:xfrm>
        </p:grpSpPr>
        <p:sp>
          <p:nvSpPr>
            <p:cNvPr id="181" name="Google Shape;181;p1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00025" dist="666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00025" dist="666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457200" y="-303541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Why we should care?</a:t>
            </a:r>
            <a:endParaRPr dirty="0"/>
          </a:p>
        </p:txBody>
      </p:sp>
      <p:sp>
        <p:nvSpPr>
          <p:cNvPr id="184" name="Google Shape;184;p19"/>
          <p:cNvSpPr txBox="1">
            <a:spLocks noGrp="1"/>
          </p:cNvSpPr>
          <p:nvPr>
            <p:ph type="body" idx="1"/>
          </p:nvPr>
        </p:nvSpPr>
        <p:spPr>
          <a:xfrm>
            <a:off x="457200" y="380961"/>
            <a:ext cx="5215200" cy="37080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For plagiarism:</a:t>
            </a:r>
          </a:p>
          <a:p>
            <a:r>
              <a:rPr lang="en-US" sz="2000" dirty="0"/>
              <a:t>Low grade or even fail if he/she doesn’t give reference or credit to owner.</a:t>
            </a:r>
          </a:p>
          <a:p>
            <a:r>
              <a:rPr lang="en-US" sz="2000" dirty="0"/>
              <a:t>Can be expelled student if plagiarism occurs many times.</a:t>
            </a:r>
          </a:p>
          <a:p>
            <a:pPr marL="0" indent="0">
              <a:buNone/>
            </a:pPr>
            <a:r>
              <a:rPr lang="en-US" sz="2000" dirty="0"/>
              <a:t>For the copyright:</a:t>
            </a:r>
          </a:p>
          <a:p>
            <a:pPr lvl="0"/>
            <a:r>
              <a:rPr lang="en-US" sz="2000" dirty="0"/>
              <a:t>If one has copied the other work without notifying them then they should fulfill the fine as demanded by owner.</a:t>
            </a:r>
          </a:p>
          <a:p>
            <a:pPr lvl="0"/>
            <a:r>
              <a:rPr lang="en-US" sz="2000" dirty="0"/>
              <a:t>If this doesn’t settle then one can issue case for illegal copyright act and can be behind the bars too.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85" name="Google Shape;18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161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body" idx="1"/>
          </p:nvPr>
        </p:nvSpPr>
        <p:spPr>
          <a:xfrm>
            <a:off x="289858" y="162397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Plagiarism occurs when we deny others work.</a:t>
            </a:r>
            <a:endParaRPr lang="en-US" dirty="0"/>
          </a:p>
          <a:p>
            <a:pPr fontAlgn="t"/>
            <a:r>
              <a:rPr lang="en-US" dirty="0"/>
              <a:t>Ideas and words should be credit to person who has reviewed and have published his work and holds almost forever.</a:t>
            </a:r>
          </a:p>
          <a:p>
            <a:r>
              <a:rPr lang="en-US" dirty="0"/>
              <a:t> Example: quotes that are still attributed to Plato.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21"/>
          <p:cNvSpPr txBox="1">
            <a:spLocks noGrp="1"/>
          </p:cNvSpPr>
          <p:nvPr>
            <p:ph type="body" idx="2"/>
          </p:nvPr>
        </p:nvSpPr>
        <p:spPr>
          <a:xfrm>
            <a:off x="3238950" y="6396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Copyright occurs when we use others work without permission of rightsholders. </a:t>
            </a:r>
            <a:endParaRPr lang="en-US" dirty="0"/>
          </a:p>
          <a:p>
            <a:pPr fontAlgn="t"/>
            <a:r>
              <a:rPr lang="en-US" dirty="0"/>
              <a:t>Only holds for the certain time of interval. </a:t>
            </a:r>
          </a:p>
          <a:p>
            <a:pPr fontAlgn="t"/>
            <a:r>
              <a:rPr lang="en-US" dirty="0"/>
              <a:t>Example: from audio library we can add audio in our content without any worrying.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14" name="Google Shape;214;p21"/>
          <p:cNvGrpSpPr/>
          <p:nvPr/>
        </p:nvGrpSpPr>
        <p:grpSpPr>
          <a:xfrm>
            <a:off x="7843600" y="2775995"/>
            <a:ext cx="1063404" cy="1257267"/>
            <a:chOff x="7843600" y="2775995"/>
            <a:chExt cx="1063404" cy="1257267"/>
          </a:xfrm>
        </p:grpSpPr>
        <p:sp>
          <p:nvSpPr>
            <p:cNvPr id="215" name="Google Shape;215;p21"/>
            <p:cNvSpPr/>
            <p:nvPr/>
          </p:nvSpPr>
          <p:spPr>
            <a:xfrm>
              <a:off x="8317077" y="3538745"/>
              <a:ext cx="116450" cy="494517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7843600" y="3242988"/>
              <a:ext cx="985792" cy="257051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8317077" y="2775995"/>
              <a:ext cx="116450" cy="132595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7921212" y="2947296"/>
              <a:ext cx="985792" cy="256985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26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How to avoid it?</a:t>
            </a:r>
            <a:br>
              <a:rPr lang="en-US" dirty="0"/>
            </a:br>
            <a:endParaRPr dirty="0"/>
          </a:p>
        </p:txBody>
      </p:sp>
      <p:sp>
        <p:nvSpPr>
          <p:cNvPr id="309" name="Google Shape;309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10" name="Google Shape;310;p30"/>
          <p:cNvGrpSpPr/>
          <p:nvPr/>
        </p:nvGrpSpPr>
        <p:grpSpPr>
          <a:xfrm>
            <a:off x="45892" y="2956086"/>
            <a:ext cx="3766868" cy="1592989"/>
            <a:chOff x="941522" y="1986504"/>
            <a:chExt cx="3766868" cy="1592989"/>
          </a:xfrm>
        </p:grpSpPr>
        <p:sp>
          <p:nvSpPr>
            <p:cNvPr id="311" name="Google Shape;311;p30"/>
            <p:cNvSpPr/>
            <p:nvPr/>
          </p:nvSpPr>
          <p:spPr>
            <a:xfrm rot="2700000">
              <a:off x="2545268" y="392058"/>
              <a:ext cx="559375" cy="376686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Kulim Park"/>
                  <a:ea typeface="Kulim Park"/>
                  <a:cs typeface="Kulim Park"/>
                  <a:sym typeface="Kulim Park"/>
                </a:rPr>
                <a:t>1</a:t>
              </a:r>
              <a:endParaRPr sz="1200"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13" name="Google Shape;313;p30"/>
            <p:cNvSpPr txBox="1"/>
            <p:nvPr/>
          </p:nvSpPr>
          <p:spPr>
            <a:xfrm rot="18900000">
              <a:off x="1395836" y="1986504"/>
              <a:ext cx="3053425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en-US" sz="1000" b="1" dirty="0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Does the copyright subsist the work of other authors?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315" name="Google Shape;315;p30"/>
          <p:cNvGrpSpPr/>
          <p:nvPr/>
        </p:nvGrpSpPr>
        <p:grpSpPr>
          <a:xfrm>
            <a:off x="1518262" y="2978804"/>
            <a:ext cx="3777691" cy="1597462"/>
            <a:chOff x="2957320" y="2240903"/>
            <a:chExt cx="3116239" cy="1400694"/>
          </a:xfrm>
        </p:grpSpPr>
        <p:sp>
          <p:nvSpPr>
            <p:cNvPr id="316" name="Google Shape;316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3432405" y="3267497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3"/>
                  </a:solidFill>
                  <a:latin typeface="Kulim Park"/>
                  <a:ea typeface="Kulim Park"/>
                  <a:cs typeface="Kulim Park"/>
                  <a:sym typeface="Kulim Park"/>
                </a:rPr>
                <a:t>2</a:t>
              </a:r>
              <a:endParaRPr sz="1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18" name="Google Shape;318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en-US" sz="1000" b="1" dirty="0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Do you have permission from author to reuse, reproduce, perform, communicate and make an adaption of the work?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19" name="Google Shape;319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320" name="Google Shape;320;p30"/>
          <p:cNvGrpSpPr/>
          <p:nvPr/>
        </p:nvGrpSpPr>
        <p:grpSpPr>
          <a:xfrm>
            <a:off x="3115563" y="2594758"/>
            <a:ext cx="4649777" cy="2053422"/>
            <a:chOff x="4157054" y="2550697"/>
            <a:chExt cx="3836523" cy="1705099"/>
          </a:xfrm>
        </p:grpSpPr>
        <p:sp>
          <p:nvSpPr>
            <p:cNvPr id="321" name="Google Shape;321;p30"/>
            <p:cNvSpPr/>
            <p:nvPr/>
          </p:nvSpPr>
          <p:spPr>
            <a:xfrm rot="2700000">
              <a:off x="5427307" y="1643636"/>
              <a:ext cx="499769" cy="30402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4586032" y="3881696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accent4"/>
                  </a:solidFill>
                  <a:latin typeface="Kulim Park"/>
                  <a:ea typeface="Kulim Park"/>
                  <a:cs typeface="Kulim Park"/>
                  <a:sym typeface="Kulim Park"/>
                </a:rPr>
                <a:t>3</a:t>
              </a:r>
              <a:endParaRPr sz="1200" b="1" dirty="0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23" name="Google Shape;323;p30"/>
            <p:cNvSpPr txBox="1"/>
            <p:nvPr/>
          </p:nvSpPr>
          <p:spPr>
            <a:xfrm rot="18900000">
              <a:off x="4613653" y="2948129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en-US" sz="1000" b="1" dirty="0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Do you have the correct information in respect to  author reference too?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24" name="Google Shape;324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41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ctrTitle"/>
          </p:nvPr>
        </p:nvSpPr>
        <p:spPr>
          <a:xfrm>
            <a:off x="864705" y="2108504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 CQU &amp; Copyright</a:t>
            </a:r>
            <a:endParaRPr dirty="0"/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1"/>
          </p:nvPr>
        </p:nvSpPr>
        <p:spPr>
          <a:xfrm>
            <a:off x="685800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CQU respects other people’s 	Intellect</a:t>
            </a:r>
            <a:r>
              <a:rPr lang="en-AU" dirty="0"/>
              <a:t>ual property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9"/>
          <p:cNvGrpSpPr/>
          <p:nvPr/>
        </p:nvGrpSpPr>
        <p:grpSpPr>
          <a:xfrm>
            <a:off x="7711638" y="380961"/>
            <a:ext cx="1051289" cy="1023982"/>
            <a:chOff x="5926225" y="921350"/>
            <a:chExt cx="517800" cy="504350"/>
          </a:xfrm>
        </p:grpSpPr>
        <p:sp>
          <p:nvSpPr>
            <p:cNvPr id="181" name="Google Shape;181;p1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00025" dist="666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00025" dist="66675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CQU with </a:t>
            </a:r>
            <a:r>
              <a:rPr lang="en-AU" dirty="0"/>
              <a:t>C</a:t>
            </a:r>
            <a:r>
              <a:rPr lang="en" dirty="0"/>
              <a:t>opyrights</a:t>
            </a:r>
            <a:endParaRPr dirty="0"/>
          </a:p>
        </p:txBody>
      </p:sp>
      <p:sp>
        <p:nvSpPr>
          <p:cNvPr id="184" name="Google Shape;184;p19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h</a:t>
            </a:r>
            <a:r>
              <a:rPr lang="en-AU" dirty="0"/>
              <a:t>as Part-time Copyright Officer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AU" dirty="0"/>
              <a:t>E</a:t>
            </a:r>
            <a:r>
              <a:rPr lang="en" dirty="0"/>
              <a:t>du</a:t>
            </a:r>
            <a:r>
              <a:rPr lang="en-AU" dirty="0"/>
              <a:t>cate and consult staff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CQU got copyrighted materials </a:t>
            </a:r>
          </a:p>
          <a:p>
            <a:pPr marL="88900" indent="0">
              <a:buNone/>
            </a:pPr>
            <a:r>
              <a:rPr lang="en" dirty="0"/>
              <a:t>        </a:t>
            </a:r>
            <a:r>
              <a:rPr lang="en-US" dirty="0"/>
              <a:t>copyright@cqu.edu.au 	legaladvice@cqu.edu.au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8" name="Google Shape;408;p39">
            <a:extLst>
              <a:ext uri="{FF2B5EF4-FFF2-40B4-BE49-F238E27FC236}">
                <a16:creationId xmlns:a16="http://schemas.microsoft.com/office/drawing/2014/main" id="{9AD79EDA-2F4F-4F52-88CF-34D6B4C7A878}"/>
              </a:ext>
            </a:extLst>
          </p:cNvPr>
          <p:cNvGrpSpPr/>
          <p:nvPr/>
        </p:nvGrpSpPr>
        <p:grpSpPr>
          <a:xfrm>
            <a:off x="4810198" y="2352258"/>
            <a:ext cx="347107" cy="438984"/>
            <a:chOff x="584925" y="238125"/>
            <a:chExt cx="415200" cy="525100"/>
          </a:xfrm>
        </p:grpSpPr>
        <p:sp>
          <p:nvSpPr>
            <p:cNvPr id="9" name="Google Shape;409;p39">
              <a:extLst>
                <a:ext uri="{FF2B5EF4-FFF2-40B4-BE49-F238E27FC236}">
                  <a16:creationId xmlns:a16="http://schemas.microsoft.com/office/drawing/2014/main" id="{5D2C74FE-80B3-42DE-B77C-CBB65D3256B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410;p39">
              <a:extLst>
                <a:ext uri="{FF2B5EF4-FFF2-40B4-BE49-F238E27FC236}">
                  <a16:creationId xmlns:a16="http://schemas.microsoft.com/office/drawing/2014/main" id="{CB1046B6-D049-4816-A1E0-FDFD8C938E6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411;p39">
              <a:extLst>
                <a:ext uri="{FF2B5EF4-FFF2-40B4-BE49-F238E27FC236}">
                  <a16:creationId xmlns:a16="http://schemas.microsoft.com/office/drawing/2014/main" id="{F951F1D5-6EB5-447C-B449-8F073F1D592E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412;p39">
              <a:extLst>
                <a:ext uri="{FF2B5EF4-FFF2-40B4-BE49-F238E27FC236}">
                  <a16:creationId xmlns:a16="http://schemas.microsoft.com/office/drawing/2014/main" id="{20D61BAC-3741-454A-B8EB-3855AAF17CFB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13;p39">
              <a:extLst>
                <a:ext uri="{FF2B5EF4-FFF2-40B4-BE49-F238E27FC236}">
                  <a16:creationId xmlns:a16="http://schemas.microsoft.com/office/drawing/2014/main" id="{E9C7BE90-03DA-42C5-A419-6981656175FD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14;p39">
              <a:extLst>
                <a:ext uri="{FF2B5EF4-FFF2-40B4-BE49-F238E27FC236}">
                  <a16:creationId xmlns:a16="http://schemas.microsoft.com/office/drawing/2014/main" id="{1A86E187-7BF9-4B95-990C-7B7BEF66429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oogle Shape;486;p39">
            <a:extLst>
              <a:ext uri="{FF2B5EF4-FFF2-40B4-BE49-F238E27FC236}">
                <a16:creationId xmlns:a16="http://schemas.microsoft.com/office/drawing/2014/main" id="{187B09CE-93F6-4377-9066-0B8F72A18FC1}"/>
              </a:ext>
            </a:extLst>
          </p:cNvPr>
          <p:cNvGrpSpPr/>
          <p:nvPr/>
        </p:nvGrpSpPr>
        <p:grpSpPr>
          <a:xfrm>
            <a:off x="814788" y="3065000"/>
            <a:ext cx="389994" cy="381822"/>
            <a:chOff x="1233350" y="1619250"/>
            <a:chExt cx="466500" cy="456725"/>
          </a:xfrm>
        </p:grpSpPr>
        <p:sp>
          <p:nvSpPr>
            <p:cNvPr id="16" name="Google Shape;487;p39">
              <a:extLst>
                <a:ext uri="{FF2B5EF4-FFF2-40B4-BE49-F238E27FC236}">
                  <a16:creationId xmlns:a16="http://schemas.microsoft.com/office/drawing/2014/main" id="{D4849AA1-FF44-4A01-A82C-40B76590DCC5}"/>
                </a:ext>
              </a:extLst>
            </p:cNvPr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488;p39">
              <a:extLst>
                <a:ext uri="{FF2B5EF4-FFF2-40B4-BE49-F238E27FC236}">
                  <a16:creationId xmlns:a16="http://schemas.microsoft.com/office/drawing/2014/main" id="{2EE0F844-0F4E-48E8-9295-3A7344A6B8E2}"/>
                </a:ext>
              </a:extLst>
            </p:cNvPr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489;p39">
              <a:extLst>
                <a:ext uri="{FF2B5EF4-FFF2-40B4-BE49-F238E27FC236}">
                  <a16:creationId xmlns:a16="http://schemas.microsoft.com/office/drawing/2014/main" id="{3091B69A-D518-4124-B86D-D11AD3F595B5}"/>
                </a:ext>
              </a:extLst>
            </p:cNvPr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490;p39">
              <a:extLst>
                <a:ext uri="{FF2B5EF4-FFF2-40B4-BE49-F238E27FC236}">
                  <a16:creationId xmlns:a16="http://schemas.microsoft.com/office/drawing/2014/main" id="{F1B76DB9-7B0C-4A24-9C40-07360A8669DA}"/>
                </a:ext>
              </a:extLst>
            </p:cNvPr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 Teaching &amp; Learning</a:t>
            </a:r>
            <a:endParaRPr dirty="0"/>
          </a:p>
        </p:txBody>
      </p:sp>
      <p:sp>
        <p:nvSpPr>
          <p:cNvPr id="224" name="Google Shape;224;p22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Students to read online resource</a:t>
            </a:r>
            <a:endParaRPr b="1" dirty="0"/>
          </a:p>
          <a:p>
            <a:pPr marL="285750" indent="-285750"/>
            <a:r>
              <a:rPr lang="en-AU" dirty="0"/>
              <a:t>P</a:t>
            </a:r>
            <a:r>
              <a:rPr lang="en" dirty="0"/>
              <a:t>rovide</a:t>
            </a:r>
            <a:r>
              <a:rPr lang="en-AU" dirty="0"/>
              <a:t>d</a:t>
            </a:r>
            <a:r>
              <a:rPr lang="en" dirty="0"/>
              <a:t> link to resource</a:t>
            </a:r>
          </a:p>
          <a:p>
            <a:pPr marL="285750" indent="-285750"/>
            <a:r>
              <a:rPr lang="en-AU" dirty="0"/>
              <a:t>P</a:t>
            </a:r>
            <a:r>
              <a:rPr lang="en" dirty="0"/>
              <a:t>rovide access not share</a:t>
            </a:r>
          </a:p>
          <a:p>
            <a:pPr marL="285750" indent="-285750"/>
            <a:r>
              <a:rPr lang="en-AU" dirty="0"/>
              <a:t>P</a:t>
            </a:r>
            <a:r>
              <a:rPr lang="en" dirty="0"/>
              <a:t>assword protected r</a:t>
            </a:r>
            <a:r>
              <a:rPr lang="en-AU" dirty="0"/>
              <a:t>e</a:t>
            </a:r>
            <a:r>
              <a:rPr lang="en" dirty="0"/>
              <a:t>sourc</a:t>
            </a:r>
            <a:r>
              <a:rPr lang="en-AU" dirty="0"/>
              <a:t>e</a:t>
            </a:r>
            <a:endParaRPr dirty="0"/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2"/>
          </p:nvPr>
        </p:nvSpPr>
        <p:spPr>
          <a:xfrm>
            <a:off x="247208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Teachers should</a:t>
            </a:r>
            <a:endParaRPr b="1" dirty="0"/>
          </a:p>
          <a:p>
            <a:pPr marL="285750" indent="-285750"/>
            <a:r>
              <a:rPr lang="en-AU" dirty="0"/>
              <a:t>N</a:t>
            </a:r>
            <a:r>
              <a:rPr lang="en" dirty="0"/>
              <a:t>ot make copies </a:t>
            </a:r>
          </a:p>
          <a:p>
            <a:pPr marL="285750" indent="-285750"/>
            <a:r>
              <a:rPr lang="en-AU" dirty="0"/>
              <a:t>D</a:t>
            </a:r>
            <a:r>
              <a:rPr lang="en" dirty="0"/>
              <a:t>istribute and share</a:t>
            </a:r>
          </a:p>
          <a:p>
            <a:pPr marL="285750" indent="-285750"/>
            <a:r>
              <a:rPr lang="en-AU" dirty="0"/>
              <a:t>Copied/shared for educational purpose</a:t>
            </a:r>
            <a:endParaRPr dirty="0"/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3"/>
          </p:nvPr>
        </p:nvSpPr>
        <p:spPr>
          <a:xfrm>
            <a:off x="448696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Uni</a:t>
            </a:r>
            <a:endParaRPr b="1" dirty="0"/>
          </a:p>
          <a:p>
            <a:pPr marL="285750" indent="-285750"/>
            <a:r>
              <a:rPr lang="en-AU" dirty="0"/>
              <a:t>B</a:t>
            </a:r>
            <a:r>
              <a:rPr lang="en" dirty="0"/>
              <a:t>uy license and provide</a:t>
            </a:r>
          </a:p>
          <a:p>
            <a:pPr marL="285750" indent="-285750"/>
            <a:r>
              <a:rPr lang="en-AU" dirty="0"/>
              <a:t>C</a:t>
            </a:r>
            <a:r>
              <a:rPr lang="en" dirty="0"/>
              <a:t>opy 10% of page/chapter, /student/course</a:t>
            </a:r>
          </a:p>
          <a:p>
            <a:pPr marL="285750" indent="-285750"/>
            <a:r>
              <a:rPr lang="en-AU" dirty="0"/>
              <a:t>I</a:t>
            </a:r>
            <a:r>
              <a:rPr lang="en" dirty="0"/>
              <a:t>f student needs a</a:t>
            </a:r>
            <a:r>
              <a:rPr lang="en-AU" dirty="0"/>
              <a:t>ny, should buy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28" name="Google Shape;228;p22"/>
          <p:cNvGrpSpPr/>
          <p:nvPr/>
        </p:nvGrpSpPr>
        <p:grpSpPr>
          <a:xfrm>
            <a:off x="8031979" y="2222617"/>
            <a:ext cx="799520" cy="1262776"/>
            <a:chOff x="1979475" y="4289300"/>
            <a:chExt cx="322400" cy="509225"/>
          </a:xfrm>
        </p:grpSpPr>
        <p:sp>
          <p:nvSpPr>
            <p:cNvPr id="229" name="Google Shape;229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7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1"/>
          <p:cNvSpPr txBox="1"/>
          <p:nvPr/>
        </p:nvSpPr>
        <p:spPr>
          <a:xfrm>
            <a:off x="1106100" y="672661"/>
            <a:ext cx="6931800" cy="407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434343"/>
                </a:solidFill>
                <a:latin typeface="Kulim Park" panose="020B0604020202020204" charset="0"/>
                <a:ea typeface="Montserrat"/>
                <a:cs typeface="Montserrat"/>
                <a:sym typeface="Montserrat"/>
              </a:rPr>
              <a:t>Conclusion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dirty="0">
              <a:solidFill>
                <a:srgbClr val="434343"/>
              </a:solidFill>
              <a:latin typeface="Kulim Park" panose="020B0604020202020204" charset="0"/>
              <a:ea typeface="Montserrat"/>
              <a:cs typeface="Montserrat"/>
              <a:sym typeface="Montserrat"/>
            </a:endParaRPr>
          </a:p>
          <a:p>
            <a:pPr algn="ctr"/>
            <a:r>
              <a:rPr lang="en-US" sz="2400" b="1" dirty="0">
                <a:solidFill>
                  <a:srgbClr val="434343"/>
                </a:solidFill>
                <a:latin typeface="Kulim Park" panose="020B0604020202020204" charset="0"/>
                <a:ea typeface="Montserrat"/>
                <a:cs typeface="Montserrat"/>
                <a:sym typeface="Montserrat"/>
              </a:rPr>
              <a:t>Own the COPYRIGHT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34343"/>
                </a:solidFill>
                <a:latin typeface="Kulim Park" panose="020B0604020202020204" charset="0"/>
                <a:ea typeface="Montserrat"/>
                <a:cs typeface="Montserrat"/>
                <a:sym typeface="Montserrat"/>
              </a:rPr>
              <a:t>The shield for the creator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34343"/>
                </a:solidFill>
                <a:latin typeface="Kulim Park" panose="020B0604020202020204" charset="0"/>
                <a:ea typeface="Montserrat"/>
                <a:cs typeface="Montserrat"/>
                <a:sym typeface="Montserrat"/>
              </a:rPr>
              <a:t>Any creativity can be protected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34343"/>
                </a:solidFill>
                <a:latin typeface="Kulim Park" panose="020B0604020202020204" charset="0"/>
                <a:ea typeface="Montserrat"/>
                <a:cs typeface="Montserrat"/>
                <a:sym typeface="Montserrat"/>
              </a:rPr>
              <a:t>Plagiarism &amp; Copyright are distinct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34343"/>
                </a:solidFill>
                <a:latin typeface="Kulim Park" panose="020B0604020202020204" charset="0"/>
                <a:ea typeface="Montserrat"/>
                <a:cs typeface="Montserrat"/>
                <a:sym typeface="Montserrat"/>
              </a:rPr>
              <a:t>Education provider &amp; receiver needs to be alert</a:t>
            </a:r>
            <a:endParaRPr sz="2400" b="1" dirty="0">
              <a:solidFill>
                <a:srgbClr val="434343"/>
              </a:solidFill>
              <a:latin typeface="Kulim Park" panose="020B060402020202020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20" name="Google Shape;720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6578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86C9-169F-4905-8509-568368B9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07" y="0"/>
            <a:ext cx="5215200" cy="716400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EFB50-5FA2-4C04-BC51-5BF273D71B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86FE55-003C-44EE-8810-3F3127FF9BA4}"/>
              </a:ext>
            </a:extLst>
          </p:cNvPr>
          <p:cNvSpPr/>
          <p:nvPr/>
        </p:nvSpPr>
        <p:spPr>
          <a:xfrm>
            <a:off x="0" y="282121"/>
            <a:ext cx="7247965" cy="6193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Australian Copyright Council. n.d. “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and COVID-19”.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Retrieved from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457200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https://www.copyright.org.au/ACC_Prod/ACC/COVID-19_info/Copyright_and_COVID-19.aspx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457200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Carla S. Myers (2018) Plagiarism and copyright: Best practices for classroom education, College &amp; Undergraduate Libraries, 25:1, 91-99, DOI: 10.1080/10691316.2017.1391028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https://www-tandfonline-com.ezproxy.cqu.edu.au/doi/pdf/10.1080/10691316.2017.1391028?needAccess=true</a:t>
            </a:r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457200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CQUniversity (2020). Copyright for Student-General Information. Retrieved from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https://www.cqu.edu.au/copyright/copyright-@-cquniversity/students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457200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457200">
              <a:lnSpc>
                <a:spcPct val="150000"/>
              </a:lnSpc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457200">
              <a:lnSpc>
                <a:spcPct val="150000"/>
              </a:lnSpc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288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81DFCE-30D1-4E49-8558-3F39FFC49F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6F04A6-B16A-A74F-A4C2-7B376A6B48F1}"/>
              </a:ext>
            </a:extLst>
          </p:cNvPr>
          <p:cNvSpPr txBox="1">
            <a:spLocks/>
          </p:cNvSpPr>
          <p:nvPr/>
        </p:nvSpPr>
        <p:spPr>
          <a:xfrm>
            <a:off x="116957" y="-95694"/>
            <a:ext cx="7593889" cy="368894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indent="-457200">
              <a:lnSpc>
                <a:spcPct val="12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Levalvision. (2018). “How Copyright Protects Writers in Australia”. Retrieved from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https://legalvision.com.au/how-copyright-protects-writers/?fbclid=IwAR3anZLKSojBrr3mlqdB5nwOnqSuBvDPa_MPBqgOy-403hs4VDK-1wlVkDw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indent="-457200">
              <a:lnSpc>
                <a:spcPct val="12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J. (2017). HOW TO AVOID COPYRIGHT INFRINGEMENT. 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Development,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(3), 24-25.</a:t>
            </a: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qu-primo.hosted.exlibrisgroup.com/primo-explore/fulldisplay?docid=TN_proquest1933842958&amp;context=PC&amp;vid=61CQU&amp;lang=en_US&amp;search_scope=61CQU_Library&amp;adaptor=primo_central_multiple_fe&amp;tab=61cqu_library&amp;query=any,contains,how%20to%20avoid%20copyright,AND&amp;mode=advanced&amp;pfilter=pfilter,exact,articles,AND&amp;pfilter=creationdate,exact,5-YEAR,AND&amp;offset=0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26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D36C-F18E-D64A-AC10-8D8D839C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959"/>
            <a:ext cx="5215200" cy="716400"/>
          </a:xfrm>
        </p:spPr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0C66D-B9C8-EE46-A0DB-262FABDA6B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92DF9-CE03-9D42-9973-ED6D2EFEE64E}"/>
              </a:ext>
            </a:extLst>
          </p:cNvPr>
          <p:cNvSpPr txBox="1"/>
          <p:nvPr/>
        </p:nvSpPr>
        <p:spPr>
          <a:xfrm>
            <a:off x="340242" y="745971"/>
            <a:ext cx="783619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“Work 2013-2014,” by Wiliam Flewellen Heard,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http://williamflewellenheard.com/slide_show5.php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2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“Transatlantic Accents: Two Stunning Musical Works Converse 	Across the Pond,” by WOSU public media, 2018, 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https://radio.wosu.org/post/transatlantic-accents-two-stunning-musical-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works-converse-across-pond#stream/0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5">
              <a:lnSpc>
                <a:spcPct val="200000"/>
              </a:lnSpc>
            </a:pPr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397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AF5C-E176-4F62-A1B2-799674EF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792" y="504972"/>
            <a:ext cx="2067339" cy="558514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Purpose:</a:t>
            </a:r>
            <a:endParaRPr lang="en-AU" dirty="0">
              <a:solidFill>
                <a:schemeClr val="accent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9D079-EA08-4E52-9BD6-989D5AEB3D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B18E8-F8FE-48C6-816C-B08CB6A80A4F}"/>
              </a:ext>
            </a:extLst>
          </p:cNvPr>
          <p:cNvSpPr txBox="1"/>
          <p:nvPr/>
        </p:nvSpPr>
        <p:spPr>
          <a:xfrm>
            <a:off x="467139" y="1500809"/>
            <a:ext cx="529755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  <a:latin typeface="Kulim Park" panose="020B0604020202020204" charset="0"/>
              </a:rPr>
              <a:t>To make one well known about the use of copyright and plagiarism in their academic and professional institution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  <a:latin typeface="Kulim Park" panose="020B0604020202020204" charset="0"/>
              </a:rPr>
              <a:t>To have idea on what kinds of works have copyright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  <a:latin typeface="Kulim Park" panose="020B0604020202020204" charset="0"/>
              </a:rPr>
              <a:t>Who will be the owner of copyright?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Kulim Par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21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18FF19-5B93-184C-A95D-023D124271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9F1AD-EA69-4047-A742-E2D9F193342B}"/>
              </a:ext>
            </a:extLst>
          </p:cNvPr>
          <p:cNvSpPr txBox="1"/>
          <p:nvPr/>
        </p:nvSpPr>
        <p:spPr>
          <a:xfrm>
            <a:off x="393404" y="121816"/>
            <a:ext cx="6730409" cy="490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“The dramatic works of William Shakespeare - accurately printed 	from the text of the corrected copy left by the late George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Steevens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by 	Internet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 Images, 2015, 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https://commons.wikimedia.org/wiki/File:The_dramatic_works_of_Willia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m_Shakespeare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_-	_accurately_printed_from_the_text_of_the_corrected_copy_left_by_the	_late_George_Steevens,_Esq._-	_with_a_glossary,_and_notes,_and_a_sketch_of_the_life_of_(1478007	2744).jpg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“ Literacy Work Translation,”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Lingotrans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 Pte Ltd, 2020, 	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www.streetdirectory.com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businessfinder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/page/132528/22166/6018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74733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1965325"/>
            <a:ext cx="4863900" cy="768900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Thanks!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385" name="Google Shape;385;p36"/>
          <p:cNvSpPr txBox="1">
            <a:spLocks noGrp="1"/>
          </p:cNvSpPr>
          <p:nvPr>
            <p:ph type="body" idx="4294967295"/>
          </p:nvPr>
        </p:nvSpPr>
        <p:spPr>
          <a:xfrm>
            <a:off x="2140050" y="2714375"/>
            <a:ext cx="4863900" cy="1073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Any questions?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386" name="Google Shape;386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87" name="Google Shape;387;p36"/>
          <p:cNvSpPr/>
          <p:nvPr/>
        </p:nvSpPr>
        <p:spPr>
          <a:xfrm>
            <a:off x="4213974" y="1183225"/>
            <a:ext cx="716103" cy="642884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300038" dist="95250" dir="5400000" algn="bl" rotWithShape="0">
              <a:schemeClr val="dk1">
                <a:alpha val="6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ctrTitle"/>
          </p:nvPr>
        </p:nvSpPr>
        <p:spPr>
          <a:xfrm>
            <a:off x="685800" y="446842"/>
            <a:ext cx="4566300" cy="7583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Copyright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1"/>
          </p:nvPr>
        </p:nvSpPr>
        <p:spPr>
          <a:xfrm>
            <a:off x="685799" y="1507331"/>
            <a:ext cx="5279231" cy="29003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/>
              <a:t>Right given to creator of the creative work so that no one can reproduce their work without their prior consent.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	</a:t>
            </a:r>
          </a:p>
          <a:p>
            <a:pPr marL="0" lvl="0" indent="0"/>
            <a:r>
              <a:rPr lang="en-US" dirty="0"/>
              <a:t>In Australia, copyright law is contained in the Commonwealth </a:t>
            </a:r>
            <a:r>
              <a:rPr lang="en-US" i="1" dirty="0"/>
              <a:t>Copyright Act 1968</a:t>
            </a:r>
            <a:r>
              <a:rPr lang="en-US" dirty="0"/>
              <a:t> (Copyright Act).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55EB7-C621-4E0F-BEE4-5F7C13452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583" y="503758"/>
            <a:ext cx="613832" cy="32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4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Google Shape;129;p24">
            <a:extLst>
              <a:ext uri="{FF2B5EF4-FFF2-40B4-BE49-F238E27FC236}">
                <a16:creationId xmlns:a16="http://schemas.microsoft.com/office/drawing/2014/main" id="{1FB1F86C-ED78-4B61-B212-7EA8B6D6F37E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579076" y="1275955"/>
            <a:ext cx="1681920" cy="158431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" name="Google Shape;129;p24">
            <a:extLst>
              <a:ext uri="{FF2B5EF4-FFF2-40B4-BE49-F238E27FC236}">
                <a16:creationId xmlns:a16="http://schemas.microsoft.com/office/drawing/2014/main" id="{B6734206-5266-433D-B66C-7E21B8C52CAA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2664618" y="1260005"/>
            <a:ext cx="1764507" cy="1654646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" name="Google Shape;129;p24">
            <a:extLst>
              <a:ext uri="{FF2B5EF4-FFF2-40B4-BE49-F238E27FC236}">
                <a16:creationId xmlns:a16="http://schemas.microsoft.com/office/drawing/2014/main" id="{176DA5F8-7727-452E-802C-FF782A942587}"/>
              </a:ext>
            </a:extLst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4899856" y="1260004"/>
            <a:ext cx="1697399" cy="1654646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" name="Google Shape;152;p15">
            <a:extLst>
              <a:ext uri="{FF2B5EF4-FFF2-40B4-BE49-F238E27FC236}">
                <a16:creationId xmlns:a16="http://schemas.microsoft.com/office/drawing/2014/main" id="{BD79151B-C671-4CEE-9DBE-E98DEA98EE15}"/>
              </a:ext>
            </a:extLst>
          </p:cNvPr>
          <p:cNvSpPr txBox="1">
            <a:spLocks/>
          </p:cNvSpPr>
          <p:nvPr/>
        </p:nvSpPr>
        <p:spPr>
          <a:xfrm>
            <a:off x="928689" y="2914650"/>
            <a:ext cx="1200150" cy="38928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Artistic Works</a:t>
            </a:r>
          </a:p>
        </p:txBody>
      </p:sp>
      <p:sp>
        <p:nvSpPr>
          <p:cNvPr id="11" name="Google Shape;152;p15">
            <a:extLst>
              <a:ext uri="{FF2B5EF4-FFF2-40B4-BE49-F238E27FC236}">
                <a16:creationId xmlns:a16="http://schemas.microsoft.com/office/drawing/2014/main" id="{F4B385E2-5E4F-440E-9BEC-49F260C266B5}"/>
              </a:ext>
            </a:extLst>
          </p:cNvPr>
          <p:cNvSpPr txBox="1">
            <a:spLocks/>
          </p:cNvSpPr>
          <p:nvPr/>
        </p:nvSpPr>
        <p:spPr>
          <a:xfrm>
            <a:off x="2872601" y="2990747"/>
            <a:ext cx="1283494" cy="34659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Dramatic Works</a:t>
            </a:r>
          </a:p>
        </p:txBody>
      </p:sp>
      <p:sp>
        <p:nvSpPr>
          <p:cNvPr id="12" name="Google Shape;152;p15">
            <a:extLst>
              <a:ext uri="{FF2B5EF4-FFF2-40B4-BE49-F238E27FC236}">
                <a16:creationId xmlns:a16="http://schemas.microsoft.com/office/drawing/2014/main" id="{32DD1A86-D609-41D1-9451-8CBA4DC938F9}"/>
              </a:ext>
            </a:extLst>
          </p:cNvPr>
          <p:cNvSpPr txBox="1">
            <a:spLocks/>
          </p:cNvSpPr>
          <p:nvPr/>
        </p:nvSpPr>
        <p:spPr>
          <a:xfrm>
            <a:off x="5110569" y="3062801"/>
            <a:ext cx="1283494" cy="27877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Literary Works</a:t>
            </a:r>
          </a:p>
        </p:txBody>
      </p:sp>
      <p:pic>
        <p:nvPicPr>
          <p:cNvPr id="13" name="Google Shape;129;p24">
            <a:extLst>
              <a:ext uri="{FF2B5EF4-FFF2-40B4-BE49-F238E27FC236}">
                <a16:creationId xmlns:a16="http://schemas.microsoft.com/office/drawing/2014/main" id="{A9EC9272-F05A-440E-BAC4-B50EA85470E2}"/>
              </a:ext>
            </a:extLst>
          </p:cNvPr>
          <p:cNvPicPr preferRelativeResize="0"/>
          <p:nvPr/>
        </p:nvPicPr>
        <p:blipFill>
          <a:blip r:embed="rId6"/>
          <a:srcRect/>
          <a:stretch/>
        </p:blipFill>
        <p:spPr>
          <a:xfrm>
            <a:off x="7067985" y="1275955"/>
            <a:ext cx="1564047" cy="158432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" name="Google Shape;152;p15">
            <a:extLst>
              <a:ext uri="{FF2B5EF4-FFF2-40B4-BE49-F238E27FC236}">
                <a16:creationId xmlns:a16="http://schemas.microsoft.com/office/drawing/2014/main" id="{57F47E10-DB33-42AD-B321-4BE073B7729C}"/>
              </a:ext>
            </a:extLst>
          </p:cNvPr>
          <p:cNvSpPr txBox="1">
            <a:spLocks/>
          </p:cNvSpPr>
          <p:nvPr/>
        </p:nvSpPr>
        <p:spPr>
          <a:xfrm>
            <a:off x="7208861" y="2990747"/>
            <a:ext cx="1283494" cy="34659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Musical Works</a:t>
            </a:r>
          </a:p>
        </p:txBody>
      </p:sp>
      <p:sp>
        <p:nvSpPr>
          <p:cNvPr id="15" name="Google Shape;168;p17">
            <a:extLst>
              <a:ext uri="{FF2B5EF4-FFF2-40B4-BE49-F238E27FC236}">
                <a16:creationId xmlns:a16="http://schemas.microsoft.com/office/drawing/2014/main" id="{CD19BF71-3EB3-4E7E-AA3D-BC47B982C734}"/>
              </a:ext>
            </a:extLst>
          </p:cNvPr>
          <p:cNvSpPr txBox="1">
            <a:spLocks/>
          </p:cNvSpPr>
          <p:nvPr/>
        </p:nvSpPr>
        <p:spPr>
          <a:xfrm>
            <a:off x="652176" y="223964"/>
            <a:ext cx="4566300" cy="7583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accent5"/>
                </a:solidFill>
              </a:rPr>
              <a:t>What are protected? </a:t>
            </a:r>
            <a:endParaRPr lang="en-US" sz="3600" dirty="0"/>
          </a:p>
        </p:txBody>
      </p:sp>
      <p:sp>
        <p:nvSpPr>
          <p:cNvPr id="17" name="Google Shape;152;p15">
            <a:extLst>
              <a:ext uri="{FF2B5EF4-FFF2-40B4-BE49-F238E27FC236}">
                <a16:creationId xmlns:a16="http://schemas.microsoft.com/office/drawing/2014/main" id="{14929971-C3D6-46BA-A2C1-6FA638DDD517}"/>
              </a:ext>
            </a:extLst>
          </p:cNvPr>
          <p:cNvSpPr txBox="1">
            <a:spLocks/>
          </p:cNvSpPr>
          <p:nvPr/>
        </p:nvSpPr>
        <p:spPr>
          <a:xfrm>
            <a:off x="928688" y="3602832"/>
            <a:ext cx="3643311" cy="59054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Sound recordings and radio broadcasts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Films and television broadcasts</a:t>
            </a:r>
          </a:p>
        </p:txBody>
      </p:sp>
    </p:spTree>
    <p:extLst>
      <p:ext uri="{BB962C8B-B14F-4D97-AF65-F5344CB8AC3E}">
        <p14:creationId xmlns:p14="http://schemas.microsoft.com/office/powerpoint/2010/main" val="11095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ctrTitle" idx="4294967295"/>
          </p:nvPr>
        </p:nvSpPr>
        <p:spPr>
          <a:xfrm>
            <a:off x="2404800" y="3195684"/>
            <a:ext cx="4334400" cy="784800"/>
          </a:xfrm>
          <a:prstGeom prst="rect">
            <a:avLst/>
          </a:prstGeom>
          <a:effectLst>
            <a:outerShdw blurRad="142875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0" dirty="0">
                <a:solidFill>
                  <a:schemeClr val="lt1"/>
                </a:solidFill>
              </a:rPr>
            </a:br>
            <a:r>
              <a:rPr lang="en" sz="4800" dirty="0">
                <a:solidFill>
                  <a:schemeClr val="lt1"/>
                </a:solidFill>
              </a:rPr>
              <a:t>Who owns</a:t>
            </a:r>
            <a:br>
              <a:rPr lang="en" sz="4800" dirty="0">
                <a:solidFill>
                  <a:schemeClr val="lt1"/>
                </a:solidFill>
              </a:rPr>
            </a:br>
            <a:r>
              <a:rPr lang="en" sz="4800" dirty="0">
                <a:solidFill>
                  <a:schemeClr val="lt1"/>
                </a:solidFill>
              </a:rPr>
              <a:t>Copyright?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4801918" y="2397498"/>
            <a:ext cx="255593" cy="24404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20"/>
          <p:cNvGrpSpPr/>
          <p:nvPr/>
        </p:nvGrpSpPr>
        <p:grpSpPr>
          <a:xfrm>
            <a:off x="4484596" y="1027067"/>
            <a:ext cx="1094956" cy="1095228"/>
            <a:chOff x="6654650" y="3665275"/>
            <a:chExt cx="409100" cy="409125"/>
          </a:xfrm>
        </p:grpSpPr>
        <p:sp>
          <p:nvSpPr>
            <p:cNvPr id="194" name="Google Shape;194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20"/>
          <p:cNvGrpSpPr/>
          <p:nvPr/>
        </p:nvGrpSpPr>
        <p:grpSpPr>
          <a:xfrm rot="1057000">
            <a:off x="3429567" y="1888291"/>
            <a:ext cx="723436" cy="723492"/>
            <a:chOff x="570875" y="4322250"/>
            <a:chExt cx="443300" cy="443325"/>
          </a:xfrm>
        </p:grpSpPr>
        <p:sp>
          <p:nvSpPr>
            <p:cNvPr id="197" name="Google Shape;197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0"/>
          <p:cNvSpPr/>
          <p:nvPr/>
        </p:nvSpPr>
        <p:spPr>
          <a:xfrm rot="2466570">
            <a:off x="3510625" y="1239359"/>
            <a:ext cx="355107" cy="33906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 rot="-1609390">
            <a:off x="4029945" y="1452685"/>
            <a:ext cx="255567" cy="243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 rot="2926158">
            <a:off x="5579395" y="1646000"/>
            <a:ext cx="191399" cy="18275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 rot="-1609432">
            <a:off x="4512553" y="969735"/>
            <a:ext cx="172415" cy="1646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0BFE-15F0-4A61-B418-55744ABE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Kulim Park" panose="020B0604020202020204" charset="0"/>
                <a:cs typeface="Times New Roman" panose="02020603050405020304" pitchFamily="18" charset="0"/>
              </a:rPr>
              <a:t>WHO OWNS THE COPYRIGHT?</a:t>
            </a:r>
            <a:endParaRPr lang="en-US" sz="2400" dirty="0">
              <a:latin typeface="Kulim Park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33509-BFA5-47CD-86A4-46F7FDDA1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2600"/>
            <a:ext cx="5436704" cy="2944800"/>
          </a:xfrm>
        </p:spPr>
        <p:txBody>
          <a:bodyPr/>
          <a:lstStyle/>
          <a:p>
            <a:pPr marL="285743" indent="-285743">
              <a:buFont typeface="Arial" panose="020B0604020202020204" pitchFamily="34" charset="0"/>
              <a:buChar char="•"/>
            </a:pPr>
            <a:r>
              <a:rPr lang="en-US" sz="1800" b="1" dirty="0">
                <a:latin typeface="Kulim Park" panose="020B0604020202020204" charset="0"/>
                <a:cs typeface="Times New Roman" panose="02020603050405020304" pitchFamily="18" charset="0"/>
              </a:rPr>
              <a:t>The general rule</a:t>
            </a:r>
            <a:r>
              <a:rPr lang="en-US" sz="1800" dirty="0">
                <a:latin typeface="Kulim Park" panose="020B0604020202020204" charset="0"/>
                <a:cs typeface="Times New Roman" panose="02020603050405020304" pitchFamily="18" charset="0"/>
              </a:rPr>
              <a:t>: “author”         first owner of copyright</a:t>
            </a:r>
          </a:p>
          <a:p>
            <a:pPr marL="285743" indent="-285743">
              <a:buFont typeface="Arial" panose="020B0604020202020204" pitchFamily="34" charset="0"/>
              <a:buChar char="•"/>
            </a:pPr>
            <a:r>
              <a:rPr lang="en-US" sz="1800" dirty="0">
                <a:latin typeface="Kulim Park" panose="020B0604020202020204" charset="0"/>
                <a:cs typeface="Times New Roman" panose="02020603050405020304" pitchFamily="18" charset="0"/>
              </a:rPr>
              <a:t>Registered         legal ownership        remains for decades </a:t>
            </a:r>
          </a:p>
          <a:p>
            <a:pPr marL="285743" indent="-285743">
              <a:buFont typeface="Arial" panose="020B0604020202020204" pitchFamily="34" charset="0"/>
              <a:buChar char="•"/>
            </a:pPr>
            <a:r>
              <a:rPr lang="en-US" sz="1800" dirty="0">
                <a:latin typeface="Kulim Park" panose="020B0604020202020204" charset="0"/>
                <a:cs typeface="Times New Roman" panose="02020603050405020304" pitchFamily="18" charset="0"/>
              </a:rPr>
              <a:t>Contributes        ideas or information suggestion        	 not an author</a:t>
            </a:r>
          </a:p>
          <a:p>
            <a:pPr marL="285743" indent="-285743">
              <a:buFont typeface="Arial" panose="020B0604020202020204" pitchFamily="34" charset="0"/>
              <a:buChar char="•"/>
            </a:pPr>
            <a:r>
              <a:rPr lang="en-US" sz="1800" dirty="0">
                <a:latin typeface="Kulim Park" panose="020B0604020202020204" charset="0"/>
                <a:cs typeface="Times New Roman" panose="02020603050405020304" pitchFamily="18" charset="0"/>
              </a:rPr>
              <a:t>work         jointly owned       more than one author</a:t>
            </a:r>
          </a:p>
          <a:p>
            <a:pPr marL="285743" indent="-285743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43" indent="-285743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43" indent="-285743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43" indent="-285743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8136E-2CC2-4276-9EBA-9537F63F42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CE0063"/>
                </a:solidFill>
              </a:rPr>
              <a:pPr defTabSz="914378"/>
              <a:t>6</a:t>
            </a:fld>
            <a:endParaRPr lang="en" kern="0">
              <a:solidFill>
                <a:srgbClr val="CE0063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A1D0990-0FF8-4907-80E2-4669AEC93162}"/>
              </a:ext>
            </a:extLst>
          </p:cNvPr>
          <p:cNvSpPr/>
          <p:nvPr/>
        </p:nvSpPr>
        <p:spPr>
          <a:xfrm>
            <a:off x="3551237" y="1749563"/>
            <a:ext cx="368583" cy="261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13CB8B4-D639-4397-AB9B-185BB938CF53}"/>
              </a:ext>
            </a:extLst>
          </p:cNvPr>
          <p:cNvSpPr/>
          <p:nvPr/>
        </p:nvSpPr>
        <p:spPr>
          <a:xfrm>
            <a:off x="2008434" y="2446188"/>
            <a:ext cx="368583" cy="261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9DCB807-DCA2-4730-A920-8FAAF67809EC}"/>
              </a:ext>
            </a:extLst>
          </p:cNvPr>
          <p:cNvSpPr/>
          <p:nvPr/>
        </p:nvSpPr>
        <p:spPr>
          <a:xfrm>
            <a:off x="4311999" y="2441218"/>
            <a:ext cx="368583" cy="261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6104A1F-AA3F-4152-9785-1BFD5834FF5A}"/>
              </a:ext>
            </a:extLst>
          </p:cNvPr>
          <p:cNvSpPr/>
          <p:nvPr/>
        </p:nvSpPr>
        <p:spPr>
          <a:xfrm>
            <a:off x="2008434" y="3111037"/>
            <a:ext cx="368583" cy="261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116F584-BDF0-4A4C-8D62-EF7ACA8AD514}"/>
              </a:ext>
            </a:extLst>
          </p:cNvPr>
          <p:cNvSpPr/>
          <p:nvPr/>
        </p:nvSpPr>
        <p:spPr>
          <a:xfrm>
            <a:off x="921496" y="3397447"/>
            <a:ext cx="368583" cy="261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6321823-C088-47A0-BFD6-F211622EB0DC}"/>
              </a:ext>
            </a:extLst>
          </p:cNvPr>
          <p:cNvSpPr/>
          <p:nvPr/>
        </p:nvSpPr>
        <p:spPr>
          <a:xfrm>
            <a:off x="1426007" y="3799952"/>
            <a:ext cx="368583" cy="261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941CF73-E485-4E0C-9BAC-3B7CEFFD9DB5}"/>
              </a:ext>
            </a:extLst>
          </p:cNvPr>
          <p:cNvSpPr/>
          <p:nvPr/>
        </p:nvSpPr>
        <p:spPr>
          <a:xfrm>
            <a:off x="3551237" y="3799952"/>
            <a:ext cx="368583" cy="261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692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42" y="175534"/>
            <a:ext cx="5426765" cy="54008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Kulim Park" panose="020B0604020202020204" charset="0"/>
                <a:cs typeface="Times New Roman" panose="02020603050405020304" pitchFamily="18" charset="0"/>
              </a:rPr>
              <a:t>HOW TO REGISTER COPYRIGHT?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6DFDDC9-F560-4745-BC0C-F83A71A317BB}"/>
              </a:ext>
            </a:extLst>
          </p:cNvPr>
          <p:cNvSpPr/>
          <p:nvPr/>
        </p:nvSpPr>
        <p:spPr>
          <a:xfrm>
            <a:off x="1656105" y="1117723"/>
            <a:ext cx="3374987" cy="9770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5" rtlCol="0" anchor="ctr"/>
          <a:lstStyle/>
          <a:p>
            <a:pPr defTabSz="914378"/>
            <a:r>
              <a:rPr lang="en-US" sz="4500" b="1" dirty="0">
                <a:solidFill>
                  <a:srgbClr val="F97830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01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5D6AEB4-A134-4703-A3ED-E786A780C233}"/>
              </a:ext>
            </a:extLst>
          </p:cNvPr>
          <p:cNvSpPr/>
          <p:nvPr/>
        </p:nvSpPr>
        <p:spPr>
          <a:xfrm>
            <a:off x="864526" y="3041540"/>
            <a:ext cx="4841516" cy="9770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378"/>
            <a:r>
              <a:rPr lang="en-US" sz="4500" b="1" dirty="0">
                <a:solidFill>
                  <a:srgbClr val="FEFDCA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03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A1F949A-5F61-4EA0-83C2-DAD7335817E7}"/>
              </a:ext>
            </a:extLst>
          </p:cNvPr>
          <p:cNvGrpSpPr/>
          <p:nvPr/>
        </p:nvGrpSpPr>
        <p:grpSpPr>
          <a:xfrm>
            <a:off x="677877" y="1113985"/>
            <a:ext cx="995357" cy="977031"/>
            <a:chOff x="3136769" y="1217695"/>
            <a:chExt cx="1295531" cy="1270171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5838F8B-6A14-4270-9342-A1F50E300C4E}"/>
                </a:ext>
              </a:extLst>
            </p:cNvPr>
            <p:cNvSpPr/>
            <p:nvPr/>
          </p:nvSpPr>
          <p:spPr>
            <a:xfrm>
              <a:off x="3511084" y="1218448"/>
              <a:ext cx="921216" cy="1269418"/>
            </a:xfrm>
            <a:custGeom>
              <a:avLst/>
              <a:gdLst>
                <a:gd name="connsiteX0" fmla="*/ 435539 w 921216"/>
                <a:gd name="connsiteY0" fmla="*/ 0 h 1269418"/>
                <a:gd name="connsiteX1" fmla="*/ 921216 w 921216"/>
                <a:gd name="connsiteY1" fmla="*/ 0 h 1269418"/>
                <a:gd name="connsiteX2" fmla="*/ 921216 w 921216"/>
                <a:gd name="connsiteY2" fmla="*/ 1269418 h 1269418"/>
                <a:gd name="connsiteX3" fmla="*/ 435539 w 921216"/>
                <a:gd name="connsiteY3" fmla="*/ 1269418 h 1269418"/>
                <a:gd name="connsiteX4" fmla="*/ 0 w 921216"/>
                <a:gd name="connsiteY4" fmla="*/ 710933 h 1269418"/>
                <a:gd name="connsiteX5" fmla="*/ 0 w 921216"/>
                <a:gd name="connsiteY5" fmla="*/ 544028 h 126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1216" h="1269418">
                  <a:moveTo>
                    <a:pt x="435539" y="0"/>
                  </a:moveTo>
                  <a:lnTo>
                    <a:pt x="921216" y="0"/>
                  </a:lnTo>
                  <a:lnTo>
                    <a:pt x="921216" y="1269418"/>
                  </a:lnTo>
                  <a:lnTo>
                    <a:pt x="435539" y="1269418"/>
                  </a:lnTo>
                  <a:lnTo>
                    <a:pt x="0" y="710933"/>
                  </a:lnTo>
                  <a:lnTo>
                    <a:pt x="0" y="544028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wrap="square" lIns="21431" tIns="21431" rIns="21431" bIns="21431" anchor="ctr">
              <a:noAutofit/>
            </a:bodyPr>
            <a:lstStyle/>
            <a:p>
              <a:pPr defTabSz="914378">
                <a:defRPr sz="3000">
                  <a:solidFill>
                    <a:srgbClr val="FFFFFF"/>
                  </a:solidFill>
                </a:defRPr>
              </a:pPr>
              <a:endParaRPr sz="1688">
                <a:solidFill>
                  <a:srgbClr val="FFFFFF"/>
                </a:solidFill>
              </a:endParaRPr>
            </a:p>
          </p:txBody>
        </p:sp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C1E1C5FB-11E1-4926-8669-077786E8EC3F}"/>
                </a:ext>
              </a:extLst>
            </p:cNvPr>
            <p:cNvSpPr/>
            <p:nvPr/>
          </p:nvSpPr>
          <p:spPr>
            <a:xfrm>
              <a:off x="3136769" y="1217695"/>
              <a:ext cx="1230519" cy="1270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600" extrusionOk="0">
                  <a:moveTo>
                    <a:pt x="20078" y="11222"/>
                  </a:moveTo>
                  <a:cubicBezTo>
                    <a:pt x="20078" y="11222"/>
                    <a:pt x="20259" y="11081"/>
                    <a:pt x="20404" y="11081"/>
                  </a:cubicBezTo>
                  <a:cubicBezTo>
                    <a:pt x="20549" y="11081"/>
                    <a:pt x="21020" y="11046"/>
                    <a:pt x="21020" y="10870"/>
                  </a:cubicBezTo>
                  <a:cubicBezTo>
                    <a:pt x="21020" y="10694"/>
                    <a:pt x="20549" y="10694"/>
                    <a:pt x="20404" y="10659"/>
                  </a:cubicBezTo>
                  <a:cubicBezTo>
                    <a:pt x="20259" y="10659"/>
                    <a:pt x="20078" y="10519"/>
                    <a:pt x="20078" y="10519"/>
                  </a:cubicBezTo>
                  <a:cubicBezTo>
                    <a:pt x="20078" y="10519"/>
                    <a:pt x="21310" y="7212"/>
                    <a:pt x="21346" y="7106"/>
                  </a:cubicBezTo>
                  <a:cubicBezTo>
                    <a:pt x="21383" y="7001"/>
                    <a:pt x="21600" y="6508"/>
                    <a:pt x="21491" y="6543"/>
                  </a:cubicBezTo>
                  <a:cubicBezTo>
                    <a:pt x="21383" y="6579"/>
                    <a:pt x="20621" y="6860"/>
                    <a:pt x="20368" y="6930"/>
                  </a:cubicBezTo>
                  <a:cubicBezTo>
                    <a:pt x="20078" y="7001"/>
                    <a:pt x="19897" y="7141"/>
                    <a:pt x="19752" y="7388"/>
                  </a:cubicBezTo>
                  <a:cubicBezTo>
                    <a:pt x="19570" y="7634"/>
                    <a:pt x="17686" y="10096"/>
                    <a:pt x="17686" y="10096"/>
                  </a:cubicBezTo>
                  <a:cubicBezTo>
                    <a:pt x="17686" y="10096"/>
                    <a:pt x="17468" y="10096"/>
                    <a:pt x="16707" y="9991"/>
                  </a:cubicBezTo>
                  <a:cubicBezTo>
                    <a:pt x="15946" y="9885"/>
                    <a:pt x="13554" y="9780"/>
                    <a:pt x="12503" y="9709"/>
                  </a:cubicBezTo>
                  <a:cubicBezTo>
                    <a:pt x="11452" y="9639"/>
                    <a:pt x="11054" y="9498"/>
                    <a:pt x="11054" y="9498"/>
                  </a:cubicBezTo>
                  <a:cubicBezTo>
                    <a:pt x="11090" y="9252"/>
                    <a:pt x="12032" y="6367"/>
                    <a:pt x="12177" y="6016"/>
                  </a:cubicBezTo>
                  <a:cubicBezTo>
                    <a:pt x="12322" y="5664"/>
                    <a:pt x="14424" y="528"/>
                    <a:pt x="14497" y="317"/>
                  </a:cubicBezTo>
                  <a:cubicBezTo>
                    <a:pt x="14569" y="106"/>
                    <a:pt x="14424" y="0"/>
                    <a:pt x="14279" y="0"/>
                  </a:cubicBezTo>
                  <a:cubicBezTo>
                    <a:pt x="14134" y="0"/>
                    <a:pt x="13047" y="317"/>
                    <a:pt x="12830" y="493"/>
                  </a:cubicBezTo>
                  <a:cubicBezTo>
                    <a:pt x="12648" y="633"/>
                    <a:pt x="11452" y="2357"/>
                    <a:pt x="10800" y="3272"/>
                  </a:cubicBezTo>
                  <a:cubicBezTo>
                    <a:pt x="10619" y="2603"/>
                    <a:pt x="9133" y="2990"/>
                    <a:pt x="9133" y="2990"/>
                  </a:cubicBezTo>
                  <a:cubicBezTo>
                    <a:pt x="8952" y="3448"/>
                    <a:pt x="9133" y="3870"/>
                    <a:pt x="9133" y="3870"/>
                  </a:cubicBezTo>
                  <a:cubicBezTo>
                    <a:pt x="9713" y="4010"/>
                    <a:pt x="10111" y="3975"/>
                    <a:pt x="10365" y="3905"/>
                  </a:cubicBezTo>
                  <a:cubicBezTo>
                    <a:pt x="10039" y="4327"/>
                    <a:pt x="9278" y="5277"/>
                    <a:pt x="8444" y="6297"/>
                  </a:cubicBezTo>
                  <a:cubicBezTo>
                    <a:pt x="8191" y="5699"/>
                    <a:pt x="6777" y="6051"/>
                    <a:pt x="6777" y="6051"/>
                  </a:cubicBezTo>
                  <a:cubicBezTo>
                    <a:pt x="6596" y="6508"/>
                    <a:pt x="6777" y="6930"/>
                    <a:pt x="6777" y="6930"/>
                  </a:cubicBezTo>
                  <a:cubicBezTo>
                    <a:pt x="7248" y="7036"/>
                    <a:pt x="7611" y="7071"/>
                    <a:pt x="7864" y="7001"/>
                  </a:cubicBezTo>
                  <a:cubicBezTo>
                    <a:pt x="6741" y="8373"/>
                    <a:pt x="5726" y="9674"/>
                    <a:pt x="5726" y="9674"/>
                  </a:cubicBezTo>
                  <a:cubicBezTo>
                    <a:pt x="5726" y="9674"/>
                    <a:pt x="3298" y="9745"/>
                    <a:pt x="2754" y="9780"/>
                  </a:cubicBezTo>
                  <a:cubicBezTo>
                    <a:pt x="2211" y="9850"/>
                    <a:pt x="834" y="10167"/>
                    <a:pt x="471" y="10343"/>
                  </a:cubicBezTo>
                  <a:cubicBezTo>
                    <a:pt x="109" y="10519"/>
                    <a:pt x="0" y="10800"/>
                    <a:pt x="0" y="10800"/>
                  </a:cubicBezTo>
                  <a:cubicBezTo>
                    <a:pt x="0" y="10800"/>
                    <a:pt x="72" y="11046"/>
                    <a:pt x="471" y="11257"/>
                  </a:cubicBezTo>
                  <a:cubicBezTo>
                    <a:pt x="870" y="11468"/>
                    <a:pt x="2211" y="11750"/>
                    <a:pt x="2754" y="11820"/>
                  </a:cubicBezTo>
                  <a:cubicBezTo>
                    <a:pt x="3298" y="11891"/>
                    <a:pt x="5726" y="11926"/>
                    <a:pt x="5726" y="11926"/>
                  </a:cubicBezTo>
                  <a:cubicBezTo>
                    <a:pt x="5726" y="11926"/>
                    <a:pt x="6777" y="13192"/>
                    <a:pt x="7864" y="14599"/>
                  </a:cubicBezTo>
                  <a:cubicBezTo>
                    <a:pt x="7611" y="14564"/>
                    <a:pt x="7285" y="14564"/>
                    <a:pt x="6777" y="14670"/>
                  </a:cubicBezTo>
                  <a:cubicBezTo>
                    <a:pt x="6777" y="14670"/>
                    <a:pt x="6596" y="15092"/>
                    <a:pt x="6777" y="15549"/>
                  </a:cubicBezTo>
                  <a:cubicBezTo>
                    <a:pt x="6777" y="15549"/>
                    <a:pt x="8191" y="15901"/>
                    <a:pt x="8444" y="15303"/>
                  </a:cubicBezTo>
                  <a:cubicBezTo>
                    <a:pt x="9242" y="16323"/>
                    <a:pt x="10003" y="17273"/>
                    <a:pt x="10365" y="17695"/>
                  </a:cubicBezTo>
                  <a:cubicBezTo>
                    <a:pt x="10111" y="17625"/>
                    <a:pt x="9749" y="17590"/>
                    <a:pt x="9133" y="17730"/>
                  </a:cubicBezTo>
                  <a:cubicBezTo>
                    <a:pt x="9133" y="17730"/>
                    <a:pt x="8952" y="18152"/>
                    <a:pt x="9133" y="18610"/>
                  </a:cubicBezTo>
                  <a:cubicBezTo>
                    <a:pt x="9133" y="18610"/>
                    <a:pt x="10619" y="18997"/>
                    <a:pt x="10800" y="18328"/>
                  </a:cubicBezTo>
                  <a:cubicBezTo>
                    <a:pt x="11452" y="19243"/>
                    <a:pt x="12648" y="20967"/>
                    <a:pt x="12830" y="21107"/>
                  </a:cubicBezTo>
                  <a:cubicBezTo>
                    <a:pt x="13047" y="21283"/>
                    <a:pt x="14134" y="21600"/>
                    <a:pt x="14279" y="21600"/>
                  </a:cubicBezTo>
                  <a:cubicBezTo>
                    <a:pt x="14424" y="21600"/>
                    <a:pt x="14569" y="21494"/>
                    <a:pt x="14497" y="21283"/>
                  </a:cubicBezTo>
                  <a:cubicBezTo>
                    <a:pt x="14424" y="21072"/>
                    <a:pt x="12322" y="15971"/>
                    <a:pt x="12177" y="15584"/>
                  </a:cubicBezTo>
                  <a:cubicBezTo>
                    <a:pt x="12032" y="15233"/>
                    <a:pt x="11054" y="12348"/>
                    <a:pt x="11054" y="12102"/>
                  </a:cubicBezTo>
                  <a:cubicBezTo>
                    <a:pt x="11054" y="12102"/>
                    <a:pt x="11452" y="11961"/>
                    <a:pt x="12503" y="11891"/>
                  </a:cubicBezTo>
                  <a:cubicBezTo>
                    <a:pt x="13554" y="11820"/>
                    <a:pt x="15946" y="11715"/>
                    <a:pt x="16707" y="11609"/>
                  </a:cubicBezTo>
                  <a:cubicBezTo>
                    <a:pt x="17468" y="11504"/>
                    <a:pt x="17686" y="11504"/>
                    <a:pt x="17686" y="11504"/>
                  </a:cubicBezTo>
                  <a:cubicBezTo>
                    <a:pt x="17686" y="11504"/>
                    <a:pt x="19607" y="13966"/>
                    <a:pt x="19752" y="14212"/>
                  </a:cubicBezTo>
                  <a:cubicBezTo>
                    <a:pt x="19897" y="14459"/>
                    <a:pt x="20078" y="14599"/>
                    <a:pt x="20368" y="14670"/>
                  </a:cubicBezTo>
                  <a:cubicBezTo>
                    <a:pt x="20658" y="14740"/>
                    <a:pt x="21383" y="15021"/>
                    <a:pt x="21491" y="15057"/>
                  </a:cubicBezTo>
                  <a:cubicBezTo>
                    <a:pt x="21600" y="15092"/>
                    <a:pt x="21419" y="14599"/>
                    <a:pt x="21346" y="14494"/>
                  </a:cubicBezTo>
                  <a:cubicBezTo>
                    <a:pt x="21310" y="14529"/>
                    <a:pt x="20078" y="11222"/>
                    <a:pt x="20078" y="11222"/>
                  </a:cubicBezTo>
                  <a:close/>
                  <a:moveTo>
                    <a:pt x="906" y="11363"/>
                  </a:moveTo>
                  <a:cubicBezTo>
                    <a:pt x="797" y="11293"/>
                    <a:pt x="580" y="11187"/>
                    <a:pt x="471" y="10941"/>
                  </a:cubicBezTo>
                  <a:cubicBezTo>
                    <a:pt x="471" y="10941"/>
                    <a:pt x="471" y="10906"/>
                    <a:pt x="507" y="10906"/>
                  </a:cubicBezTo>
                  <a:lnTo>
                    <a:pt x="725" y="10906"/>
                  </a:lnTo>
                  <a:cubicBezTo>
                    <a:pt x="725" y="10906"/>
                    <a:pt x="761" y="10906"/>
                    <a:pt x="761" y="10906"/>
                  </a:cubicBezTo>
                  <a:cubicBezTo>
                    <a:pt x="761" y="10976"/>
                    <a:pt x="834" y="11152"/>
                    <a:pt x="979" y="11293"/>
                  </a:cubicBezTo>
                  <a:cubicBezTo>
                    <a:pt x="942" y="11363"/>
                    <a:pt x="906" y="11398"/>
                    <a:pt x="906" y="11363"/>
                  </a:cubicBezTo>
                  <a:close/>
                  <a:moveTo>
                    <a:pt x="906" y="10448"/>
                  </a:moveTo>
                  <a:cubicBezTo>
                    <a:pt x="761" y="10589"/>
                    <a:pt x="725" y="10800"/>
                    <a:pt x="689" y="10835"/>
                  </a:cubicBezTo>
                  <a:cubicBezTo>
                    <a:pt x="689" y="10835"/>
                    <a:pt x="689" y="10835"/>
                    <a:pt x="652" y="10835"/>
                  </a:cubicBezTo>
                  <a:lnTo>
                    <a:pt x="435" y="10835"/>
                  </a:lnTo>
                  <a:cubicBezTo>
                    <a:pt x="399" y="10835"/>
                    <a:pt x="399" y="10800"/>
                    <a:pt x="399" y="10800"/>
                  </a:cubicBezTo>
                  <a:cubicBezTo>
                    <a:pt x="507" y="10554"/>
                    <a:pt x="725" y="10448"/>
                    <a:pt x="834" y="10378"/>
                  </a:cubicBezTo>
                  <a:cubicBezTo>
                    <a:pt x="906" y="10378"/>
                    <a:pt x="942" y="10413"/>
                    <a:pt x="906" y="10448"/>
                  </a:cubicBezTo>
                  <a:close/>
                  <a:moveTo>
                    <a:pt x="4421" y="11539"/>
                  </a:moveTo>
                  <a:cubicBezTo>
                    <a:pt x="4421" y="11574"/>
                    <a:pt x="4385" y="11644"/>
                    <a:pt x="4313" y="11644"/>
                  </a:cubicBezTo>
                  <a:lnTo>
                    <a:pt x="4240" y="11644"/>
                  </a:lnTo>
                  <a:cubicBezTo>
                    <a:pt x="4204" y="11644"/>
                    <a:pt x="4132" y="11609"/>
                    <a:pt x="4132" y="11539"/>
                  </a:cubicBezTo>
                  <a:lnTo>
                    <a:pt x="4132" y="11468"/>
                  </a:lnTo>
                  <a:cubicBezTo>
                    <a:pt x="4132" y="11433"/>
                    <a:pt x="4168" y="11363"/>
                    <a:pt x="4240" y="11363"/>
                  </a:cubicBezTo>
                  <a:lnTo>
                    <a:pt x="4313" y="11363"/>
                  </a:lnTo>
                  <a:cubicBezTo>
                    <a:pt x="4349" y="11363"/>
                    <a:pt x="4421" y="11398"/>
                    <a:pt x="4421" y="11468"/>
                  </a:cubicBezTo>
                  <a:lnTo>
                    <a:pt x="4421" y="11539"/>
                  </a:lnTo>
                  <a:close/>
                  <a:moveTo>
                    <a:pt x="4421" y="10237"/>
                  </a:moveTo>
                  <a:cubicBezTo>
                    <a:pt x="4421" y="10272"/>
                    <a:pt x="4385" y="10343"/>
                    <a:pt x="4313" y="10343"/>
                  </a:cubicBezTo>
                  <a:lnTo>
                    <a:pt x="4240" y="10343"/>
                  </a:lnTo>
                  <a:cubicBezTo>
                    <a:pt x="4204" y="10343"/>
                    <a:pt x="4132" y="10307"/>
                    <a:pt x="4132" y="10237"/>
                  </a:cubicBezTo>
                  <a:lnTo>
                    <a:pt x="4132" y="10132"/>
                  </a:lnTo>
                  <a:cubicBezTo>
                    <a:pt x="4132" y="10096"/>
                    <a:pt x="4168" y="10026"/>
                    <a:pt x="4240" y="10026"/>
                  </a:cubicBezTo>
                  <a:lnTo>
                    <a:pt x="4313" y="10026"/>
                  </a:lnTo>
                  <a:cubicBezTo>
                    <a:pt x="4349" y="10026"/>
                    <a:pt x="4421" y="10061"/>
                    <a:pt x="4421" y="10132"/>
                  </a:cubicBezTo>
                  <a:lnTo>
                    <a:pt x="4421" y="10237"/>
                  </a:lnTo>
                  <a:close/>
                  <a:moveTo>
                    <a:pt x="4856" y="11539"/>
                  </a:moveTo>
                  <a:cubicBezTo>
                    <a:pt x="4856" y="11574"/>
                    <a:pt x="4820" y="11644"/>
                    <a:pt x="4748" y="11644"/>
                  </a:cubicBezTo>
                  <a:lnTo>
                    <a:pt x="4675" y="11644"/>
                  </a:lnTo>
                  <a:cubicBezTo>
                    <a:pt x="4639" y="11644"/>
                    <a:pt x="4566" y="11609"/>
                    <a:pt x="4566" y="11539"/>
                  </a:cubicBezTo>
                  <a:lnTo>
                    <a:pt x="4566" y="11468"/>
                  </a:lnTo>
                  <a:cubicBezTo>
                    <a:pt x="4566" y="11433"/>
                    <a:pt x="4603" y="11363"/>
                    <a:pt x="4675" y="11363"/>
                  </a:cubicBezTo>
                  <a:lnTo>
                    <a:pt x="4748" y="11363"/>
                  </a:lnTo>
                  <a:cubicBezTo>
                    <a:pt x="4784" y="11363"/>
                    <a:pt x="4856" y="11398"/>
                    <a:pt x="4856" y="11468"/>
                  </a:cubicBezTo>
                  <a:lnTo>
                    <a:pt x="4856" y="11539"/>
                  </a:lnTo>
                  <a:close/>
                  <a:moveTo>
                    <a:pt x="4856" y="10237"/>
                  </a:moveTo>
                  <a:cubicBezTo>
                    <a:pt x="4856" y="10272"/>
                    <a:pt x="4820" y="10343"/>
                    <a:pt x="4748" y="10343"/>
                  </a:cubicBezTo>
                  <a:lnTo>
                    <a:pt x="4675" y="10343"/>
                  </a:lnTo>
                  <a:cubicBezTo>
                    <a:pt x="4639" y="10343"/>
                    <a:pt x="4566" y="10307"/>
                    <a:pt x="4566" y="10237"/>
                  </a:cubicBezTo>
                  <a:lnTo>
                    <a:pt x="4566" y="10132"/>
                  </a:lnTo>
                  <a:cubicBezTo>
                    <a:pt x="4566" y="10096"/>
                    <a:pt x="4603" y="10026"/>
                    <a:pt x="4675" y="10026"/>
                  </a:cubicBezTo>
                  <a:lnTo>
                    <a:pt x="4748" y="10026"/>
                  </a:lnTo>
                  <a:cubicBezTo>
                    <a:pt x="4784" y="10026"/>
                    <a:pt x="4856" y="10061"/>
                    <a:pt x="4856" y="10132"/>
                  </a:cubicBezTo>
                  <a:lnTo>
                    <a:pt x="4856" y="10237"/>
                  </a:lnTo>
                  <a:close/>
                  <a:moveTo>
                    <a:pt x="5255" y="11539"/>
                  </a:moveTo>
                  <a:cubicBezTo>
                    <a:pt x="5255" y="11574"/>
                    <a:pt x="5219" y="11644"/>
                    <a:pt x="5146" y="11644"/>
                  </a:cubicBezTo>
                  <a:lnTo>
                    <a:pt x="5074" y="11644"/>
                  </a:lnTo>
                  <a:cubicBezTo>
                    <a:pt x="5038" y="11644"/>
                    <a:pt x="4965" y="11609"/>
                    <a:pt x="4965" y="11539"/>
                  </a:cubicBezTo>
                  <a:lnTo>
                    <a:pt x="4965" y="11468"/>
                  </a:lnTo>
                  <a:cubicBezTo>
                    <a:pt x="4965" y="11433"/>
                    <a:pt x="5001" y="11363"/>
                    <a:pt x="5074" y="11363"/>
                  </a:cubicBezTo>
                  <a:lnTo>
                    <a:pt x="5146" y="11363"/>
                  </a:lnTo>
                  <a:cubicBezTo>
                    <a:pt x="5183" y="11363"/>
                    <a:pt x="5255" y="11398"/>
                    <a:pt x="5255" y="11468"/>
                  </a:cubicBezTo>
                  <a:lnTo>
                    <a:pt x="5255" y="11539"/>
                  </a:lnTo>
                  <a:close/>
                  <a:moveTo>
                    <a:pt x="5255" y="10237"/>
                  </a:moveTo>
                  <a:cubicBezTo>
                    <a:pt x="5255" y="10272"/>
                    <a:pt x="5219" y="10343"/>
                    <a:pt x="5146" y="10343"/>
                  </a:cubicBezTo>
                  <a:lnTo>
                    <a:pt x="5074" y="10343"/>
                  </a:lnTo>
                  <a:cubicBezTo>
                    <a:pt x="5038" y="10343"/>
                    <a:pt x="4965" y="10307"/>
                    <a:pt x="4965" y="10237"/>
                  </a:cubicBezTo>
                  <a:lnTo>
                    <a:pt x="4965" y="10132"/>
                  </a:lnTo>
                  <a:cubicBezTo>
                    <a:pt x="4965" y="10096"/>
                    <a:pt x="5001" y="10026"/>
                    <a:pt x="5074" y="10026"/>
                  </a:cubicBezTo>
                  <a:lnTo>
                    <a:pt x="5146" y="10026"/>
                  </a:lnTo>
                  <a:cubicBezTo>
                    <a:pt x="5183" y="10026"/>
                    <a:pt x="5255" y="10061"/>
                    <a:pt x="5255" y="10132"/>
                  </a:cubicBezTo>
                  <a:lnTo>
                    <a:pt x="5255" y="10237"/>
                  </a:lnTo>
                  <a:close/>
                  <a:moveTo>
                    <a:pt x="5690" y="11539"/>
                  </a:moveTo>
                  <a:cubicBezTo>
                    <a:pt x="5690" y="11574"/>
                    <a:pt x="5654" y="11644"/>
                    <a:pt x="5581" y="11644"/>
                  </a:cubicBezTo>
                  <a:lnTo>
                    <a:pt x="5509" y="11644"/>
                  </a:lnTo>
                  <a:cubicBezTo>
                    <a:pt x="5472" y="11644"/>
                    <a:pt x="5400" y="11609"/>
                    <a:pt x="5400" y="11539"/>
                  </a:cubicBezTo>
                  <a:lnTo>
                    <a:pt x="5400" y="11468"/>
                  </a:lnTo>
                  <a:cubicBezTo>
                    <a:pt x="5400" y="11433"/>
                    <a:pt x="5436" y="11363"/>
                    <a:pt x="5509" y="11363"/>
                  </a:cubicBezTo>
                  <a:lnTo>
                    <a:pt x="5581" y="11363"/>
                  </a:lnTo>
                  <a:cubicBezTo>
                    <a:pt x="5617" y="11363"/>
                    <a:pt x="5690" y="11398"/>
                    <a:pt x="5690" y="11468"/>
                  </a:cubicBezTo>
                  <a:lnTo>
                    <a:pt x="5690" y="11539"/>
                  </a:lnTo>
                  <a:close/>
                  <a:moveTo>
                    <a:pt x="5690" y="10237"/>
                  </a:moveTo>
                  <a:cubicBezTo>
                    <a:pt x="5690" y="10272"/>
                    <a:pt x="5654" y="10343"/>
                    <a:pt x="5581" y="10343"/>
                  </a:cubicBezTo>
                  <a:lnTo>
                    <a:pt x="5509" y="10343"/>
                  </a:lnTo>
                  <a:cubicBezTo>
                    <a:pt x="5472" y="10343"/>
                    <a:pt x="5400" y="10307"/>
                    <a:pt x="5400" y="10237"/>
                  </a:cubicBezTo>
                  <a:lnTo>
                    <a:pt x="5400" y="10132"/>
                  </a:lnTo>
                  <a:cubicBezTo>
                    <a:pt x="5400" y="10096"/>
                    <a:pt x="5436" y="10026"/>
                    <a:pt x="5509" y="10026"/>
                  </a:cubicBezTo>
                  <a:lnTo>
                    <a:pt x="5581" y="10026"/>
                  </a:lnTo>
                  <a:cubicBezTo>
                    <a:pt x="5617" y="10026"/>
                    <a:pt x="5690" y="10061"/>
                    <a:pt x="5690" y="10132"/>
                  </a:cubicBezTo>
                  <a:lnTo>
                    <a:pt x="5690" y="10237"/>
                  </a:lnTo>
                  <a:close/>
                  <a:moveTo>
                    <a:pt x="6125" y="11539"/>
                  </a:moveTo>
                  <a:cubicBezTo>
                    <a:pt x="6125" y="11574"/>
                    <a:pt x="6089" y="11644"/>
                    <a:pt x="6016" y="11644"/>
                  </a:cubicBezTo>
                  <a:lnTo>
                    <a:pt x="5944" y="11644"/>
                  </a:lnTo>
                  <a:cubicBezTo>
                    <a:pt x="5907" y="11644"/>
                    <a:pt x="5835" y="11609"/>
                    <a:pt x="5835" y="11539"/>
                  </a:cubicBezTo>
                  <a:lnTo>
                    <a:pt x="5835" y="11468"/>
                  </a:lnTo>
                  <a:cubicBezTo>
                    <a:pt x="5835" y="11433"/>
                    <a:pt x="5871" y="11363"/>
                    <a:pt x="5944" y="11363"/>
                  </a:cubicBezTo>
                  <a:lnTo>
                    <a:pt x="6016" y="11363"/>
                  </a:lnTo>
                  <a:cubicBezTo>
                    <a:pt x="6052" y="11363"/>
                    <a:pt x="6125" y="11398"/>
                    <a:pt x="6125" y="11468"/>
                  </a:cubicBezTo>
                  <a:lnTo>
                    <a:pt x="6125" y="11539"/>
                  </a:lnTo>
                  <a:close/>
                  <a:moveTo>
                    <a:pt x="6125" y="10237"/>
                  </a:moveTo>
                  <a:cubicBezTo>
                    <a:pt x="6125" y="10272"/>
                    <a:pt x="6089" y="10343"/>
                    <a:pt x="6016" y="10343"/>
                  </a:cubicBezTo>
                  <a:lnTo>
                    <a:pt x="5944" y="10343"/>
                  </a:lnTo>
                  <a:cubicBezTo>
                    <a:pt x="5907" y="10343"/>
                    <a:pt x="5835" y="10307"/>
                    <a:pt x="5835" y="10237"/>
                  </a:cubicBezTo>
                  <a:lnTo>
                    <a:pt x="5835" y="10132"/>
                  </a:lnTo>
                  <a:cubicBezTo>
                    <a:pt x="5835" y="10096"/>
                    <a:pt x="5871" y="10026"/>
                    <a:pt x="5944" y="10026"/>
                  </a:cubicBezTo>
                  <a:lnTo>
                    <a:pt x="6016" y="10026"/>
                  </a:lnTo>
                  <a:cubicBezTo>
                    <a:pt x="6052" y="10026"/>
                    <a:pt x="6125" y="10061"/>
                    <a:pt x="6125" y="10132"/>
                  </a:cubicBezTo>
                  <a:lnTo>
                    <a:pt x="6125" y="10237"/>
                  </a:lnTo>
                  <a:close/>
                  <a:moveTo>
                    <a:pt x="7248" y="11644"/>
                  </a:moveTo>
                  <a:cubicBezTo>
                    <a:pt x="7248" y="11679"/>
                    <a:pt x="7212" y="11750"/>
                    <a:pt x="7140" y="11750"/>
                  </a:cubicBezTo>
                  <a:lnTo>
                    <a:pt x="7067" y="11750"/>
                  </a:lnTo>
                  <a:cubicBezTo>
                    <a:pt x="7031" y="11750"/>
                    <a:pt x="6958" y="11715"/>
                    <a:pt x="6958" y="11644"/>
                  </a:cubicBezTo>
                  <a:lnTo>
                    <a:pt x="6958" y="11574"/>
                  </a:lnTo>
                  <a:cubicBezTo>
                    <a:pt x="6958" y="11539"/>
                    <a:pt x="6995" y="11468"/>
                    <a:pt x="7067" y="11468"/>
                  </a:cubicBezTo>
                  <a:lnTo>
                    <a:pt x="7140" y="11468"/>
                  </a:lnTo>
                  <a:cubicBezTo>
                    <a:pt x="7176" y="11468"/>
                    <a:pt x="7248" y="11504"/>
                    <a:pt x="7248" y="11574"/>
                  </a:cubicBezTo>
                  <a:lnTo>
                    <a:pt x="7248" y="11644"/>
                  </a:lnTo>
                  <a:close/>
                  <a:moveTo>
                    <a:pt x="7248" y="10132"/>
                  </a:moveTo>
                  <a:cubicBezTo>
                    <a:pt x="7248" y="10167"/>
                    <a:pt x="7212" y="10237"/>
                    <a:pt x="7140" y="10237"/>
                  </a:cubicBezTo>
                  <a:lnTo>
                    <a:pt x="7067" y="10237"/>
                  </a:lnTo>
                  <a:cubicBezTo>
                    <a:pt x="7031" y="10237"/>
                    <a:pt x="6958" y="10202"/>
                    <a:pt x="6958" y="10132"/>
                  </a:cubicBezTo>
                  <a:lnTo>
                    <a:pt x="6958" y="10061"/>
                  </a:lnTo>
                  <a:cubicBezTo>
                    <a:pt x="6958" y="10026"/>
                    <a:pt x="6995" y="9956"/>
                    <a:pt x="7067" y="9956"/>
                  </a:cubicBezTo>
                  <a:lnTo>
                    <a:pt x="7140" y="9956"/>
                  </a:lnTo>
                  <a:cubicBezTo>
                    <a:pt x="7176" y="9956"/>
                    <a:pt x="7248" y="9991"/>
                    <a:pt x="7248" y="10061"/>
                  </a:cubicBezTo>
                  <a:lnTo>
                    <a:pt x="7248" y="10132"/>
                  </a:lnTo>
                  <a:close/>
                  <a:moveTo>
                    <a:pt x="7683" y="11644"/>
                  </a:moveTo>
                  <a:cubicBezTo>
                    <a:pt x="7683" y="11679"/>
                    <a:pt x="7647" y="11750"/>
                    <a:pt x="7575" y="11750"/>
                  </a:cubicBezTo>
                  <a:lnTo>
                    <a:pt x="7502" y="11750"/>
                  </a:lnTo>
                  <a:cubicBezTo>
                    <a:pt x="7466" y="11750"/>
                    <a:pt x="7393" y="11715"/>
                    <a:pt x="7393" y="11644"/>
                  </a:cubicBezTo>
                  <a:lnTo>
                    <a:pt x="7393" y="11574"/>
                  </a:lnTo>
                  <a:cubicBezTo>
                    <a:pt x="7393" y="11539"/>
                    <a:pt x="7430" y="11468"/>
                    <a:pt x="7502" y="11468"/>
                  </a:cubicBezTo>
                  <a:lnTo>
                    <a:pt x="7575" y="11468"/>
                  </a:lnTo>
                  <a:cubicBezTo>
                    <a:pt x="7611" y="11468"/>
                    <a:pt x="7683" y="11504"/>
                    <a:pt x="7683" y="11574"/>
                  </a:cubicBezTo>
                  <a:lnTo>
                    <a:pt x="7683" y="11644"/>
                  </a:lnTo>
                  <a:close/>
                  <a:moveTo>
                    <a:pt x="7683" y="10132"/>
                  </a:moveTo>
                  <a:cubicBezTo>
                    <a:pt x="7683" y="10167"/>
                    <a:pt x="7647" y="10237"/>
                    <a:pt x="7575" y="10237"/>
                  </a:cubicBezTo>
                  <a:lnTo>
                    <a:pt x="7502" y="10237"/>
                  </a:lnTo>
                  <a:cubicBezTo>
                    <a:pt x="7466" y="10237"/>
                    <a:pt x="7393" y="10202"/>
                    <a:pt x="7393" y="10132"/>
                  </a:cubicBezTo>
                  <a:lnTo>
                    <a:pt x="7393" y="10061"/>
                  </a:lnTo>
                  <a:cubicBezTo>
                    <a:pt x="7393" y="10026"/>
                    <a:pt x="7430" y="9956"/>
                    <a:pt x="7502" y="9956"/>
                  </a:cubicBezTo>
                  <a:lnTo>
                    <a:pt x="7575" y="9956"/>
                  </a:lnTo>
                  <a:cubicBezTo>
                    <a:pt x="7611" y="9956"/>
                    <a:pt x="7683" y="9991"/>
                    <a:pt x="7683" y="10061"/>
                  </a:cubicBezTo>
                  <a:lnTo>
                    <a:pt x="7683" y="10132"/>
                  </a:lnTo>
                  <a:close/>
                  <a:moveTo>
                    <a:pt x="8082" y="11644"/>
                  </a:moveTo>
                  <a:cubicBezTo>
                    <a:pt x="8082" y="11679"/>
                    <a:pt x="8046" y="11750"/>
                    <a:pt x="7973" y="11750"/>
                  </a:cubicBezTo>
                  <a:lnTo>
                    <a:pt x="7901" y="11750"/>
                  </a:lnTo>
                  <a:cubicBezTo>
                    <a:pt x="7864" y="11750"/>
                    <a:pt x="7792" y="11715"/>
                    <a:pt x="7792" y="11644"/>
                  </a:cubicBezTo>
                  <a:lnTo>
                    <a:pt x="7792" y="11574"/>
                  </a:lnTo>
                  <a:cubicBezTo>
                    <a:pt x="7792" y="11539"/>
                    <a:pt x="7828" y="11468"/>
                    <a:pt x="7901" y="11468"/>
                  </a:cubicBezTo>
                  <a:lnTo>
                    <a:pt x="7973" y="11468"/>
                  </a:lnTo>
                  <a:cubicBezTo>
                    <a:pt x="8009" y="11468"/>
                    <a:pt x="8082" y="11504"/>
                    <a:pt x="8082" y="11574"/>
                  </a:cubicBezTo>
                  <a:lnTo>
                    <a:pt x="8082" y="11644"/>
                  </a:lnTo>
                  <a:close/>
                  <a:moveTo>
                    <a:pt x="8082" y="10132"/>
                  </a:moveTo>
                  <a:cubicBezTo>
                    <a:pt x="8082" y="10167"/>
                    <a:pt x="8046" y="10237"/>
                    <a:pt x="7973" y="10237"/>
                  </a:cubicBezTo>
                  <a:lnTo>
                    <a:pt x="7901" y="10237"/>
                  </a:lnTo>
                  <a:cubicBezTo>
                    <a:pt x="7864" y="10237"/>
                    <a:pt x="7792" y="10202"/>
                    <a:pt x="7792" y="10132"/>
                  </a:cubicBezTo>
                  <a:lnTo>
                    <a:pt x="7792" y="10061"/>
                  </a:lnTo>
                  <a:cubicBezTo>
                    <a:pt x="7792" y="10026"/>
                    <a:pt x="7828" y="9956"/>
                    <a:pt x="7901" y="9956"/>
                  </a:cubicBezTo>
                  <a:lnTo>
                    <a:pt x="7973" y="9956"/>
                  </a:lnTo>
                  <a:cubicBezTo>
                    <a:pt x="8009" y="9956"/>
                    <a:pt x="8082" y="9991"/>
                    <a:pt x="8082" y="10061"/>
                  </a:cubicBezTo>
                  <a:lnTo>
                    <a:pt x="8082" y="10132"/>
                  </a:lnTo>
                  <a:close/>
                  <a:moveTo>
                    <a:pt x="8517" y="11644"/>
                  </a:moveTo>
                  <a:cubicBezTo>
                    <a:pt x="8517" y="11679"/>
                    <a:pt x="8481" y="11750"/>
                    <a:pt x="8408" y="11750"/>
                  </a:cubicBezTo>
                  <a:lnTo>
                    <a:pt x="8336" y="11750"/>
                  </a:lnTo>
                  <a:cubicBezTo>
                    <a:pt x="8299" y="11750"/>
                    <a:pt x="8227" y="11715"/>
                    <a:pt x="8227" y="11644"/>
                  </a:cubicBezTo>
                  <a:lnTo>
                    <a:pt x="8227" y="11574"/>
                  </a:lnTo>
                  <a:cubicBezTo>
                    <a:pt x="8227" y="11539"/>
                    <a:pt x="8263" y="11468"/>
                    <a:pt x="8336" y="11468"/>
                  </a:cubicBezTo>
                  <a:lnTo>
                    <a:pt x="8408" y="11468"/>
                  </a:lnTo>
                  <a:cubicBezTo>
                    <a:pt x="8444" y="11468"/>
                    <a:pt x="8517" y="11504"/>
                    <a:pt x="8517" y="11574"/>
                  </a:cubicBezTo>
                  <a:lnTo>
                    <a:pt x="8517" y="11644"/>
                  </a:lnTo>
                  <a:close/>
                  <a:moveTo>
                    <a:pt x="8517" y="10132"/>
                  </a:moveTo>
                  <a:cubicBezTo>
                    <a:pt x="8517" y="10167"/>
                    <a:pt x="8481" y="10237"/>
                    <a:pt x="8408" y="10237"/>
                  </a:cubicBezTo>
                  <a:lnTo>
                    <a:pt x="8336" y="10237"/>
                  </a:lnTo>
                  <a:cubicBezTo>
                    <a:pt x="8299" y="10237"/>
                    <a:pt x="8227" y="10202"/>
                    <a:pt x="8227" y="10132"/>
                  </a:cubicBezTo>
                  <a:lnTo>
                    <a:pt x="8227" y="10061"/>
                  </a:lnTo>
                  <a:cubicBezTo>
                    <a:pt x="8227" y="10026"/>
                    <a:pt x="8263" y="9956"/>
                    <a:pt x="8336" y="9956"/>
                  </a:cubicBezTo>
                  <a:lnTo>
                    <a:pt x="8408" y="9956"/>
                  </a:lnTo>
                  <a:cubicBezTo>
                    <a:pt x="8444" y="9956"/>
                    <a:pt x="8517" y="9991"/>
                    <a:pt x="8517" y="10061"/>
                  </a:cubicBezTo>
                  <a:lnTo>
                    <a:pt x="8517" y="10132"/>
                  </a:lnTo>
                  <a:close/>
                  <a:moveTo>
                    <a:pt x="8952" y="11644"/>
                  </a:moveTo>
                  <a:cubicBezTo>
                    <a:pt x="8952" y="11679"/>
                    <a:pt x="8915" y="11750"/>
                    <a:pt x="8843" y="11750"/>
                  </a:cubicBezTo>
                  <a:lnTo>
                    <a:pt x="8770" y="11750"/>
                  </a:lnTo>
                  <a:cubicBezTo>
                    <a:pt x="8734" y="11750"/>
                    <a:pt x="8662" y="11715"/>
                    <a:pt x="8662" y="11644"/>
                  </a:cubicBezTo>
                  <a:lnTo>
                    <a:pt x="8662" y="11574"/>
                  </a:lnTo>
                  <a:cubicBezTo>
                    <a:pt x="8662" y="11539"/>
                    <a:pt x="8698" y="11468"/>
                    <a:pt x="8770" y="11468"/>
                  </a:cubicBezTo>
                  <a:lnTo>
                    <a:pt x="8843" y="11468"/>
                  </a:lnTo>
                  <a:cubicBezTo>
                    <a:pt x="8879" y="11468"/>
                    <a:pt x="8952" y="11504"/>
                    <a:pt x="8952" y="11574"/>
                  </a:cubicBezTo>
                  <a:lnTo>
                    <a:pt x="8952" y="11644"/>
                  </a:lnTo>
                  <a:close/>
                  <a:moveTo>
                    <a:pt x="8952" y="10132"/>
                  </a:moveTo>
                  <a:cubicBezTo>
                    <a:pt x="8952" y="10167"/>
                    <a:pt x="8915" y="10237"/>
                    <a:pt x="8843" y="10237"/>
                  </a:cubicBezTo>
                  <a:lnTo>
                    <a:pt x="8770" y="10237"/>
                  </a:lnTo>
                  <a:cubicBezTo>
                    <a:pt x="8734" y="10237"/>
                    <a:pt x="8662" y="10202"/>
                    <a:pt x="8662" y="10132"/>
                  </a:cubicBezTo>
                  <a:lnTo>
                    <a:pt x="8662" y="10061"/>
                  </a:lnTo>
                  <a:cubicBezTo>
                    <a:pt x="8662" y="10026"/>
                    <a:pt x="8698" y="9956"/>
                    <a:pt x="8770" y="9956"/>
                  </a:cubicBezTo>
                  <a:lnTo>
                    <a:pt x="8843" y="9956"/>
                  </a:lnTo>
                  <a:cubicBezTo>
                    <a:pt x="8879" y="9956"/>
                    <a:pt x="8952" y="9991"/>
                    <a:pt x="8952" y="10061"/>
                  </a:cubicBezTo>
                  <a:lnTo>
                    <a:pt x="8952" y="10132"/>
                  </a:lnTo>
                  <a:close/>
                  <a:moveTo>
                    <a:pt x="9387" y="11644"/>
                  </a:moveTo>
                  <a:cubicBezTo>
                    <a:pt x="9387" y="11679"/>
                    <a:pt x="9350" y="11750"/>
                    <a:pt x="9278" y="11750"/>
                  </a:cubicBezTo>
                  <a:lnTo>
                    <a:pt x="9205" y="11750"/>
                  </a:lnTo>
                  <a:cubicBezTo>
                    <a:pt x="9169" y="11750"/>
                    <a:pt x="9097" y="11715"/>
                    <a:pt x="9097" y="11644"/>
                  </a:cubicBezTo>
                  <a:lnTo>
                    <a:pt x="9097" y="11574"/>
                  </a:lnTo>
                  <a:cubicBezTo>
                    <a:pt x="9097" y="11539"/>
                    <a:pt x="9133" y="11468"/>
                    <a:pt x="9205" y="11468"/>
                  </a:cubicBezTo>
                  <a:lnTo>
                    <a:pt x="9278" y="11468"/>
                  </a:lnTo>
                  <a:cubicBezTo>
                    <a:pt x="9314" y="11468"/>
                    <a:pt x="9387" y="11504"/>
                    <a:pt x="9387" y="11574"/>
                  </a:cubicBezTo>
                  <a:lnTo>
                    <a:pt x="9387" y="11644"/>
                  </a:lnTo>
                  <a:close/>
                  <a:moveTo>
                    <a:pt x="9387" y="10132"/>
                  </a:moveTo>
                  <a:cubicBezTo>
                    <a:pt x="9387" y="10167"/>
                    <a:pt x="9350" y="10237"/>
                    <a:pt x="9278" y="10237"/>
                  </a:cubicBezTo>
                  <a:lnTo>
                    <a:pt x="9205" y="10237"/>
                  </a:lnTo>
                  <a:cubicBezTo>
                    <a:pt x="9169" y="10237"/>
                    <a:pt x="9097" y="10202"/>
                    <a:pt x="9097" y="10132"/>
                  </a:cubicBezTo>
                  <a:lnTo>
                    <a:pt x="9097" y="10061"/>
                  </a:lnTo>
                  <a:cubicBezTo>
                    <a:pt x="9097" y="10026"/>
                    <a:pt x="9133" y="9956"/>
                    <a:pt x="9205" y="9956"/>
                  </a:cubicBezTo>
                  <a:lnTo>
                    <a:pt x="9278" y="9956"/>
                  </a:lnTo>
                  <a:cubicBezTo>
                    <a:pt x="9314" y="9956"/>
                    <a:pt x="9387" y="9991"/>
                    <a:pt x="9387" y="10061"/>
                  </a:cubicBezTo>
                  <a:lnTo>
                    <a:pt x="9387" y="10132"/>
                  </a:lnTo>
                  <a:close/>
                  <a:moveTo>
                    <a:pt x="9821" y="11644"/>
                  </a:moveTo>
                  <a:cubicBezTo>
                    <a:pt x="9821" y="11679"/>
                    <a:pt x="9785" y="11750"/>
                    <a:pt x="9713" y="11750"/>
                  </a:cubicBezTo>
                  <a:lnTo>
                    <a:pt x="9640" y="11750"/>
                  </a:lnTo>
                  <a:cubicBezTo>
                    <a:pt x="9604" y="11750"/>
                    <a:pt x="9532" y="11715"/>
                    <a:pt x="9532" y="11644"/>
                  </a:cubicBezTo>
                  <a:lnTo>
                    <a:pt x="9532" y="11574"/>
                  </a:lnTo>
                  <a:cubicBezTo>
                    <a:pt x="9532" y="11539"/>
                    <a:pt x="9568" y="11468"/>
                    <a:pt x="9640" y="11468"/>
                  </a:cubicBezTo>
                  <a:lnTo>
                    <a:pt x="9713" y="11468"/>
                  </a:lnTo>
                  <a:cubicBezTo>
                    <a:pt x="9749" y="11468"/>
                    <a:pt x="9821" y="11504"/>
                    <a:pt x="9821" y="11574"/>
                  </a:cubicBezTo>
                  <a:lnTo>
                    <a:pt x="9821" y="11644"/>
                  </a:lnTo>
                  <a:close/>
                  <a:moveTo>
                    <a:pt x="9821" y="10132"/>
                  </a:moveTo>
                  <a:cubicBezTo>
                    <a:pt x="9821" y="10167"/>
                    <a:pt x="9785" y="10237"/>
                    <a:pt x="9713" y="10237"/>
                  </a:cubicBezTo>
                  <a:lnTo>
                    <a:pt x="9640" y="10237"/>
                  </a:lnTo>
                  <a:cubicBezTo>
                    <a:pt x="9604" y="10237"/>
                    <a:pt x="9532" y="10202"/>
                    <a:pt x="9532" y="10132"/>
                  </a:cubicBezTo>
                  <a:lnTo>
                    <a:pt x="9532" y="10061"/>
                  </a:lnTo>
                  <a:cubicBezTo>
                    <a:pt x="9532" y="10026"/>
                    <a:pt x="9568" y="9956"/>
                    <a:pt x="9640" y="9956"/>
                  </a:cubicBezTo>
                  <a:lnTo>
                    <a:pt x="9713" y="9956"/>
                  </a:lnTo>
                  <a:cubicBezTo>
                    <a:pt x="9749" y="9956"/>
                    <a:pt x="9821" y="9991"/>
                    <a:pt x="9821" y="10061"/>
                  </a:cubicBezTo>
                  <a:lnTo>
                    <a:pt x="9821" y="10132"/>
                  </a:lnTo>
                  <a:close/>
                  <a:moveTo>
                    <a:pt x="10256" y="11644"/>
                  </a:moveTo>
                  <a:cubicBezTo>
                    <a:pt x="10256" y="11679"/>
                    <a:pt x="10220" y="11750"/>
                    <a:pt x="10148" y="11750"/>
                  </a:cubicBezTo>
                  <a:lnTo>
                    <a:pt x="10075" y="11750"/>
                  </a:lnTo>
                  <a:cubicBezTo>
                    <a:pt x="10039" y="11750"/>
                    <a:pt x="9966" y="11715"/>
                    <a:pt x="9966" y="11644"/>
                  </a:cubicBezTo>
                  <a:lnTo>
                    <a:pt x="9966" y="11574"/>
                  </a:lnTo>
                  <a:cubicBezTo>
                    <a:pt x="9966" y="11539"/>
                    <a:pt x="10003" y="11468"/>
                    <a:pt x="10075" y="11468"/>
                  </a:cubicBezTo>
                  <a:lnTo>
                    <a:pt x="10148" y="11468"/>
                  </a:lnTo>
                  <a:cubicBezTo>
                    <a:pt x="10184" y="11468"/>
                    <a:pt x="10256" y="11504"/>
                    <a:pt x="10256" y="11574"/>
                  </a:cubicBezTo>
                  <a:lnTo>
                    <a:pt x="10256" y="11644"/>
                  </a:lnTo>
                  <a:close/>
                  <a:moveTo>
                    <a:pt x="10256" y="10132"/>
                  </a:moveTo>
                  <a:cubicBezTo>
                    <a:pt x="10256" y="10167"/>
                    <a:pt x="10220" y="10237"/>
                    <a:pt x="10148" y="10237"/>
                  </a:cubicBezTo>
                  <a:lnTo>
                    <a:pt x="10075" y="10237"/>
                  </a:lnTo>
                  <a:cubicBezTo>
                    <a:pt x="10039" y="10237"/>
                    <a:pt x="9966" y="10202"/>
                    <a:pt x="9966" y="10132"/>
                  </a:cubicBezTo>
                  <a:lnTo>
                    <a:pt x="9966" y="10061"/>
                  </a:lnTo>
                  <a:cubicBezTo>
                    <a:pt x="9966" y="10026"/>
                    <a:pt x="10003" y="9956"/>
                    <a:pt x="10075" y="9956"/>
                  </a:cubicBezTo>
                  <a:lnTo>
                    <a:pt x="10148" y="9956"/>
                  </a:lnTo>
                  <a:cubicBezTo>
                    <a:pt x="10184" y="9956"/>
                    <a:pt x="10256" y="9991"/>
                    <a:pt x="10256" y="10061"/>
                  </a:cubicBezTo>
                  <a:lnTo>
                    <a:pt x="10256" y="10132"/>
                  </a:lnTo>
                  <a:close/>
                  <a:moveTo>
                    <a:pt x="10691" y="11644"/>
                  </a:moveTo>
                  <a:cubicBezTo>
                    <a:pt x="10691" y="11679"/>
                    <a:pt x="10655" y="11750"/>
                    <a:pt x="10583" y="11750"/>
                  </a:cubicBezTo>
                  <a:lnTo>
                    <a:pt x="10510" y="11750"/>
                  </a:lnTo>
                  <a:cubicBezTo>
                    <a:pt x="10474" y="11750"/>
                    <a:pt x="10401" y="11715"/>
                    <a:pt x="10401" y="11644"/>
                  </a:cubicBezTo>
                  <a:lnTo>
                    <a:pt x="10401" y="11574"/>
                  </a:lnTo>
                  <a:cubicBezTo>
                    <a:pt x="10401" y="11539"/>
                    <a:pt x="10438" y="11468"/>
                    <a:pt x="10510" y="11468"/>
                  </a:cubicBezTo>
                  <a:lnTo>
                    <a:pt x="10583" y="11468"/>
                  </a:lnTo>
                  <a:cubicBezTo>
                    <a:pt x="10619" y="11468"/>
                    <a:pt x="10691" y="11504"/>
                    <a:pt x="10691" y="11574"/>
                  </a:cubicBezTo>
                  <a:lnTo>
                    <a:pt x="10691" y="11644"/>
                  </a:lnTo>
                  <a:close/>
                  <a:moveTo>
                    <a:pt x="10691" y="10132"/>
                  </a:moveTo>
                  <a:cubicBezTo>
                    <a:pt x="10691" y="10167"/>
                    <a:pt x="10655" y="10237"/>
                    <a:pt x="10583" y="10237"/>
                  </a:cubicBezTo>
                  <a:lnTo>
                    <a:pt x="10510" y="10237"/>
                  </a:lnTo>
                  <a:cubicBezTo>
                    <a:pt x="10474" y="10237"/>
                    <a:pt x="10401" y="10202"/>
                    <a:pt x="10401" y="10132"/>
                  </a:cubicBezTo>
                  <a:lnTo>
                    <a:pt x="10401" y="10061"/>
                  </a:lnTo>
                  <a:cubicBezTo>
                    <a:pt x="10401" y="10026"/>
                    <a:pt x="10438" y="9956"/>
                    <a:pt x="10510" y="9956"/>
                  </a:cubicBezTo>
                  <a:lnTo>
                    <a:pt x="10583" y="9956"/>
                  </a:lnTo>
                  <a:cubicBezTo>
                    <a:pt x="10619" y="9956"/>
                    <a:pt x="10691" y="9991"/>
                    <a:pt x="10691" y="10061"/>
                  </a:cubicBezTo>
                  <a:lnTo>
                    <a:pt x="10691" y="10132"/>
                  </a:lnTo>
                  <a:close/>
                  <a:moveTo>
                    <a:pt x="11126" y="11644"/>
                  </a:moveTo>
                  <a:cubicBezTo>
                    <a:pt x="11126" y="11679"/>
                    <a:pt x="11090" y="11750"/>
                    <a:pt x="11017" y="11750"/>
                  </a:cubicBezTo>
                  <a:lnTo>
                    <a:pt x="10945" y="11750"/>
                  </a:lnTo>
                  <a:cubicBezTo>
                    <a:pt x="10909" y="11750"/>
                    <a:pt x="10836" y="11715"/>
                    <a:pt x="10836" y="11644"/>
                  </a:cubicBezTo>
                  <a:lnTo>
                    <a:pt x="10836" y="11574"/>
                  </a:lnTo>
                  <a:cubicBezTo>
                    <a:pt x="10836" y="11539"/>
                    <a:pt x="10872" y="11468"/>
                    <a:pt x="10945" y="11468"/>
                  </a:cubicBezTo>
                  <a:lnTo>
                    <a:pt x="11017" y="11468"/>
                  </a:lnTo>
                  <a:cubicBezTo>
                    <a:pt x="11054" y="11468"/>
                    <a:pt x="11126" y="11504"/>
                    <a:pt x="11126" y="11574"/>
                  </a:cubicBezTo>
                  <a:lnTo>
                    <a:pt x="11126" y="11644"/>
                  </a:lnTo>
                  <a:close/>
                  <a:moveTo>
                    <a:pt x="11126" y="10132"/>
                  </a:moveTo>
                  <a:cubicBezTo>
                    <a:pt x="11126" y="10167"/>
                    <a:pt x="11090" y="10237"/>
                    <a:pt x="11017" y="10237"/>
                  </a:cubicBezTo>
                  <a:lnTo>
                    <a:pt x="10945" y="10237"/>
                  </a:lnTo>
                  <a:cubicBezTo>
                    <a:pt x="10909" y="10237"/>
                    <a:pt x="10836" y="10202"/>
                    <a:pt x="10836" y="10132"/>
                  </a:cubicBezTo>
                  <a:lnTo>
                    <a:pt x="10836" y="10061"/>
                  </a:lnTo>
                  <a:cubicBezTo>
                    <a:pt x="10836" y="10026"/>
                    <a:pt x="10872" y="9956"/>
                    <a:pt x="10945" y="9956"/>
                  </a:cubicBezTo>
                  <a:lnTo>
                    <a:pt x="11017" y="9956"/>
                  </a:lnTo>
                  <a:cubicBezTo>
                    <a:pt x="11054" y="9956"/>
                    <a:pt x="11126" y="9991"/>
                    <a:pt x="11126" y="10061"/>
                  </a:cubicBezTo>
                  <a:lnTo>
                    <a:pt x="11126" y="10132"/>
                  </a:lnTo>
                  <a:close/>
                  <a:moveTo>
                    <a:pt x="11525" y="11644"/>
                  </a:moveTo>
                  <a:cubicBezTo>
                    <a:pt x="11525" y="11679"/>
                    <a:pt x="11489" y="11750"/>
                    <a:pt x="11416" y="11750"/>
                  </a:cubicBezTo>
                  <a:lnTo>
                    <a:pt x="11380" y="11750"/>
                  </a:lnTo>
                  <a:cubicBezTo>
                    <a:pt x="11344" y="11750"/>
                    <a:pt x="11271" y="11715"/>
                    <a:pt x="11271" y="11644"/>
                  </a:cubicBezTo>
                  <a:lnTo>
                    <a:pt x="11271" y="11574"/>
                  </a:lnTo>
                  <a:cubicBezTo>
                    <a:pt x="11271" y="11539"/>
                    <a:pt x="11307" y="11468"/>
                    <a:pt x="11380" y="11468"/>
                  </a:cubicBezTo>
                  <a:lnTo>
                    <a:pt x="11452" y="11468"/>
                  </a:lnTo>
                  <a:cubicBezTo>
                    <a:pt x="11489" y="11468"/>
                    <a:pt x="11561" y="11504"/>
                    <a:pt x="11561" y="11574"/>
                  </a:cubicBezTo>
                  <a:lnTo>
                    <a:pt x="11561" y="11644"/>
                  </a:lnTo>
                  <a:close/>
                  <a:moveTo>
                    <a:pt x="11525" y="10132"/>
                  </a:moveTo>
                  <a:cubicBezTo>
                    <a:pt x="11525" y="10167"/>
                    <a:pt x="11489" y="10237"/>
                    <a:pt x="11416" y="10237"/>
                  </a:cubicBezTo>
                  <a:lnTo>
                    <a:pt x="11380" y="10237"/>
                  </a:lnTo>
                  <a:cubicBezTo>
                    <a:pt x="11344" y="10237"/>
                    <a:pt x="11271" y="10202"/>
                    <a:pt x="11271" y="10132"/>
                  </a:cubicBezTo>
                  <a:lnTo>
                    <a:pt x="11271" y="10061"/>
                  </a:lnTo>
                  <a:cubicBezTo>
                    <a:pt x="11271" y="10026"/>
                    <a:pt x="11307" y="9956"/>
                    <a:pt x="11380" y="9956"/>
                  </a:cubicBezTo>
                  <a:lnTo>
                    <a:pt x="11452" y="9956"/>
                  </a:lnTo>
                  <a:cubicBezTo>
                    <a:pt x="11489" y="9956"/>
                    <a:pt x="11561" y="9991"/>
                    <a:pt x="11561" y="10061"/>
                  </a:cubicBezTo>
                  <a:lnTo>
                    <a:pt x="11561" y="10132"/>
                  </a:lnTo>
                  <a:close/>
                  <a:moveTo>
                    <a:pt x="12938" y="11539"/>
                  </a:moveTo>
                  <a:cubicBezTo>
                    <a:pt x="12938" y="11574"/>
                    <a:pt x="12902" y="11644"/>
                    <a:pt x="12830" y="11644"/>
                  </a:cubicBezTo>
                  <a:lnTo>
                    <a:pt x="12757" y="11644"/>
                  </a:lnTo>
                  <a:cubicBezTo>
                    <a:pt x="12721" y="11644"/>
                    <a:pt x="12648" y="11609"/>
                    <a:pt x="12648" y="11539"/>
                  </a:cubicBezTo>
                  <a:lnTo>
                    <a:pt x="12648" y="11468"/>
                  </a:lnTo>
                  <a:cubicBezTo>
                    <a:pt x="12648" y="11433"/>
                    <a:pt x="12685" y="11363"/>
                    <a:pt x="12757" y="11363"/>
                  </a:cubicBezTo>
                  <a:lnTo>
                    <a:pt x="12830" y="11363"/>
                  </a:lnTo>
                  <a:cubicBezTo>
                    <a:pt x="12866" y="11363"/>
                    <a:pt x="12938" y="11398"/>
                    <a:pt x="12938" y="11468"/>
                  </a:cubicBezTo>
                  <a:lnTo>
                    <a:pt x="12938" y="11539"/>
                  </a:lnTo>
                  <a:close/>
                  <a:moveTo>
                    <a:pt x="12938" y="10237"/>
                  </a:moveTo>
                  <a:cubicBezTo>
                    <a:pt x="12938" y="10272"/>
                    <a:pt x="12902" y="10343"/>
                    <a:pt x="12830" y="10343"/>
                  </a:cubicBezTo>
                  <a:lnTo>
                    <a:pt x="12757" y="10343"/>
                  </a:lnTo>
                  <a:cubicBezTo>
                    <a:pt x="12721" y="10343"/>
                    <a:pt x="12648" y="10307"/>
                    <a:pt x="12648" y="10237"/>
                  </a:cubicBezTo>
                  <a:lnTo>
                    <a:pt x="12648" y="10132"/>
                  </a:lnTo>
                  <a:cubicBezTo>
                    <a:pt x="12648" y="10096"/>
                    <a:pt x="12685" y="10026"/>
                    <a:pt x="12757" y="10026"/>
                  </a:cubicBezTo>
                  <a:lnTo>
                    <a:pt x="12830" y="10026"/>
                  </a:lnTo>
                  <a:cubicBezTo>
                    <a:pt x="12866" y="10026"/>
                    <a:pt x="12938" y="10061"/>
                    <a:pt x="12938" y="10132"/>
                  </a:cubicBezTo>
                  <a:lnTo>
                    <a:pt x="12938" y="10237"/>
                  </a:lnTo>
                  <a:close/>
                  <a:moveTo>
                    <a:pt x="13373" y="11539"/>
                  </a:moveTo>
                  <a:cubicBezTo>
                    <a:pt x="13373" y="11574"/>
                    <a:pt x="13337" y="11644"/>
                    <a:pt x="13264" y="11644"/>
                  </a:cubicBezTo>
                  <a:lnTo>
                    <a:pt x="13192" y="11644"/>
                  </a:lnTo>
                  <a:cubicBezTo>
                    <a:pt x="13156" y="11644"/>
                    <a:pt x="13083" y="11609"/>
                    <a:pt x="13083" y="11539"/>
                  </a:cubicBezTo>
                  <a:lnTo>
                    <a:pt x="13083" y="11468"/>
                  </a:lnTo>
                  <a:cubicBezTo>
                    <a:pt x="13083" y="11433"/>
                    <a:pt x="13119" y="11363"/>
                    <a:pt x="13192" y="11363"/>
                  </a:cubicBezTo>
                  <a:lnTo>
                    <a:pt x="13264" y="11363"/>
                  </a:lnTo>
                  <a:cubicBezTo>
                    <a:pt x="13301" y="11363"/>
                    <a:pt x="13373" y="11398"/>
                    <a:pt x="13373" y="11468"/>
                  </a:cubicBezTo>
                  <a:lnTo>
                    <a:pt x="13373" y="11539"/>
                  </a:lnTo>
                  <a:close/>
                  <a:moveTo>
                    <a:pt x="13373" y="10237"/>
                  </a:moveTo>
                  <a:cubicBezTo>
                    <a:pt x="13373" y="10272"/>
                    <a:pt x="13337" y="10343"/>
                    <a:pt x="13264" y="10343"/>
                  </a:cubicBezTo>
                  <a:lnTo>
                    <a:pt x="13192" y="10343"/>
                  </a:lnTo>
                  <a:cubicBezTo>
                    <a:pt x="13156" y="10343"/>
                    <a:pt x="13083" y="10307"/>
                    <a:pt x="13083" y="10237"/>
                  </a:cubicBezTo>
                  <a:lnTo>
                    <a:pt x="13083" y="10132"/>
                  </a:lnTo>
                  <a:cubicBezTo>
                    <a:pt x="13083" y="10096"/>
                    <a:pt x="13119" y="10026"/>
                    <a:pt x="13192" y="10026"/>
                  </a:cubicBezTo>
                  <a:lnTo>
                    <a:pt x="13264" y="10026"/>
                  </a:lnTo>
                  <a:cubicBezTo>
                    <a:pt x="13301" y="10026"/>
                    <a:pt x="13373" y="10061"/>
                    <a:pt x="13373" y="10132"/>
                  </a:cubicBezTo>
                  <a:lnTo>
                    <a:pt x="13373" y="10237"/>
                  </a:lnTo>
                  <a:close/>
                  <a:moveTo>
                    <a:pt x="13808" y="11539"/>
                  </a:moveTo>
                  <a:cubicBezTo>
                    <a:pt x="13808" y="11574"/>
                    <a:pt x="13772" y="11644"/>
                    <a:pt x="13699" y="11644"/>
                  </a:cubicBezTo>
                  <a:lnTo>
                    <a:pt x="13627" y="11644"/>
                  </a:lnTo>
                  <a:cubicBezTo>
                    <a:pt x="13591" y="11644"/>
                    <a:pt x="13518" y="11609"/>
                    <a:pt x="13518" y="11539"/>
                  </a:cubicBezTo>
                  <a:lnTo>
                    <a:pt x="13518" y="11468"/>
                  </a:lnTo>
                  <a:cubicBezTo>
                    <a:pt x="13518" y="11433"/>
                    <a:pt x="13554" y="11363"/>
                    <a:pt x="13627" y="11363"/>
                  </a:cubicBezTo>
                  <a:lnTo>
                    <a:pt x="13699" y="11363"/>
                  </a:lnTo>
                  <a:cubicBezTo>
                    <a:pt x="13736" y="11363"/>
                    <a:pt x="13808" y="11398"/>
                    <a:pt x="13808" y="11468"/>
                  </a:cubicBezTo>
                  <a:lnTo>
                    <a:pt x="13808" y="11539"/>
                  </a:lnTo>
                  <a:close/>
                  <a:moveTo>
                    <a:pt x="13808" y="10237"/>
                  </a:moveTo>
                  <a:cubicBezTo>
                    <a:pt x="13808" y="10272"/>
                    <a:pt x="13772" y="10343"/>
                    <a:pt x="13699" y="10343"/>
                  </a:cubicBezTo>
                  <a:lnTo>
                    <a:pt x="13627" y="10343"/>
                  </a:lnTo>
                  <a:cubicBezTo>
                    <a:pt x="13591" y="10343"/>
                    <a:pt x="13518" y="10307"/>
                    <a:pt x="13518" y="10237"/>
                  </a:cubicBezTo>
                  <a:lnTo>
                    <a:pt x="13518" y="10132"/>
                  </a:lnTo>
                  <a:cubicBezTo>
                    <a:pt x="13518" y="10096"/>
                    <a:pt x="13554" y="10026"/>
                    <a:pt x="13627" y="10026"/>
                  </a:cubicBezTo>
                  <a:lnTo>
                    <a:pt x="13699" y="10026"/>
                  </a:lnTo>
                  <a:cubicBezTo>
                    <a:pt x="13736" y="10026"/>
                    <a:pt x="13808" y="10061"/>
                    <a:pt x="13808" y="10132"/>
                  </a:cubicBezTo>
                  <a:lnTo>
                    <a:pt x="13808" y="10237"/>
                  </a:lnTo>
                  <a:close/>
                  <a:moveTo>
                    <a:pt x="14207" y="11539"/>
                  </a:moveTo>
                  <a:cubicBezTo>
                    <a:pt x="14207" y="11574"/>
                    <a:pt x="14170" y="11644"/>
                    <a:pt x="14098" y="11644"/>
                  </a:cubicBezTo>
                  <a:lnTo>
                    <a:pt x="14026" y="11644"/>
                  </a:lnTo>
                  <a:cubicBezTo>
                    <a:pt x="13989" y="11644"/>
                    <a:pt x="13917" y="11609"/>
                    <a:pt x="13917" y="11539"/>
                  </a:cubicBezTo>
                  <a:lnTo>
                    <a:pt x="13917" y="11468"/>
                  </a:lnTo>
                  <a:cubicBezTo>
                    <a:pt x="13917" y="11433"/>
                    <a:pt x="13953" y="11363"/>
                    <a:pt x="14026" y="11363"/>
                  </a:cubicBezTo>
                  <a:lnTo>
                    <a:pt x="14098" y="11363"/>
                  </a:lnTo>
                  <a:cubicBezTo>
                    <a:pt x="14134" y="11363"/>
                    <a:pt x="14207" y="11398"/>
                    <a:pt x="14207" y="11468"/>
                  </a:cubicBezTo>
                  <a:lnTo>
                    <a:pt x="14207" y="11539"/>
                  </a:lnTo>
                  <a:close/>
                  <a:moveTo>
                    <a:pt x="14207" y="10237"/>
                  </a:moveTo>
                  <a:cubicBezTo>
                    <a:pt x="14207" y="10272"/>
                    <a:pt x="14170" y="10343"/>
                    <a:pt x="14098" y="10343"/>
                  </a:cubicBezTo>
                  <a:lnTo>
                    <a:pt x="14026" y="10343"/>
                  </a:lnTo>
                  <a:cubicBezTo>
                    <a:pt x="13989" y="10343"/>
                    <a:pt x="13917" y="10307"/>
                    <a:pt x="13917" y="10237"/>
                  </a:cubicBezTo>
                  <a:lnTo>
                    <a:pt x="13917" y="10132"/>
                  </a:lnTo>
                  <a:cubicBezTo>
                    <a:pt x="13917" y="10096"/>
                    <a:pt x="13953" y="10026"/>
                    <a:pt x="14026" y="10026"/>
                  </a:cubicBezTo>
                  <a:lnTo>
                    <a:pt x="14098" y="10026"/>
                  </a:lnTo>
                  <a:cubicBezTo>
                    <a:pt x="14134" y="10026"/>
                    <a:pt x="14207" y="10061"/>
                    <a:pt x="14207" y="10132"/>
                  </a:cubicBezTo>
                  <a:lnTo>
                    <a:pt x="14207" y="10237"/>
                  </a:lnTo>
                  <a:close/>
                  <a:moveTo>
                    <a:pt x="14642" y="11539"/>
                  </a:moveTo>
                  <a:cubicBezTo>
                    <a:pt x="14642" y="11574"/>
                    <a:pt x="14605" y="11644"/>
                    <a:pt x="14533" y="11644"/>
                  </a:cubicBezTo>
                  <a:lnTo>
                    <a:pt x="14460" y="11644"/>
                  </a:lnTo>
                  <a:cubicBezTo>
                    <a:pt x="14424" y="11644"/>
                    <a:pt x="14352" y="11609"/>
                    <a:pt x="14352" y="11539"/>
                  </a:cubicBezTo>
                  <a:lnTo>
                    <a:pt x="14352" y="11468"/>
                  </a:lnTo>
                  <a:cubicBezTo>
                    <a:pt x="14352" y="11433"/>
                    <a:pt x="14388" y="11363"/>
                    <a:pt x="14460" y="11363"/>
                  </a:cubicBezTo>
                  <a:lnTo>
                    <a:pt x="14533" y="11363"/>
                  </a:lnTo>
                  <a:cubicBezTo>
                    <a:pt x="14569" y="11363"/>
                    <a:pt x="14642" y="11398"/>
                    <a:pt x="14642" y="11468"/>
                  </a:cubicBezTo>
                  <a:lnTo>
                    <a:pt x="14642" y="11539"/>
                  </a:lnTo>
                  <a:close/>
                  <a:moveTo>
                    <a:pt x="14642" y="10237"/>
                  </a:moveTo>
                  <a:cubicBezTo>
                    <a:pt x="14642" y="10272"/>
                    <a:pt x="14605" y="10343"/>
                    <a:pt x="14533" y="10343"/>
                  </a:cubicBezTo>
                  <a:lnTo>
                    <a:pt x="14460" y="10343"/>
                  </a:lnTo>
                  <a:cubicBezTo>
                    <a:pt x="14424" y="10343"/>
                    <a:pt x="14352" y="10307"/>
                    <a:pt x="14352" y="10237"/>
                  </a:cubicBezTo>
                  <a:lnTo>
                    <a:pt x="14352" y="10132"/>
                  </a:lnTo>
                  <a:cubicBezTo>
                    <a:pt x="14352" y="10096"/>
                    <a:pt x="14388" y="10026"/>
                    <a:pt x="14460" y="10026"/>
                  </a:cubicBezTo>
                  <a:lnTo>
                    <a:pt x="14533" y="10026"/>
                  </a:lnTo>
                  <a:cubicBezTo>
                    <a:pt x="14569" y="10026"/>
                    <a:pt x="14642" y="10061"/>
                    <a:pt x="14642" y="10132"/>
                  </a:cubicBezTo>
                  <a:lnTo>
                    <a:pt x="14642" y="10237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 defTabSz="914378">
                <a:defRPr sz="3000">
                  <a:solidFill>
                    <a:srgbClr val="FFFFFF"/>
                  </a:solidFill>
                </a:defRPr>
              </a:pPr>
              <a:endParaRPr sz="1688">
                <a:solidFill>
                  <a:srgbClr val="FFFFFF"/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D38F9C3-4EA3-46A7-A04C-5DB4C016416E}"/>
              </a:ext>
            </a:extLst>
          </p:cNvPr>
          <p:cNvSpPr txBox="1"/>
          <p:nvPr/>
        </p:nvSpPr>
        <p:spPr>
          <a:xfrm>
            <a:off x="2859059" y="1479923"/>
            <a:ext cx="356255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defTabSz="914378"/>
            <a:r>
              <a:rPr lang="en-US" sz="1800" b="1" noProof="1">
                <a:latin typeface="Kulim Park" panose="020B0604020202020204" charset="0"/>
              </a:rPr>
              <a:t>ELIGIBILITY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7053DE-B3CE-4078-95C1-ABC6C3944541}"/>
              </a:ext>
            </a:extLst>
          </p:cNvPr>
          <p:cNvSpPr txBox="1"/>
          <p:nvPr/>
        </p:nvSpPr>
        <p:spPr>
          <a:xfrm>
            <a:off x="1954836" y="3208135"/>
            <a:ext cx="3566160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defTabSz="914378"/>
            <a:r>
              <a:rPr lang="en-US" sz="1800" b="1" noProof="1">
                <a:latin typeface="Kulim Park" panose="020B0604020202020204" charset="0"/>
              </a:rPr>
              <a:t>APPLICTION SUBMISSION WITH COPY OF </a:t>
            </a:r>
            <a:r>
              <a:rPr lang="en-US" sz="1800" b="1" noProof="1">
                <a:latin typeface="Kulim Park" panose="020B0604020202020204" charset="0"/>
                <a:cs typeface="Times New Roman" panose="02020603050405020304" pitchFamily="18" charset="0"/>
              </a:rPr>
              <a:t>WORK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B53B35-1086-4741-9F33-10483ED78073}"/>
              </a:ext>
            </a:extLst>
          </p:cNvPr>
          <p:cNvSpPr/>
          <p:nvPr/>
        </p:nvSpPr>
        <p:spPr>
          <a:xfrm>
            <a:off x="602687" y="3990934"/>
            <a:ext cx="5103355" cy="9770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36004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8"/>
            <a:r>
              <a:rPr lang="en-US" sz="4500" b="1" dirty="0">
                <a:solidFill>
                  <a:srgbClr val="CE0063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04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A1826A3-4DEB-4CED-A816-E76E35390786}"/>
              </a:ext>
            </a:extLst>
          </p:cNvPr>
          <p:cNvGrpSpPr/>
          <p:nvPr/>
        </p:nvGrpSpPr>
        <p:grpSpPr>
          <a:xfrm>
            <a:off x="5470201" y="3995798"/>
            <a:ext cx="995357" cy="978505"/>
            <a:chOff x="7759700" y="5032314"/>
            <a:chExt cx="1295532" cy="1273597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DEBF12E-E8F0-4F38-B14A-1DA88ED36B6F}"/>
                </a:ext>
              </a:extLst>
            </p:cNvPr>
            <p:cNvSpPr/>
            <p:nvPr/>
          </p:nvSpPr>
          <p:spPr>
            <a:xfrm rot="10800000">
              <a:off x="7759700" y="5033068"/>
              <a:ext cx="921217" cy="1272842"/>
            </a:xfrm>
            <a:custGeom>
              <a:avLst/>
              <a:gdLst>
                <a:gd name="connsiteX0" fmla="*/ 921217 w 921217"/>
                <a:gd name="connsiteY0" fmla="*/ 1269417 h 1269417"/>
                <a:gd name="connsiteX1" fmla="*/ 435539 w 921217"/>
                <a:gd name="connsiteY1" fmla="*/ 1269417 h 1269417"/>
                <a:gd name="connsiteX2" fmla="*/ 0 w 921217"/>
                <a:gd name="connsiteY2" fmla="*/ 710933 h 1269417"/>
                <a:gd name="connsiteX3" fmla="*/ 0 w 921217"/>
                <a:gd name="connsiteY3" fmla="*/ 544028 h 1269417"/>
                <a:gd name="connsiteX4" fmla="*/ 435539 w 921217"/>
                <a:gd name="connsiteY4" fmla="*/ 0 h 1269417"/>
                <a:gd name="connsiteX5" fmla="*/ 921217 w 921217"/>
                <a:gd name="connsiteY5" fmla="*/ 0 h 1269417"/>
                <a:gd name="connsiteX6" fmla="*/ 921217 w 921217"/>
                <a:gd name="connsiteY6" fmla="*/ 1268251 h 1269417"/>
                <a:gd name="connsiteX7" fmla="*/ 921217 w 921217"/>
                <a:gd name="connsiteY7" fmla="*/ 1268252 h 1269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1217" h="1269417">
                  <a:moveTo>
                    <a:pt x="921217" y="1269417"/>
                  </a:moveTo>
                  <a:lnTo>
                    <a:pt x="435539" y="1269417"/>
                  </a:lnTo>
                  <a:lnTo>
                    <a:pt x="0" y="710933"/>
                  </a:lnTo>
                  <a:lnTo>
                    <a:pt x="0" y="544028"/>
                  </a:lnTo>
                  <a:lnTo>
                    <a:pt x="435539" y="0"/>
                  </a:lnTo>
                  <a:lnTo>
                    <a:pt x="921217" y="0"/>
                  </a:lnTo>
                  <a:lnTo>
                    <a:pt x="921217" y="1268251"/>
                  </a:lnTo>
                  <a:lnTo>
                    <a:pt x="921217" y="1268252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wrap="square" lIns="21431" tIns="21431" rIns="21431" bIns="21431" anchor="ctr">
              <a:noAutofit/>
            </a:bodyPr>
            <a:lstStyle/>
            <a:p>
              <a:pPr defTabSz="914378">
                <a:defRPr sz="3000">
                  <a:solidFill>
                    <a:srgbClr val="FFFFFF"/>
                  </a:solidFill>
                </a:defRPr>
              </a:pPr>
              <a:endParaRPr sz="1688">
                <a:solidFill>
                  <a:srgbClr val="FFFFFF"/>
                </a:solidFill>
              </a:endParaRPr>
            </a:p>
          </p:txBody>
        </p:sp>
        <p:sp>
          <p:nvSpPr>
            <p:cNvPr id="59" name="Shape">
              <a:extLst>
                <a:ext uri="{FF2B5EF4-FFF2-40B4-BE49-F238E27FC236}">
                  <a16:creationId xmlns:a16="http://schemas.microsoft.com/office/drawing/2014/main" id="{F057FE26-84EB-4BDE-A472-7D89B805296F}"/>
                </a:ext>
              </a:extLst>
            </p:cNvPr>
            <p:cNvSpPr/>
            <p:nvPr/>
          </p:nvSpPr>
          <p:spPr>
            <a:xfrm rot="10800000">
              <a:off x="7824713" y="5032314"/>
              <a:ext cx="1230519" cy="1273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600" extrusionOk="0">
                  <a:moveTo>
                    <a:pt x="20078" y="11222"/>
                  </a:moveTo>
                  <a:cubicBezTo>
                    <a:pt x="20078" y="11222"/>
                    <a:pt x="20259" y="11081"/>
                    <a:pt x="20404" y="11081"/>
                  </a:cubicBezTo>
                  <a:cubicBezTo>
                    <a:pt x="20549" y="11081"/>
                    <a:pt x="21020" y="11046"/>
                    <a:pt x="21020" y="10870"/>
                  </a:cubicBezTo>
                  <a:cubicBezTo>
                    <a:pt x="21020" y="10694"/>
                    <a:pt x="20549" y="10694"/>
                    <a:pt x="20404" y="10659"/>
                  </a:cubicBezTo>
                  <a:cubicBezTo>
                    <a:pt x="20259" y="10659"/>
                    <a:pt x="20078" y="10519"/>
                    <a:pt x="20078" y="10519"/>
                  </a:cubicBezTo>
                  <a:cubicBezTo>
                    <a:pt x="20078" y="10519"/>
                    <a:pt x="21310" y="7212"/>
                    <a:pt x="21346" y="7106"/>
                  </a:cubicBezTo>
                  <a:cubicBezTo>
                    <a:pt x="21383" y="7001"/>
                    <a:pt x="21600" y="6508"/>
                    <a:pt x="21491" y="6543"/>
                  </a:cubicBezTo>
                  <a:cubicBezTo>
                    <a:pt x="21383" y="6579"/>
                    <a:pt x="20621" y="6860"/>
                    <a:pt x="20368" y="6930"/>
                  </a:cubicBezTo>
                  <a:cubicBezTo>
                    <a:pt x="20078" y="7001"/>
                    <a:pt x="19897" y="7141"/>
                    <a:pt x="19752" y="7388"/>
                  </a:cubicBezTo>
                  <a:cubicBezTo>
                    <a:pt x="19570" y="7634"/>
                    <a:pt x="17686" y="10096"/>
                    <a:pt x="17686" y="10096"/>
                  </a:cubicBezTo>
                  <a:cubicBezTo>
                    <a:pt x="17686" y="10096"/>
                    <a:pt x="17468" y="10096"/>
                    <a:pt x="16707" y="9991"/>
                  </a:cubicBezTo>
                  <a:cubicBezTo>
                    <a:pt x="15946" y="9885"/>
                    <a:pt x="13554" y="9780"/>
                    <a:pt x="12503" y="9709"/>
                  </a:cubicBezTo>
                  <a:cubicBezTo>
                    <a:pt x="11452" y="9639"/>
                    <a:pt x="11054" y="9498"/>
                    <a:pt x="11054" y="9498"/>
                  </a:cubicBezTo>
                  <a:cubicBezTo>
                    <a:pt x="11090" y="9252"/>
                    <a:pt x="12032" y="6367"/>
                    <a:pt x="12177" y="6016"/>
                  </a:cubicBezTo>
                  <a:cubicBezTo>
                    <a:pt x="12322" y="5664"/>
                    <a:pt x="14424" y="528"/>
                    <a:pt x="14497" y="317"/>
                  </a:cubicBezTo>
                  <a:cubicBezTo>
                    <a:pt x="14569" y="106"/>
                    <a:pt x="14424" y="0"/>
                    <a:pt x="14279" y="0"/>
                  </a:cubicBezTo>
                  <a:cubicBezTo>
                    <a:pt x="14134" y="0"/>
                    <a:pt x="13047" y="317"/>
                    <a:pt x="12830" y="493"/>
                  </a:cubicBezTo>
                  <a:cubicBezTo>
                    <a:pt x="12648" y="633"/>
                    <a:pt x="11452" y="2357"/>
                    <a:pt x="10800" y="3272"/>
                  </a:cubicBezTo>
                  <a:cubicBezTo>
                    <a:pt x="10619" y="2603"/>
                    <a:pt x="9133" y="2990"/>
                    <a:pt x="9133" y="2990"/>
                  </a:cubicBezTo>
                  <a:cubicBezTo>
                    <a:pt x="8952" y="3448"/>
                    <a:pt x="9133" y="3870"/>
                    <a:pt x="9133" y="3870"/>
                  </a:cubicBezTo>
                  <a:cubicBezTo>
                    <a:pt x="9713" y="4010"/>
                    <a:pt x="10111" y="3975"/>
                    <a:pt x="10365" y="3905"/>
                  </a:cubicBezTo>
                  <a:cubicBezTo>
                    <a:pt x="10039" y="4327"/>
                    <a:pt x="9278" y="5277"/>
                    <a:pt x="8444" y="6297"/>
                  </a:cubicBezTo>
                  <a:cubicBezTo>
                    <a:pt x="8191" y="5699"/>
                    <a:pt x="6777" y="6051"/>
                    <a:pt x="6777" y="6051"/>
                  </a:cubicBezTo>
                  <a:cubicBezTo>
                    <a:pt x="6596" y="6508"/>
                    <a:pt x="6777" y="6930"/>
                    <a:pt x="6777" y="6930"/>
                  </a:cubicBezTo>
                  <a:cubicBezTo>
                    <a:pt x="7248" y="7036"/>
                    <a:pt x="7611" y="7071"/>
                    <a:pt x="7864" y="7001"/>
                  </a:cubicBezTo>
                  <a:cubicBezTo>
                    <a:pt x="6741" y="8373"/>
                    <a:pt x="5726" y="9674"/>
                    <a:pt x="5726" y="9674"/>
                  </a:cubicBezTo>
                  <a:cubicBezTo>
                    <a:pt x="5726" y="9674"/>
                    <a:pt x="3298" y="9745"/>
                    <a:pt x="2754" y="9780"/>
                  </a:cubicBezTo>
                  <a:cubicBezTo>
                    <a:pt x="2211" y="9850"/>
                    <a:pt x="834" y="10167"/>
                    <a:pt x="471" y="10343"/>
                  </a:cubicBezTo>
                  <a:cubicBezTo>
                    <a:pt x="109" y="10519"/>
                    <a:pt x="0" y="10800"/>
                    <a:pt x="0" y="10800"/>
                  </a:cubicBezTo>
                  <a:cubicBezTo>
                    <a:pt x="0" y="10800"/>
                    <a:pt x="72" y="11046"/>
                    <a:pt x="471" y="11257"/>
                  </a:cubicBezTo>
                  <a:cubicBezTo>
                    <a:pt x="870" y="11468"/>
                    <a:pt x="2211" y="11750"/>
                    <a:pt x="2754" y="11820"/>
                  </a:cubicBezTo>
                  <a:cubicBezTo>
                    <a:pt x="3298" y="11891"/>
                    <a:pt x="5726" y="11926"/>
                    <a:pt x="5726" y="11926"/>
                  </a:cubicBezTo>
                  <a:cubicBezTo>
                    <a:pt x="5726" y="11926"/>
                    <a:pt x="6777" y="13192"/>
                    <a:pt x="7864" y="14599"/>
                  </a:cubicBezTo>
                  <a:cubicBezTo>
                    <a:pt x="7611" y="14564"/>
                    <a:pt x="7285" y="14564"/>
                    <a:pt x="6777" y="14670"/>
                  </a:cubicBezTo>
                  <a:cubicBezTo>
                    <a:pt x="6777" y="14670"/>
                    <a:pt x="6596" y="15092"/>
                    <a:pt x="6777" y="15549"/>
                  </a:cubicBezTo>
                  <a:cubicBezTo>
                    <a:pt x="6777" y="15549"/>
                    <a:pt x="8191" y="15901"/>
                    <a:pt x="8444" y="15303"/>
                  </a:cubicBezTo>
                  <a:cubicBezTo>
                    <a:pt x="9242" y="16323"/>
                    <a:pt x="10003" y="17273"/>
                    <a:pt x="10365" y="17695"/>
                  </a:cubicBezTo>
                  <a:cubicBezTo>
                    <a:pt x="10111" y="17625"/>
                    <a:pt x="9749" y="17590"/>
                    <a:pt x="9133" y="17730"/>
                  </a:cubicBezTo>
                  <a:cubicBezTo>
                    <a:pt x="9133" y="17730"/>
                    <a:pt x="8952" y="18152"/>
                    <a:pt x="9133" y="18610"/>
                  </a:cubicBezTo>
                  <a:cubicBezTo>
                    <a:pt x="9133" y="18610"/>
                    <a:pt x="10619" y="18997"/>
                    <a:pt x="10800" y="18328"/>
                  </a:cubicBezTo>
                  <a:cubicBezTo>
                    <a:pt x="11452" y="19243"/>
                    <a:pt x="12648" y="20967"/>
                    <a:pt x="12830" y="21107"/>
                  </a:cubicBezTo>
                  <a:cubicBezTo>
                    <a:pt x="13047" y="21283"/>
                    <a:pt x="14134" y="21600"/>
                    <a:pt x="14279" y="21600"/>
                  </a:cubicBezTo>
                  <a:cubicBezTo>
                    <a:pt x="14424" y="21600"/>
                    <a:pt x="14569" y="21494"/>
                    <a:pt x="14497" y="21283"/>
                  </a:cubicBezTo>
                  <a:cubicBezTo>
                    <a:pt x="14424" y="21072"/>
                    <a:pt x="12322" y="15971"/>
                    <a:pt x="12177" y="15584"/>
                  </a:cubicBezTo>
                  <a:cubicBezTo>
                    <a:pt x="12032" y="15233"/>
                    <a:pt x="11054" y="12348"/>
                    <a:pt x="11054" y="12102"/>
                  </a:cubicBezTo>
                  <a:cubicBezTo>
                    <a:pt x="11054" y="12102"/>
                    <a:pt x="11452" y="11961"/>
                    <a:pt x="12503" y="11891"/>
                  </a:cubicBezTo>
                  <a:cubicBezTo>
                    <a:pt x="13554" y="11820"/>
                    <a:pt x="15946" y="11715"/>
                    <a:pt x="16707" y="11609"/>
                  </a:cubicBezTo>
                  <a:cubicBezTo>
                    <a:pt x="17468" y="11504"/>
                    <a:pt x="17686" y="11504"/>
                    <a:pt x="17686" y="11504"/>
                  </a:cubicBezTo>
                  <a:cubicBezTo>
                    <a:pt x="17686" y="11504"/>
                    <a:pt x="19607" y="13966"/>
                    <a:pt x="19752" y="14212"/>
                  </a:cubicBezTo>
                  <a:cubicBezTo>
                    <a:pt x="19897" y="14459"/>
                    <a:pt x="20078" y="14599"/>
                    <a:pt x="20368" y="14670"/>
                  </a:cubicBezTo>
                  <a:cubicBezTo>
                    <a:pt x="20658" y="14740"/>
                    <a:pt x="21383" y="15021"/>
                    <a:pt x="21491" y="15057"/>
                  </a:cubicBezTo>
                  <a:cubicBezTo>
                    <a:pt x="21600" y="15092"/>
                    <a:pt x="21419" y="14599"/>
                    <a:pt x="21346" y="14494"/>
                  </a:cubicBezTo>
                  <a:cubicBezTo>
                    <a:pt x="21310" y="14529"/>
                    <a:pt x="20078" y="11222"/>
                    <a:pt x="20078" y="11222"/>
                  </a:cubicBezTo>
                  <a:close/>
                  <a:moveTo>
                    <a:pt x="906" y="11363"/>
                  </a:moveTo>
                  <a:cubicBezTo>
                    <a:pt x="797" y="11293"/>
                    <a:pt x="580" y="11187"/>
                    <a:pt x="471" y="10941"/>
                  </a:cubicBezTo>
                  <a:cubicBezTo>
                    <a:pt x="471" y="10941"/>
                    <a:pt x="471" y="10906"/>
                    <a:pt x="507" y="10906"/>
                  </a:cubicBezTo>
                  <a:lnTo>
                    <a:pt x="725" y="10906"/>
                  </a:lnTo>
                  <a:cubicBezTo>
                    <a:pt x="725" y="10906"/>
                    <a:pt x="761" y="10906"/>
                    <a:pt x="761" y="10906"/>
                  </a:cubicBezTo>
                  <a:cubicBezTo>
                    <a:pt x="761" y="10976"/>
                    <a:pt x="834" y="11152"/>
                    <a:pt x="979" y="11293"/>
                  </a:cubicBezTo>
                  <a:cubicBezTo>
                    <a:pt x="942" y="11363"/>
                    <a:pt x="906" y="11398"/>
                    <a:pt x="906" y="11363"/>
                  </a:cubicBezTo>
                  <a:close/>
                  <a:moveTo>
                    <a:pt x="906" y="10448"/>
                  </a:moveTo>
                  <a:cubicBezTo>
                    <a:pt x="761" y="10589"/>
                    <a:pt x="725" y="10800"/>
                    <a:pt x="689" y="10835"/>
                  </a:cubicBezTo>
                  <a:cubicBezTo>
                    <a:pt x="689" y="10835"/>
                    <a:pt x="689" y="10835"/>
                    <a:pt x="652" y="10835"/>
                  </a:cubicBezTo>
                  <a:lnTo>
                    <a:pt x="435" y="10835"/>
                  </a:lnTo>
                  <a:cubicBezTo>
                    <a:pt x="399" y="10835"/>
                    <a:pt x="399" y="10800"/>
                    <a:pt x="399" y="10800"/>
                  </a:cubicBezTo>
                  <a:cubicBezTo>
                    <a:pt x="507" y="10554"/>
                    <a:pt x="725" y="10448"/>
                    <a:pt x="834" y="10378"/>
                  </a:cubicBezTo>
                  <a:cubicBezTo>
                    <a:pt x="906" y="10378"/>
                    <a:pt x="942" y="10413"/>
                    <a:pt x="906" y="10448"/>
                  </a:cubicBezTo>
                  <a:close/>
                  <a:moveTo>
                    <a:pt x="4421" y="11539"/>
                  </a:moveTo>
                  <a:cubicBezTo>
                    <a:pt x="4421" y="11574"/>
                    <a:pt x="4385" y="11644"/>
                    <a:pt x="4313" y="11644"/>
                  </a:cubicBezTo>
                  <a:lnTo>
                    <a:pt x="4240" y="11644"/>
                  </a:lnTo>
                  <a:cubicBezTo>
                    <a:pt x="4204" y="11644"/>
                    <a:pt x="4132" y="11609"/>
                    <a:pt x="4132" y="11539"/>
                  </a:cubicBezTo>
                  <a:lnTo>
                    <a:pt x="4132" y="11468"/>
                  </a:lnTo>
                  <a:cubicBezTo>
                    <a:pt x="4132" y="11433"/>
                    <a:pt x="4168" y="11363"/>
                    <a:pt x="4240" y="11363"/>
                  </a:cubicBezTo>
                  <a:lnTo>
                    <a:pt x="4313" y="11363"/>
                  </a:lnTo>
                  <a:cubicBezTo>
                    <a:pt x="4349" y="11363"/>
                    <a:pt x="4421" y="11398"/>
                    <a:pt x="4421" y="11468"/>
                  </a:cubicBezTo>
                  <a:lnTo>
                    <a:pt x="4421" y="11539"/>
                  </a:lnTo>
                  <a:close/>
                  <a:moveTo>
                    <a:pt x="4421" y="10237"/>
                  </a:moveTo>
                  <a:cubicBezTo>
                    <a:pt x="4421" y="10272"/>
                    <a:pt x="4385" y="10343"/>
                    <a:pt x="4313" y="10343"/>
                  </a:cubicBezTo>
                  <a:lnTo>
                    <a:pt x="4240" y="10343"/>
                  </a:lnTo>
                  <a:cubicBezTo>
                    <a:pt x="4204" y="10343"/>
                    <a:pt x="4132" y="10307"/>
                    <a:pt x="4132" y="10237"/>
                  </a:cubicBezTo>
                  <a:lnTo>
                    <a:pt x="4132" y="10132"/>
                  </a:lnTo>
                  <a:cubicBezTo>
                    <a:pt x="4132" y="10096"/>
                    <a:pt x="4168" y="10026"/>
                    <a:pt x="4240" y="10026"/>
                  </a:cubicBezTo>
                  <a:lnTo>
                    <a:pt x="4313" y="10026"/>
                  </a:lnTo>
                  <a:cubicBezTo>
                    <a:pt x="4349" y="10026"/>
                    <a:pt x="4421" y="10061"/>
                    <a:pt x="4421" y="10132"/>
                  </a:cubicBezTo>
                  <a:lnTo>
                    <a:pt x="4421" y="10237"/>
                  </a:lnTo>
                  <a:close/>
                  <a:moveTo>
                    <a:pt x="4856" y="11539"/>
                  </a:moveTo>
                  <a:cubicBezTo>
                    <a:pt x="4856" y="11574"/>
                    <a:pt x="4820" y="11644"/>
                    <a:pt x="4748" y="11644"/>
                  </a:cubicBezTo>
                  <a:lnTo>
                    <a:pt x="4675" y="11644"/>
                  </a:lnTo>
                  <a:cubicBezTo>
                    <a:pt x="4639" y="11644"/>
                    <a:pt x="4566" y="11609"/>
                    <a:pt x="4566" y="11539"/>
                  </a:cubicBezTo>
                  <a:lnTo>
                    <a:pt x="4566" y="11468"/>
                  </a:lnTo>
                  <a:cubicBezTo>
                    <a:pt x="4566" y="11433"/>
                    <a:pt x="4603" y="11363"/>
                    <a:pt x="4675" y="11363"/>
                  </a:cubicBezTo>
                  <a:lnTo>
                    <a:pt x="4748" y="11363"/>
                  </a:lnTo>
                  <a:cubicBezTo>
                    <a:pt x="4784" y="11363"/>
                    <a:pt x="4856" y="11398"/>
                    <a:pt x="4856" y="11468"/>
                  </a:cubicBezTo>
                  <a:lnTo>
                    <a:pt x="4856" y="11539"/>
                  </a:lnTo>
                  <a:close/>
                  <a:moveTo>
                    <a:pt x="4856" y="10237"/>
                  </a:moveTo>
                  <a:cubicBezTo>
                    <a:pt x="4856" y="10272"/>
                    <a:pt x="4820" y="10343"/>
                    <a:pt x="4748" y="10343"/>
                  </a:cubicBezTo>
                  <a:lnTo>
                    <a:pt x="4675" y="10343"/>
                  </a:lnTo>
                  <a:cubicBezTo>
                    <a:pt x="4639" y="10343"/>
                    <a:pt x="4566" y="10307"/>
                    <a:pt x="4566" y="10237"/>
                  </a:cubicBezTo>
                  <a:lnTo>
                    <a:pt x="4566" y="10132"/>
                  </a:lnTo>
                  <a:cubicBezTo>
                    <a:pt x="4566" y="10096"/>
                    <a:pt x="4603" y="10026"/>
                    <a:pt x="4675" y="10026"/>
                  </a:cubicBezTo>
                  <a:lnTo>
                    <a:pt x="4748" y="10026"/>
                  </a:lnTo>
                  <a:cubicBezTo>
                    <a:pt x="4784" y="10026"/>
                    <a:pt x="4856" y="10061"/>
                    <a:pt x="4856" y="10132"/>
                  </a:cubicBezTo>
                  <a:lnTo>
                    <a:pt x="4856" y="10237"/>
                  </a:lnTo>
                  <a:close/>
                  <a:moveTo>
                    <a:pt x="5255" y="11539"/>
                  </a:moveTo>
                  <a:cubicBezTo>
                    <a:pt x="5255" y="11574"/>
                    <a:pt x="5219" y="11644"/>
                    <a:pt x="5146" y="11644"/>
                  </a:cubicBezTo>
                  <a:lnTo>
                    <a:pt x="5074" y="11644"/>
                  </a:lnTo>
                  <a:cubicBezTo>
                    <a:pt x="5038" y="11644"/>
                    <a:pt x="4965" y="11609"/>
                    <a:pt x="4965" y="11539"/>
                  </a:cubicBezTo>
                  <a:lnTo>
                    <a:pt x="4965" y="11468"/>
                  </a:lnTo>
                  <a:cubicBezTo>
                    <a:pt x="4965" y="11433"/>
                    <a:pt x="5001" y="11363"/>
                    <a:pt x="5074" y="11363"/>
                  </a:cubicBezTo>
                  <a:lnTo>
                    <a:pt x="5146" y="11363"/>
                  </a:lnTo>
                  <a:cubicBezTo>
                    <a:pt x="5183" y="11363"/>
                    <a:pt x="5255" y="11398"/>
                    <a:pt x="5255" y="11468"/>
                  </a:cubicBezTo>
                  <a:lnTo>
                    <a:pt x="5255" y="11539"/>
                  </a:lnTo>
                  <a:close/>
                  <a:moveTo>
                    <a:pt x="5255" y="10237"/>
                  </a:moveTo>
                  <a:cubicBezTo>
                    <a:pt x="5255" y="10272"/>
                    <a:pt x="5219" y="10343"/>
                    <a:pt x="5146" y="10343"/>
                  </a:cubicBezTo>
                  <a:lnTo>
                    <a:pt x="5074" y="10343"/>
                  </a:lnTo>
                  <a:cubicBezTo>
                    <a:pt x="5038" y="10343"/>
                    <a:pt x="4965" y="10307"/>
                    <a:pt x="4965" y="10237"/>
                  </a:cubicBezTo>
                  <a:lnTo>
                    <a:pt x="4965" y="10132"/>
                  </a:lnTo>
                  <a:cubicBezTo>
                    <a:pt x="4965" y="10096"/>
                    <a:pt x="5001" y="10026"/>
                    <a:pt x="5074" y="10026"/>
                  </a:cubicBezTo>
                  <a:lnTo>
                    <a:pt x="5146" y="10026"/>
                  </a:lnTo>
                  <a:cubicBezTo>
                    <a:pt x="5183" y="10026"/>
                    <a:pt x="5255" y="10061"/>
                    <a:pt x="5255" y="10132"/>
                  </a:cubicBezTo>
                  <a:lnTo>
                    <a:pt x="5255" y="10237"/>
                  </a:lnTo>
                  <a:close/>
                  <a:moveTo>
                    <a:pt x="5690" y="11539"/>
                  </a:moveTo>
                  <a:cubicBezTo>
                    <a:pt x="5690" y="11574"/>
                    <a:pt x="5654" y="11644"/>
                    <a:pt x="5581" y="11644"/>
                  </a:cubicBezTo>
                  <a:lnTo>
                    <a:pt x="5509" y="11644"/>
                  </a:lnTo>
                  <a:cubicBezTo>
                    <a:pt x="5472" y="11644"/>
                    <a:pt x="5400" y="11609"/>
                    <a:pt x="5400" y="11539"/>
                  </a:cubicBezTo>
                  <a:lnTo>
                    <a:pt x="5400" y="11468"/>
                  </a:lnTo>
                  <a:cubicBezTo>
                    <a:pt x="5400" y="11433"/>
                    <a:pt x="5436" y="11363"/>
                    <a:pt x="5509" y="11363"/>
                  </a:cubicBezTo>
                  <a:lnTo>
                    <a:pt x="5581" y="11363"/>
                  </a:lnTo>
                  <a:cubicBezTo>
                    <a:pt x="5617" y="11363"/>
                    <a:pt x="5690" y="11398"/>
                    <a:pt x="5690" y="11468"/>
                  </a:cubicBezTo>
                  <a:lnTo>
                    <a:pt x="5690" y="11539"/>
                  </a:lnTo>
                  <a:close/>
                  <a:moveTo>
                    <a:pt x="5690" y="10237"/>
                  </a:moveTo>
                  <a:cubicBezTo>
                    <a:pt x="5690" y="10272"/>
                    <a:pt x="5654" y="10343"/>
                    <a:pt x="5581" y="10343"/>
                  </a:cubicBezTo>
                  <a:lnTo>
                    <a:pt x="5509" y="10343"/>
                  </a:lnTo>
                  <a:cubicBezTo>
                    <a:pt x="5472" y="10343"/>
                    <a:pt x="5400" y="10307"/>
                    <a:pt x="5400" y="10237"/>
                  </a:cubicBezTo>
                  <a:lnTo>
                    <a:pt x="5400" y="10132"/>
                  </a:lnTo>
                  <a:cubicBezTo>
                    <a:pt x="5400" y="10096"/>
                    <a:pt x="5436" y="10026"/>
                    <a:pt x="5509" y="10026"/>
                  </a:cubicBezTo>
                  <a:lnTo>
                    <a:pt x="5581" y="10026"/>
                  </a:lnTo>
                  <a:cubicBezTo>
                    <a:pt x="5617" y="10026"/>
                    <a:pt x="5690" y="10061"/>
                    <a:pt x="5690" y="10132"/>
                  </a:cubicBezTo>
                  <a:lnTo>
                    <a:pt x="5690" y="10237"/>
                  </a:lnTo>
                  <a:close/>
                  <a:moveTo>
                    <a:pt x="6125" y="11539"/>
                  </a:moveTo>
                  <a:cubicBezTo>
                    <a:pt x="6125" y="11574"/>
                    <a:pt x="6089" y="11644"/>
                    <a:pt x="6016" y="11644"/>
                  </a:cubicBezTo>
                  <a:lnTo>
                    <a:pt x="5944" y="11644"/>
                  </a:lnTo>
                  <a:cubicBezTo>
                    <a:pt x="5907" y="11644"/>
                    <a:pt x="5835" y="11609"/>
                    <a:pt x="5835" y="11539"/>
                  </a:cubicBezTo>
                  <a:lnTo>
                    <a:pt x="5835" y="11468"/>
                  </a:lnTo>
                  <a:cubicBezTo>
                    <a:pt x="5835" y="11433"/>
                    <a:pt x="5871" y="11363"/>
                    <a:pt x="5944" y="11363"/>
                  </a:cubicBezTo>
                  <a:lnTo>
                    <a:pt x="6016" y="11363"/>
                  </a:lnTo>
                  <a:cubicBezTo>
                    <a:pt x="6052" y="11363"/>
                    <a:pt x="6125" y="11398"/>
                    <a:pt x="6125" y="11468"/>
                  </a:cubicBezTo>
                  <a:lnTo>
                    <a:pt x="6125" y="11539"/>
                  </a:lnTo>
                  <a:close/>
                  <a:moveTo>
                    <a:pt x="6125" y="10237"/>
                  </a:moveTo>
                  <a:cubicBezTo>
                    <a:pt x="6125" y="10272"/>
                    <a:pt x="6089" y="10343"/>
                    <a:pt x="6016" y="10343"/>
                  </a:cubicBezTo>
                  <a:lnTo>
                    <a:pt x="5944" y="10343"/>
                  </a:lnTo>
                  <a:cubicBezTo>
                    <a:pt x="5907" y="10343"/>
                    <a:pt x="5835" y="10307"/>
                    <a:pt x="5835" y="10237"/>
                  </a:cubicBezTo>
                  <a:lnTo>
                    <a:pt x="5835" y="10132"/>
                  </a:lnTo>
                  <a:cubicBezTo>
                    <a:pt x="5835" y="10096"/>
                    <a:pt x="5871" y="10026"/>
                    <a:pt x="5944" y="10026"/>
                  </a:cubicBezTo>
                  <a:lnTo>
                    <a:pt x="6016" y="10026"/>
                  </a:lnTo>
                  <a:cubicBezTo>
                    <a:pt x="6052" y="10026"/>
                    <a:pt x="6125" y="10061"/>
                    <a:pt x="6125" y="10132"/>
                  </a:cubicBezTo>
                  <a:lnTo>
                    <a:pt x="6125" y="10237"/>
                  </a:lnTo>
                  <a:close/>
                  <a:moveTo>
                    <a:pt x="7248" y="11644"/>
                  </a:moveTo>
                  <a:cubicBezTo>
                    <a:pt x="7248" y="11679"/>
                    <a:pt x="7212" y="11750"/>
                    <a:pt x="7140" y="11750"/>
                  </a:cubicBezTo>
                  <a:lnTo>
                    <a:pt x="7067" y="11750"/>
                  </a:lnTo>
                  <a:cubicBezTo>
                    <a:pt x="7031" y="11750"/>
                    <a:pt x="6958" y="11715"/>
                    <a:pt x="6958" y="11644"/>
                  </a:cubicBezTo>
                  <a:lnTo>
                    <a:pt x="6958" y="11574"/>
                  </a:lnTo>
                  <a:cubicBezTo>
                    <a:pt x="6958" y="11539"/>
                    <a:pt x="6995" y="11468"/>
                    <a:pt x="7067" y="11468"/>
                  </a:cubicBezTo>
                  <a:lnTo>
                    <a:pt x="7140" y="11468"/>
                  </a:lnTo>
                  <a:cubicBezTo>
                    <a:pt x="7176" y="11468"/>
                    <a:pt x="7248" y="11504"/>
                    <a:pt x="7248" y="11574"/>
                  </a:cubicBezTo>
                  <a:lnTo>
                    <a:pt x="7248" y="11644"/>
                  </a:lnTo>
                  <a:close/>
                  <a:moveTo>
                    <a:pt x="7248" y="10132"/>
                  </a:moveTo>
                  <a:cubicBezTo>
                    <a:pt x="7248" y="10167"/>
                    <a:pt x="7212" y="10237"/>
                    <a:pt x="7140" y="10237"/>
                  </a:cubicBezTo>
                  <a:lnTo>
                    <a:pt x="7067" y="10237"/>
                  </a:lnTo>
                  <a:cubicBezTo>
                    <a:pt x="7031" y="10237"/>
                    <a:pt x="6958" y="10202"/>
                    <a:pt x="6958" y="10132"/>
                  </a:cubicBezTo>
                  <a:lnTo>
                    <a:pt x="6958" y="10061"/>
                  </a:lnTo>
                  <a:cubicBezTo>
                    <a:pt x="6958" y="10026"/>
                    <a:pt x="6995" y="9956"/>
                    <a:pt x="7067" y="9956"/>
                  </a:cubicBezTo>
                  <a:lnTo>
                    <a:pt x="7140" y="9956"/>
                  </a:lnTo>
                  <a:cubicBezTo>
                    <a:pt x="7176" y="9956"/>
                    <a:pt x="7248" y="9991"/>
                    <a:pt x="7248" y="10061"/>
                  </a:cubicBezTo>
                  <a:lnTo>
                    <a:pt x="7248" y="10132"/>
                  </a:lnTo>
                  <a:close/>
                  <a:moveTo>
                    <a:pt x="7683" y="11644"/>
                  </a:moveTo>
                  <a:cubicBezTo>
                    <a:pt x="7683" y="11679"/>
                    <a:pt x="7647" y="11750"/>
                    <a:pt x="7575" y="11750"/>
                  </a:cubicBezTo>
                  <a:lnTo>
                    <a:pt x="7502" y="11750"/>
                  </a:lnTo>
                  <a:cubicBezTo>
                    <a:pt x="7466" y="11750"/>
                    <a:pt x="7393" y="11715"/>
                    <a:pt x="7393" y="11644"/>
                  </a:cubicBezTo>
                  <a:lnTo>
                    <a:pt x="7393" y="11574"/>
                  </a:lnTo>
                  <a:cubicBezTo>
                    <a:pt x="7393" y="11539"/>
                    <a:pt x="7430" y="11468"/>
                    <a:pt x="7502" y="11468"/>
                  </a:cubicBezTo>
                  <a:lnTo>
                    <a:pt x="7575" y="11468"/>
                  </a:lnTo>
                  <a:cubicBezTo>
                    <a:pt x="7611" y="11468"/>
                    <a:pt x="7683" y="11504"/>
                    <a:pt x="7683" y="11574"/>
                  </a:cubicBezTo>
                  <a:lnTo>
                    <a:pt x="7683" y="11644"/>
                  </a:lnTo>
                  <a:close/>
                  <a:moveTo>
                    <a:pt x="7683" y="10132"/>
                  </a:moveTo>
                  <a:cubicBezTo>
                    <a:pt x="7683" y="10167"/>
                    <a:pt x="7647" y="10237"/>
                    <a:pt x="7575" y="10237"/>
                  </a:cubicBezTo>
                  <a:lnTo>
                    <a:pt x="7502" y="10237"/>
                  </a:lnTo>
                  <a:cubicBezTo>
                    <a:pt x="7466" y="10237"/>
                    <a:pt x="7393" y="10202"/>
                    <a:pt x="7393" y="10132"/>
                  </a:cubicBezTo>
                  <a:lnTo>
                    <a:pt x="7393" y="10061"/>
                  </a:lnTo>
                  <a:cubicBezTo>
                    <a:pt x="7393" y="10026"/>
                    <a:pt x="7430" y="9956"/>
                    <a:pt x="7502" y="9956"/>
                  </a:cubicBezTo>
                  <a:lnTo>
                    <a:pt x="7575" y="9956"/>
                  </a:lnTo>
                  <a:cubicBezTo>
                    <a:pt x="7611" y="9956"/>
                    <a:pt x="7683" y="9991"/>
                    <a:pt x="7683" y="10061"/>
                  </a:cubicBezTo>
                  <a:lnTo>
                    <a:pt x="7683" y="10132"/>
                  </a:lnTo>
                  <a:close/>
                  <a:moveTo>
                    <a:pt x="8082" y="11644"/>
                  </a:moveTo>
                  <a:cubicBezTo>
                    <a:pt x="8082" y="11679"/>
                    <a:pt x="8046" y="11750"/>
                    <a:pt x="7973" y="11750"/>
                  </a:cubicBezTo>
                  <a:lnTo>
                    <a:pt x="7901" y="11750"/>
                  </a:lnTo>
                  <a:cubicBezTo>
                    <a:pt x="7864" y="11750"/>
                    <a:pt x="7792" y="11715"/>
                    <a:pt x="7792" y="11644"/>
                  </a:cubicBezTo>
                  <a:lnTo>
                    <a:pt x="7792" y="11574"/>
                  </a:lnTo>
                  <a:cubicBezTo>
                    <a:pt x="7792" y="11539"/>
                    <a:pt x="7828" y="11468"/>
                    <a:pt x="7901" y="11468"/>
                  </a:cubicBezTo>
                  <a:lnTo>
                    <a:pt x="7973" y="11468"/>
                  </a:lnTo>
                  <a:cubicBezTo>
                    <a:pt x="8009" y="11468"/>
                    <a:pt x="8082" y="11504"/>
                    <a:pt x="8082" y="11574"/>
                  </a:cubicBezTo>
                  <a:lnTo>
                    <a:pt x="8082" y="11644"/>
                  </a:lnTo>
                  <a:close/>
                  <a:moveTo>
                    <a:pt x="8082" y="10132"/>
                  </a:moveTo>
                  <a:cubicBezTo>
                    <a:pt x="8082" y="10167"/>
                    <a:pt x="8046" y="10237"/>
                    <a:pt x="7973" y="10237"/>
                  </a:cubicBezTo>
                  <a:lnTo>
                    <a:pt x="7901" y="10237"/>
                  </a:lnTo>
                  <a:cubicBezTo>
                    <a:pt x="7864" y="10237"/>
                    <a:pt x="7792" y="10202"/>
                    <a:pt x="7792" y="10132"/>
                  </a:cubicBezTo>
                  <a:lnTo>
                    <a:pt x="7792" y="10061"/>
                  </a:lnTo>
                  <a:cubicBezTo>
                    <a:pt x="7792" y="10026"/>
                    <a:pt x="7828" y="9956"/>
                    <a:pt x="7901" y="9956"/>
                  </a:cubicBezTo>
                  <a:lnTo>
                    <a:pt x="7973" y="9956"/>
                  </a:lnTo>
                  <a:cubicBezTo>
                    <a:pt x="8009" y="9956"/>
                    <a:pt x="8082" y="9991"/>
                    <a:pt x="8082" y="10061"/>
                  </a:cubicBezTo>
                  <a:lnTo>
                    <a:pt x="8082" y="10132"/>
                  </a:lnTo>
                  <a:close/>
                  <a:moveTo>
                    <a:pt x="8517" y="11644"/>
                  </a:moveTo>
                  <a:cubicBezTo>
                    <a:pt x="8517" y="11679"/>
                    <a:pt x="8481" y="11750"/>
                    <a:pt x="8408" y="11750"/>
                  </a:cubicBezTo>
                  <a:lnTo>
                    <a:pt x="8336" y="11750"/>
                  </a:lnTo>
                  <a:cubicBezTo>
                    <a:pt x="8299" y="11750"/>
                    <a:pt x="8227" y="11715"/>
                    <a:pt x="8227" y="11644"/>
                  </a:cubicBezTo>
                  <a:lnTo>
                    <a:pt x="8227" y="11574"/>
                  </a:lnTo>
                  <a:cubicBezTo>
                    <a:pt x="8227" y="11539"/>
                    <a:pt x="8263" y="11468"/>
                    <a:pt x="8336" y="11468"/>
                  </a:cubicBezTo>
                  <a:lnTo>
                    <a:pt x="8408" y="11468"/>
                  </a:lnTo>
                  <a:cubicBezTo>
                    <a:pt x="8444" y="11468"/>
                    <a:pt x="8517" y="11504"/>
                    <a:pt x="8517" y="11574"/>
                  </a:cubicBezTo>
                  <a:lnTo>
                    <a:pt x="8517" y="11644"/>
                  </a:lnTo>
                  <a:close/>
                  <a:moveTo>
                    <a:pt x="8517" y="10132"/>
                  </a:moveTo>
                  <a:cubicBezTo>
                    <a:pt x="8517" y="10167"/>
                    <a:pt x="8481" y="10237"/>
                    <a:pt x="8408" y="10237"/>
                  </a:cubicBezTo>
                  <a:lnTo>
                    <a:pt x="8336" y="10237"/>
                  </a:lnTo>
                  <a:cubicBezTo>
                    <a:pt x="8299" y="10237"/>
                    <a:pt x="8227" y="10202"/>
                    <a:pt x="8227" y="10132"/>
                  </a:cubicBezTo>
                  <a:lnTo>
                    <a:pt x="8227" y="10061"/>
                  </a:lnTo>
                  <a:cubicBezTo>
                    <a:pt x="8227" y="10026"/>
                    <a:pt x="8263" y="9956"/>
                    <a:pt x="8336" y="9956"/>
                  </a:cubicBezTo>
                  <a:lnTo>
                    <a:pt x="8408" y="9956"/>
                  </a:lnTo>
                  <a:cubicBezTo>
                    <a:pt x="8444" y="9956"/>
                    <a:pt x="8517" y="9991"/>
                    <a:pt x="8517" y="10061"/>
                  </a:cubicBezTo>
                  <a:lnTo>
                    <a:pt x="8517" y="10132"/>
                  </a:lnTo>
                  <a:close/>
                  <a:moveTo>
                    <a:pt x="8952" y="11644"/>
                  </a:moveTo>
                  <a:cubicBezTo>
                    <a:pt x="8952" y="11679"/>
                    <a:pt x="8915" y="11750"/>
                    <a:pt x="8843" y="11750"/>
                  </a:cubicBezTo>
                  <a:lnTo>
                    <a:pt x="8770" y="11750"/>
                  </a:lnTo>
                  <a:cubicBezTo>
                    <a:pt x="8734" y="11750"/>
                    <a:pt x="8662" y="11715"/>
                    <a:pt x="8662" y="11644"/>
                  </a:cubicBezTo>
                  <a:lnTo>
                    <a:pt x="8662" y="11574"/>
                  </a:lnTo>
                  <a:cubicBezTo>
                    <a:pt x="8662" y="11539"/>
                    <a:pt x="8698" y="11468"/>
                    <a:pt x="8770" y="11468"/>
                  </a:cubicBezTo>
                  <a:lnTo>
                    <a:pt x="8843" y="11468"/>
                  </a:lnTo>
                  <a:cubicBezTo>
                    <a:pt x="8879" y="11468"/>
                    <a:pt x="8952" y="11504"/>
                    <a:pt x="8952" y="11574"/>
                  </a:cubicBezTo>
                  <a:lnTo>
                    <a:pt x="8952" y="11644"/>
                  </a:lnTo>
                  <a:close/>
                  <a:moveTo>
                    <a:pt x="8952" y="10132"/>
                  </a:moveTo>
                  <a:cubicBezTo>
                    <a:pt x="8952" y="10167"/>
                    <a:pt x="8915" y="10237"/>
                    <a:pt x="8843" y="10237"/>
                  </a:cubicBezTo>
                  <a:lnTo>
                    <a:pt x="8770" y="10237"/>
                  </a:lnTo>
                  <a:cubicBezTo>
                    <a:pt x="8734" y="10237"/>
                    <a:pt x="8662" y="10202"/>
                    <a:pt x="8662" y="10132"/>
                  </a:cubicBezTo>
                  <a:lnTo>
                    <a:pt x="8662" y="10061"/>
                  </a:lnTo>
                  <a:cubicBezTo>
                    <a:pt x="8662" y="10026"/>
                    <a:pt x="8698" y="9956"/>
                    <a:pt x="8770" y="9956"/>
                  </a:cubicBezTo>
                  <a:lnTo>
                    <a:pt x="8843" y="9956"/>
                  </a:lnTo>
                  <a:cubicBezTo>
                    <a:pt x="8879" y="9956"/>
                    <a:pt x="8952" y="9991"/>
                    <a:pt x="8952" y="10061"/>
                  </a:cubicBezTo>
                  <a:lnTo>
                    <a:pt x="8952" y="10132"/>
                  </a:lnTo>
                  <a:close/>
                  <a:moveTo>
                    <a:pt x="9387" y="11644"/>
                  </a:moveTo>
                  <a:cubicBezTo>
                    <a:pt x="9387" y="11679"/>
                    <a:pt x="9350" y="11750"/>
                    <a:pt x="9278" y="11750"/>
                  </a:cubicBezTo>
                  <a:lnTo>
                    <a:pt x="9205" y="11750"/>
                  </a:lnTo>
                  <a:cubicBezTo>
                    <a:pt x="9169" y="11750"/>
                    <a:pt x="9097" y="11715"/>
                    <a:pt x="9097" y="11644"/>
                  </a:cubicBezTo>
                  <a:lnTo>
                    <a:pt x="9097" y="11574"/>
                  </a:lnTo>
                  <a:cubicBezTo>
                    <a:pt x="9097" y="11539"/>
                    <a:pt x="9133" y="11468"/>
                    <a:pt x="9205" y="11468"/>
                  </a:cubicBezTo>
                  <a:lnTo>
                    <a:pt x="9278" y="11468"/>
                  </a:lnTo>
                  <a:cubicBezTo>
                    <a:pt x="9314" y="11468"/>
                    <a:pt x="9387" y="11504"/>
                    <a:pt x="9387" y="11574"/>
                  </a:cubicBezTo>
                  <a:lnTo>
                    <a:pt x="9387" y="11644"/>
                  </a:lnTo>
                  <a:close/>
                  <a:moveTo>
                    <a:pt x="9387" y="10132"/>
                  </a:moveTo>
                  <a:cubicBezTo>
                    <a:pt x="9387" y="10167"/>
                    <a:pt x="9350" y="10237"/>
                    <a:pt x="9278" y="10237"/>
                  </a:cubicBezTo>
                  <a:lnTo>
                    <a:pt x="9205" y="10237"/>
                  </a:lnTo>
                  <a:cubicBezTo>
                    <a:pt x="9169" y="10237"/>
                    <a:pt x="9097" y="10202"/>
                    <a:pt x="9097" y="10132"/>
                  </a:cubicBezTo>
                  <a:lnTo>
                    <a:pt x="9097" y="10061"/>
                  </a:lnTo>
                  <a:cubicBezTo>
                    <a:pt x="9097" y="10026"/>
                    <a:pt x="9133" y="9956"/>
                    <a:pt x="9205" y="9956"/>
                  </a:cubicBezTo>
                  <a:lnTo>
                    <a:pt x="9278" y="9956"/>
                  </a:lnTo>
                  <a:cubicBezTo>
                    <a:pt x="9314" y="9956"/>
                    <a:pt x="9387" y="9991"/>
                    <a:pt x="9387" y="10061"/>
                  </a:cubicBezTo>
                  <a:lnTo>
                    <a:pt x="9387" y="10132"/>
                  </a:lnTo>
                  <a:close/>
                  <a:moveTo>
                    <a:pt x="9821" y="11644"/>
                  </a:moveTo>
                  <a:cubicBezTo>
                    <a:pt x="9821" y="11679"/>
                    <a:pt x="9785" y="11750"/>
                    <a:pt x="9713" y="11750"/>
                  </a:cubicBezTo>
                  <a:lnTo>
                    <a:pt x="9640" y="11750"/>
                  </a:lnTo>
                  <a:cubicBezTo>
                    <a:pt x="9604" y="11750"/>
                    <a:pt x="9532" y="11715"/>
                    <a:pt x="9532" y="11644"/>
                  </a:cubicBezTo>
                  <a:lnTo>
                    <a:pt x="9532" y="11574"/>
                  </a:lnTo>
                  <a:cubicBezTo>
                    <a:pt x="9532" y="11539"/>
                    <a:pt x="9568" y="11468"/>
                    <a:pt x="9640" y="11468"/>
                  </a:cubicBezTo>
                  <a:lnTo>
                    <a:pt x="9713" y="11468"/>
                  </a:lnTo>
                  <a:cubicBezTo>
                    <a:pt x="9749" y="11468"/>
                    <a:pt x="9821" y="11504"/>
                    <a:pt x="9821" y="11574"/>
                  </a:cubicBezTo>
                  <a:lnTo>
                    <a:pt x="9821" y="11644"/>
                  </a:lnTo>
                  <a:close/>
                  <a:moveTo>
                    <a:pt x="9821" y="10132"/>
                  </a:moveTo>
                  <a:cubicBezTo>
                    <a:pt x="9821" y="10167"/>
                    <a:pt x="9785" y="10237"/>
                    <a:pt x="9713" y="10237"/>
                  </a:cubicBezTo>
                  <a:lnTo>
                    <a:pt x="9640" y="10237"/>
                  </a:lnTo>
                  <a:cubicBezTo>
                    <a:pt x="9604" y="10237"/>
                    <a:pt x="9532" y="10202"/>
                    <a:pt x="9532" y="10132"/>
                  </a:cubicBezTo>
                  <a:lnTo>
                    <a:pt x="9532" y="10061"/>
                  </a:lnTo>
                  <a:cubicBezTo>
                    <a:pt x="9532" y="10026"/>
                    <a:pt x="9568" y="9956"/>
                    <a:pt x="9640" y="9956"/>
                  </a:cubicBezTo>
                  <a:lnTo>
                    <a:pt x="9713" y="9956"/>
                  </a:lnTo>
                  <a:cubicBezTo>
                    <a:pt x="9749" y="9956"/>
                    <a:pt x="9821" y="9991"/>
                    <a:pt x="9821" y="10061"/>
                  </a:cubicBezTo>
                  <a:lnTo>
                    <a:pt x="9821" y="10132"/>
                  </a:lnTo>
                  <a:close/>
                  <a:moveTo>
                    <a:pt x="10256" y="11644"/>
                  </a:moveTo>
                  <a:cubicBezTo>
                    <a:pt x="10256" y="11679"/>
                    <a:pt x="10220" y="11750"/>
                    <a:pt x="10148" y="11750"/>
                  </a:cubicBezTo>
                  <a:lnTo>
                    <a:pt x="10075" y="11750"/>
                  </a:lnTo>
                  <a:cubicBezTo>
                    <a:pt x="10039" y="11750"/>
                    <a:pt x="9966" y="11715"/>
                    <a:pt x="9966" y="11644"/>
                  </a:cubicBezTo>
                  <a:lnTo>
                    <a:pt x="9966" y="11574"/>
                  </a:lnTo>
                  <a:cubicBezTo>
                    <a:pt x="9966" y="11539"/>
                    <a:pt x="10003" y="11468"/>
                    <a:pt x="10075" y="11468"/>
                  </a:cubicBezTo>
                  <a:lnTo>
                    <a:pt x="10148" y="11468"/>
                  </a:lnTo>
                  <a:cubicBezTo>
                    <a:pt x="10184" y="11468"/>
                    <a:pt x="10256" y="11504"/>
                    <a:pt x="10256" y="11574"/>
                  </a:cubicBezTo>
                  <a:lnTo>
                    <a:pt x="10256" y="11644"/>
                  </a:lnTo>
                  <a:close/>
                  <a:moveTo>
                    <a:pt x="10256" y="10132"/>
                  </a:moveTo>
                  <a:cubicBezTo>
                    <a:pt x="10256" y="10167"/>
                    <a:pt x="10220" y="10237"/>
                    <a:pt x="10148" y="10237"/>
                  </a:cubicBezTo>
                  <a:lnTo>
                    <a:pt x="10075" y="10237"/>
                  </a:lnTo>
                  <a:cubicBezTo>
                    <a:pt x="10039" y="10237"/>
                    <a:pt x="9966" y="10202"/>
                    <a:pt x="9966" y="10132"/>
                  </a:cubicBezTo>
                  <a:lnTo>
                    <a:pt x="9966" y="10061"/>
                  </a:lnTo>
                  <a:cubicBezTo>
                    <a:pt x="9966" y="10026"/>
                    <a:pt x="10003" y="9956"/>
                    <a:pt x="10075" y="9956"/>
                  </a:cubicBezTo>
                  <a:lnTo>
                    <a:pt x="10148" y="9956"/>
                  </a:lnTo>
                  <a:cubicBezTo>
                    <a:pt x="10184" y="9956"/>
                    <a:pt x="10256" y="9991"/>
                    <a:pt x="10256" y="10061"/>
                  </a:cubicBezTo>
                  <a:lnTo>
                    <a:pt x="10256" y="10132"/>
                  </a:lnTo>
                  <a:close/>
                  <a:moveTo>
                    <a:pt x="10691" y="11644"/>
                  </a:moveTo>
                  <a:cubicBezTo>
                    <a:pt x="10691" y="11679"/>
                    <a:pt x="10655" y="11750"/>
                    <a:pt x="10583" y="11750"/>
                  </a:cubicBezTo>
                  <a:lnTo>
                    <a:pt x="10510" y="11750"/>
                  </a:lnTo>
                  <a:cubicBezTo>
                    <a:pt x="10474" y="11750"/>
                    <a:pt x="10401" y="11715"/>
                    <a:pt x="10401" y="11644"/>
                  </a:cubicBezTo>
                  <a:lnTo>
                    <a:pt x="10401" y="11574"/>
                  </a:lnTo>
                  <a:cubicBezTo>
                    <a:pt x="10401" y="11539"/>
                    <a:pt x="10438" y="11468"/>
                    <a:pt x="10510" y="11468"/>
                  </a:cubicBezTo>
                  <a:lnTo>
                    <a:pt x="10583" y="11468"/>
                  </a:lnTo>
                  <a:cubicBezTo>
                    <a:pt x="10619" y="11468"/>
                    <a:pt x="10691" y="11504"/>
                    <a:pt x="10691" y="11574"/>
                  </a:cubicBezTo>
                  <a:lnTo>
                    <a:pt x="10691" y="11644"/>
                  </a:lnTo>
                  <a:close/>
                  <a:moveTo>
                    <a:pt x="10691" y="10132"/>
                  </a:moveTo>
                  <a:cubicBezTo>
                    <a:pt x="10691" y="10167"/>
                    <a:pt x="10655" y="10237"/>
                    <a:pt x="10583" y="10237"/>
                  </a:cubicBezTo>
                  <a:lnTo>
                    <a:pt x="10510" y="10237"/>
                  </a:lnTo>
                  <a:cubicBezTo>
                    <a:pt x="10474" y="10237"/>
                    <a:pt x="10401" y="10202"/>
                    <a:pt x="10401" y="10132"/>
                  </a:cubicBezTo>
                  <a:lnTo>
                    <a:pt x="10401" y="10061"/>
                  </a:lnTo>
                  <a:cubicBezTo>
                    <a:pt x="10401" y="10026"/>
                    <a:pt x="10438" y="9956"/>
                    <a:pt x="10510" y="9956"/>
                  </a:cubicBezTo>
                  <a:lnTo>
                    <a:pt x="10583" y="9956"/>
                  </a:lnTo>
                  <a:cubicBezTo>
                    <a:pt x="10619" y="9956"/>
                    <a:pt x="10691" y="9991"/>
                    <a:pt x="10691" y="10061"/>
                  </a:cubicBezTo>
                  <a:lnTo>
                    <a:pt x="10691" y="10132"/>
                  </a:lnTo>
                  <a:close/>
                  <a:moveTo>
                    <a:pt x="11126" y="11644"/>
                  </a:moveTo>
                  <a:cubicBezTo>
                    <a:pt x="11126" y="11679"/>
                    <a:pt x="11090" y="11750"/>
                    <a:pt x="11017" y="11750"/>
                  </a:cubicBezTo>
                  <a:lnTo>
                    <a:pt x="10945" y="11750"/>
                  </a:lnTo>
                  <a:cubicBezTo>
                    <a:pt x="10909" y="11750"/>
                    <a:pt x="10836" y="11715"/>
                    <a:pt x="10836" y="11644"/>
                  </a:cubicBezTo>
                  <a:lnTo>
                    <a:pt x="10836" y="11574"/>
                  </a:lnTo>
                  <a:cubicBezTo>
                    <a:pt x="10836" y="11539"/>
                    <a:pt x="10872" y="11468"/>
                    <a:pt x="10945" y="11468"/>
                  </a:cubicBezTo>
                  <a:lnTo>
                    <a:pt x="11017" y="11468"/>
                  </a:lnTo>
                  <a:cubicBezTo>
                    <a:pt x="11054" y="11468"/>
                    <a:pt x="11126" y="11504"/>
                    <a:pt x="11126" y="11574"/>
                  </a:cubicBezTo>
                  <a:lnTo>
                    <a:pt x="11126" y="11644"/>
                  </a:lnTo>
                  <a:close/>
                  <a:moveTo>
                    <a:pt x="11126" y="10132"/>
                  </a:moveTo>
                  <a:cubicBezTo>
                    <a:pt x="11126" y="10167"/>
                    <a:pt x="11090" y="10237"/>
                    <a:pt x="11017" y="10237"/>
                  </a:cubicBezTo>
                  <a:lnTo>
                    <a:pt x="10945" y="10237"/>
                  </a:lnTo>
                  <a:cubicBezTo>
                    <a:pt x="10909" y="10237"/>
                    <a:pt x="10836" y="10202"/>
                    <a:pt x="10836" y="10132"/>
                  </a:cubicBezTo>
                  <a:lnTo>
                    <a:pt x="10836" y="10061"/>
                  </a:lnTo>
                  <a:cubicBezTo>
                    <a:pt x="10836" y="10026"/>
                    <a:pt x="10872" y="9956"/>
                    <a:pt x="10945" y="9956"/>
                  </a:cubicBezTo>
                  <a:lnTo>
                    <a:pt x="11017" y="9956"/>
                  </a:lnTo>
                  <a:cubicBezTo>
                    <a:pt x="11054" y="9956"/>
                    <a:pt x="11126" y="9991"/>
                    <a:pt x="11126" y="10061"/>
                  </a:cubicBezTo>
                  <a:lnTo>
                    <a:pt x="11126" y="10132"/>
                  </a:lnTo>
                  <a:close/>
                  <a:moveTo>
                    <a:pt x="11525" y="11644"/>
                  </a:moveTo>
                  <a:cubicBezTo>
                    <a:pt x="11525" y="11679"/>
                    <a:pt x="11489" y="11750"/>
                    <a:pt x="11416" y="11750"/>
                  </a:cubicBezTo>
                  <a:lnTo>
                    <a:pt x="11380" y="11750"/>
                  </a:lnTo>
                  <a:cubicBezTo>
                    <a:pt x="11344" y="11750"/>
                    <a:pt x="11271" y="11715"/>
                    <a:pt x="11271" y="11644"/>
                  </a:cubicBezTo>
                  <a:lnTo>
                    <a:pt x="11271" y="11574"/>
                  </a:lnTo>
                  <a:cubicBezTo>
                    <a:pt x="11271" y="11539"/>
                    <a:pt x="11307" y="11468"/>
                    <a:pt x="11380" y="11468"/>
                  </a:cubicBezTo>
                  <a:lnTo>
                    <a:pt x="11452" y="11468"/>
                  </a:lnTo>
                  <a:cubicBezTo>
                    <a:pt x="11489" y="11468"/>
                    <a:pt x="11561" y="11504"/>
                    <a:pt x="11561" y="11574"/>
                  </a:cubicBezTo>
                  <a:lnTo>
                    <a:pt x="11561" y="11644"/>
                  </a:lnTo>
                  <a:close/>
                  <a:moveTo>
                    <a:pt x="11525" y="10132"/>
                  </a:moveTo>
                  <a:cubicBezTo>
                    <a:pt x="11525" y="10167"/>
                    <a:pt x="11489" y="10237"/>
                    <a:pt x="11416" y="10237"/>
                  </a:cubicBezTo>
                  <a:lnTo>
                    <a:pt x="11380" y="10237"/>
                  </a:lnTo>
                  <a:cubicBezTo>
                    <a:pt x="11344" y="10237"/>
                    <a:pt x="11271" y="10202"/>
                    <a:pt x="11271" y="10132"/>
                  </a:cubicBezTo>
                  <a:lnTo>
                    <a:pt x="11271" y="10061"/>
                  </a:lnTo>
                  <a:cubicBezTo>
                    <a:pt x="11271" y="10026"/>
                    <a:pt x="11307" y="9956"/>
                    <a:pt x="11380" y="9956"/>
                  </a:cubicBezTo>
                  <a:lnTo>
                    <a:pt x="11452" y="9956"/>
                  </a:lnTo>
                  <a:cubicBezTo>
                    <a:pt x="11489" y="9956"/>
                    <a:pt x="11561" y="9991"/>
                    <a:pt x="11561" y="10061"/>
                  </a:cubicBezTo>
                  <a:lnTo>
                    <a:pt x="11561" y="10132"/>
                  </a:lnTo>
                  <a:close/>
                  <a:moveTo>
                    <a:pt x="12938" y="11539"/>
                  </a:moveTo>
                  <a:cubicBezTo>
                    <a:pt x="12938" y="11574"/>
                    <a:pt x="12902" y="11644"/>
                    <a:pt x="12830" y="11644"/>
                  </a:cubicBezTo>
                  <a:lnTo>
                    <a:pt x="12757" y="11644"/>
                  </a:lnTo>
                  <a:cubicBezTo>
                    <a:pt x="12721" y="11644"/>
                    <a:pt x="12648" y="11609"/>
                    <a:pt x="12648" y="11539"/>
                  </a:cubicBezTo>
                  <a:lnTo>
                    <a:pt x="12648" y="11468"/>
                  </a:lnTo>
                  <a:cubicBezTo>
                    <a:pt x="12648" y="11433"/>
                    <a:pt x="12685" y="11363"/>
                    <a:pt x="12757" y="11363"/>
                  </a:cubicBezTo>
                  <a:lnTo>
                    <a:pt x="12830" y="11363"/>
                  </a:lnTo>
                  <a:cubicBezTo>
                    <a:pt x="12866" y="11363"/>
                    <a:pt x="12938" y="11398"/>
                    <a:pt x="12938" y="11468"/>
                  </a:cubicBezTo>
                  <a:lnTo>
                    <a:pt x="12938" y="11539"/>
                  </a:lnTo>
                  <a:close/>
                  <a:moveTo>
                    <a:pt x="12938" y="10237"/>
                  </a:moveTo>
                  <a:cubicBezTo>
                    <a:pt x="12938" y="10272"/>
                    <a:pt x="12902" y="10343"/>
                    <a:pt x="12830" y="10343"/>
                  </a:cubicBezTo>
                  <a:lnTo>
                    <a:pt x="12757" y="10343"/>
                  </a:lnTo>
                  <a:cubicBezTo>
                    <a:pt x="12721" y="10343"/>
                    <a:pt x="12648" y="10307"/>
                    <a:pt x="12648" y="10237"/>
                  </a:cubicBezTo>
                  <a:lnTo>
                    <a:pt x="12648" y="10132"/>
                  </a:lnTo>
                  <a:cubicBezTo>
                    <a:pt x="12648" y="10096"/>
                    <a:pt x="12685" y="10026"/>
                    <a:pt x="12757" y="10026"/>
                  </a:cubicBezTo>
                  <a:lnTo>
                    <a:pt x="12830" y="10026"/>
                  </a:lnTo>
                  <a:cubicBezTo>
                    <a:pt x="12866" y="10026"/>
                    <a:pt x="12938" y="10061"/>
                    <a:pt x="12938" y="10132"/>
                  </a:cubicBezTo>
                  <a:lnTo>
                    <a:pt x="12938" y="10237"/>
                  </a:lnTo>
                  <a:close/>
                  <a:moveTo>
                    <a:pt x="13373" y="11539"/>
                  </a:moveTo>
                  <a:cubicBezTo>
                    <a:pt x="13373" y="11574"/>
                    <a:pt x="13337" y="11644"/>
                    <a:pt x="13264" y="11644"/>
                  </a:cubicBezTo>
                  <a:lnTo>
                    <a:pt x="13192" y="11644"/>
                  </a:lnTo>
                  <a:cubicBezTo>
                    <a:pt x="13156" y="11644"/>
                    <a:pt x="13083" y="11609"/>
                    <a:pt x="13083" y="11539"/>
                  </a:cubicBezTo>
                  <a:lnTo>
                    <a:pt x="13083" y="11468"/>
                  </a:lnTo>
                  <a:cubicBezTo>
                    <a:pt x="13083" y="11433"/>
                    <a:pt x="13119" y="11363"/>
                    <a:pt x="13192" y="11363"/>
                  </a:cubicBezTo>
                  <a:lnTo>
                    <a:pt x="13264" y="11363"/>
                  </a:lnTo>
                  <a:cubicBezTo>
                    <a:pt x="13301" y="11363"/>
                    <a:pt x="13373" y="11398"/>
                    <a:pt x="13373" y="11468"/>
                  </a:cubicBezTo>
                  <a:lnTo>
                    <a:pt x="13373" y="11539"/>
                  </a:lnTo>
                  <a:close/>
                  <a:moveTo>
                    <a:pt x="13373" y="10237"/>
                  </a:moveTo>
                  <a:cubicBezTo>
                    <a:pt x="13373" y="10272"/>
                    <a:pt x="13337" y="10343"/>
                    <a:pt x="13264" y="10343"/>
                  </a:cubicBezTo>
                  <a:lnTo>
                    <a:pt x="13192" y="10343"/>
                  </a:lnTo>
                  <a:cubicBezTo>
                    <a:pt x="13156" y="10343"/>
                    <a:pt x="13083" y="10307"/>
                    <a:pt x="13083" y="10237"/>
                  </a:cubicBezTo>
                  <a:lnTo>
                    <a:pt x="13083" y="10132"/>
                  </a:lnTo>
                  <a:cubicBezTo>
                    <a:pt x="13083" y="10096"/>
                    <a:pt x="13119" y="10026"/>
                    <a:pt x="13192" y="10026"/>
                  </a:cubicBezTo>
                  <a:lnTo>
                    <a:pt x="13264" y="10026"/>
                  </a:lnTo>
                  <a:cubicBezTo>
                    <a:pt x="13301" y="10026"/>
                    <a:pt x="13373" y="10061"/>
                    <a:pt x="13373" y="10132"/>
                  </a:cubicBezTo>
                  <a:lnTo>
                    <a:pt x="13373" y="10237"/>
                  </a:lnTo>
                  <a:close/>
                  <a:moveTo>
                    <a:pt x="13808" y="11539"/>
                  </a:moveTo>
                  <a:cubicBezTo>
                    <a:pt x="13808" y="11574"/>
                    <a:pt x="13772" y="11644"/>
                    <a:pt x="13699" y="11644"/>
                  </a:cubicBezTo>
                  <a:lnTo>
                    <a:pt x="13627" y="11644"/>
                  </a:lnTo>
                  <a:cubicBezTo>
                    <a:pt x="13591" y="11644"/>
                    <a:pt x="13518" y="11609"/>
                    <a:pt x="13518" y="11539"/>
                  </a:cubicBezTo>
                  <a:lnTo>
                    <a:pt x="13518" y="11468"/>
                  </a:lnTo>
                  <a:cubicBezTo>
                    <a:pt x="13518" y="11433"/>
                    <a:pt x="13554" y="11363"/>
                    <a:pt x="13627" y="11363"/>
                  </a:cubicBezTo>
                  <a:lnTo>
                    <a:pt x="13699" y="11363"/>
                  </a:lnTo>
                  <a:cubicBezTo>
                    <a:pt x="13736" y="11363"/>
                    <a:pt x="13808" y="11398"/>
                    <a:pt x="13808" y="11468"/>
                  </a:cubicBezTo>
                  <a:lnTo>
                    <a:pt x="13808" y="11539"/>
                  </a:lnTo>
                  <a:close/>
                  <a:moveTo>
                    <a:pt x="13808" y="10237"/>
                  </a:moveTo>
                  <a:cubicBezTo>
                    <a:pt x="13808" y="10272"/>
                    <a:pt x="13772" y="10343"/>
                    <a:pt x="13699" y="10343"/>
                  </a:cubicBezTo>
                  <a:lnTo>
                    <a:pt x="13627" y="10343"/>
                  </a:lnTo>
                  <a:cubicBezTo>
                    <a:pt x="13591" y="10343"/>
                    <a:pt x="13518" y="10307"/>
                    <a:pt x="13518" y="10237"/>
                  </a:cubicBezTo>
                  <a:lnTo>
                    <a:pt x="13518" y="10132"/>
                  </a:lnTo>
                  <a:cubicBezTo>
                    <a:pt x="13518" y="10096"/>
                    <a:pt x="13554" y="10026"/>
                    <a:pt x="13627" y="10026"/>
                  </a:cubicBezTo>
                  <a:lnTo>
                    <a:pt x="13699" y="10026"/>
                  </a:lnTo>
                  <a:cubicBezTo>
                    <a:pt x="13736" y="10026"/>
                    <a:pt x="13808" y="10061"/>
                    <a:pt x="13808" y="10132"/>
                  </a:cubicBezTo>
                  <a:lnTo>
                    <a:pt x="13808" y="10237"/>
                  </a:lnTo>
                  <a:close/>
                  <a:moveTo>
                    <a:pt x="14207" y="11539"/>
                  </a:moveTo>
                  <a:cubicBezTo>
                    <a:pt x="14207" y="11574"/>
                    <a:pt x="14170" y="11644"/>
                    <a:pt x="14098" y="11644"/>
                  </a:cubicBezTo>
                  <a:lnTo>
                    <a:pt x="14026" y="11644"/>
                  </a:lnTo>
                  <a:cubicBezTo>
                    <a:pt x="13989" y="11644"/>
                    <a:pt x="13917" y="11609"/>
                    <a:pt x="13917" y="11539"/>
                  </a:cubicBezTo>
                  <a:lnTo>
                    <a:pt x="13917" y="11468"/>
                  </a:lnTo>
                  <a:cubicBezTo>
                    <a:pt x="13917" y="11433"/>
                    <a:pt x="13953" y="11363"/>
                    <a:pt x="14026" y="11363"/>
                  </a:cubicBezTo>
                  <a:lnTo>
                    <a:pt x="14098" y="11363"/>
                  </a:lnTo>
                  <a:cubicBezTo>
                    <a:pt x="14134" y="11363"/>
                    <a:pt x="14207" y="11398"/>
                    <a:pt x="14207" y="11468"/>
                  </a:cubicBezTo>
                  <a:lnTo>
                    <a:pt x="14207" y="11539"/>
                  </a:lnTo>
                  <a:close/>
                  <a:moveTo>
                    <a:pt x="14207" y="10237"/>
                  </a:moveTo>
                  <a:cubicBezTo>
                    <a:pt x="14207" y="10272"/>
                    <a:pt x="14170" y="10343"/>
                    <a:pt x="14098" y="10343"/>
                  </a:cubicBezTo>
                  <a:lnTo>
                    <a:pt x="14026" y="10343"/>
                  </a:lnTo>
                  <a:cubicBezTo>
                    <a:pt x="13989" y="10343"/>
                    <a:pt x="13917" y="10307"/>
                    <a:pt x="13917" y="10237"/>
                  </a:cubicBezTo>
                  <a:lnTo>
                    <a:pt x="13917" y="10132"/>
                  </a:lnTo>
                  <a:cubicBezTo>
                    <a:pt x="13917" y="10096"/>
                    <a:pt x="13953" y="10026"/>
                    <a:pt x="14026" y="10026"/>
                  </a:cubicBezTo>
                  <a:lnTo>
                    <a:pt x="14098" y="10026"/>
                  </a:lnTo>
                  <a:cubicBezTo>
                    <a:pt x="14134" y="10026"/>
                    <a:pt x="14207" y="10061"/>
                    <a:pt x="14207" y="10132"/>
                  </a:cubicBezTo>
                  <a:lnTo>
                    <a:pt x="14207" y="10237"/>
                  </a:lnTo>
                  <a:close/>
                  <a:moveTo>
                    <a:pt x="14642" y="11539"/>
                  </a:moveTo>
                  <a:cubicBezTo>
                    <a:pt x="14642" y="11574"/>
                    <a:pt x="14605" y="11644"/>
                    <a:pt x="14533" y="11644"/>
                  </a:cubicBezTo>
                  <a:lnTo>
                    <a:pt x="14460" y="11644"/>
                  </a:lnTo>
                  <a:cubicBezTo>
                    <a:pt x="14424" y="11644"/>
                    <a:pt x="14352" y="11609"/>
                    <a:pt x="14352" y="11539"/>
                  </a:cubicBezTo>
                  <a:lnTo>
                    <a:pt x="14352" y="11468"/>
                  </a:lnTo>
                  <a:cubicBezTo>
                    <a:pt x="14352" y="11433"/>
                    <a:pt x="14388" y="11363"/>
                    <a:pt x="14460" y="11363"/>
                  </a:cubicBezTo>
                  <a:lnTo>
                    <a:pt x="14533" y="11363"/>
                  </a:lnTo>
                  <a:cubicBezTo>
                    <a:pt x="14569" y="11363"/>
                    <a:pt x="14642" y="11398"/>
                    <a:pt x="14642" y="11468"/>
                  </a:cubicBezTo>
                  <a:lnTo>
                    <a:pt x="14642" y="11539"/>
                  </a:lnTo>
                  <a:close/>
                  <a:moveTo>
                    <a:pt x="14642" y="10237"/>
                  </a:moveTo>
                  <a:cubicBezTo>
                    <a:pt x="14642" y="10272"/>
                    <a:pt x="14605" y="10343"/>
                    <a:pt x="14533" y="10343"/>
                  </a:cubicBezTo>
                  <a:lnTo>
                    <a:pt x="14460" y="10343"/>
                  </a:lnTo>
                  <a:cubicBezTo>
                    <a:pt x="14424" y="10343"/>
                    <a:pt x="14352" y="10307"/>
                    <a:pt x="14352" y="10237"/>
                  </a:cubicBezTo>
                  <a:lnTo>
                    <a:pt x="14352" y="10132"/>
                  </a:lnTo>
                  <a:cubicBezTo>
                    <a:pt x="14352" y="10096"/>
                    <a:pt x="14388" y="10026"/>
                    <a:pt x="14460" y="10026"/>
                  </a:cubicBezTo>
                  <a:lnTo>
                    <a:pt x="14533" y="10026"/>
                  </a:lnTo>
                  <a:cubicBezTo>
                    <a:pt x="14569" y="10026"/>
                    <a:pt x="14642" y="10061"/>
                    <a:pt x="14642" y="10132"/>
                  </a:cubicBezTo>
                  <a:lnTo>
                    <a:pt x="14642" y="1023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 defTabSz="914378">
                <a:defRPr sz="3000">
                  <a:solidFill>
                    <a:srgbClr val="FFFFFF"/>
                  </a:solidFill>
                </a:defRPr>
              </a:pPr>
              <a:endParaRPr sz="1688">
                <a:solidFill>
                  <a:srgbClr val="FFFFFF"/>
                </a:solidFill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D821634-1BDD-4283-AAC7-F77E404B289B}"/>
              </a:ext>
            </a:extLst>
          </p:cNvPr>
          <p:cNvSpPr/>
          <p:nvPr/>
        </p:nvSpPr>
        <p:spPr>
          <a:xfrm>
            <a:off x="602687" y="2036873"/>
            <a:ext cx="4458406" cy="9770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36004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8"/>
            <a:r>
              <a:rPr lang="en-US" sz="4500" b="1" dirty="0">
                <a:solidFill>
                  <a:srgbClr val="ED2B2B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02</a:t>
            </a:r>
            <a:endParaRPr lang="en-US" sz="4500" b="1" dirty="0">
              <a:solidFill>
                <a:srgbClr val="ED2B2B">
                  <a:lumMod val="40000"/>
                  <a:lumOff val="60000"/>
                </a:srgbClr>
              </a:solidFill>
              <a:latin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DFFEA0-65EE-4960-BA26-646A931C585A}"/>
              </a:ext>
            </a:extLst>
          </p:cNvPr>
          <p:cNvSpPr txBox="1"/>
          <p:nvPr/>
        </p:nvSpPr>
        <p:spPr>
          <a:xfrm>
            <a:off x="864525" y="2348562"/>
            <a:ext cx="356616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defTabSz="914378"/>
            <a:r>
              <a:rPr lang="en-US" sz="1800" b="1" noProof="1">
                <a:latin typeface="Kulim Park" panose="020B0604020202020204" charset="0"/>
              </a:rPr>
              <a:t>REGISTRATION FORM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A81DBC-9E91-4FBC-9AF7-B7CC479BDF85}"/>
              </a:ext>
            </a:extLst>
          </p:cNvPr>
          <p:cNvSpPr txBox="1"/>
          <p:nvPr/>
        </p:nvSpPr>
        <p:spPr>
          <a:xfrm>
            <a:off x="1169999" y="4463637"/>
            <a:ext cx="356616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defTabSz="914378"/>
            <a:r>
              <a:rPr lang="en-US" sz="1800" b="1" noProof="1">
                <a:latin typeface="Kulim Park" panose="020B0604020202020204" charset="0"/>
              </a:rPr>
              <a:t>CERTIFICATE OF REGISTRATION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13CA02-4B41-4CC4-9559-7471FD53BEE7}"/>
              </a:ext>
            </a:extLst>
          </p:cNvPr>
          <p:cNvGrpSpPr/>
          <p:nvPr/>
        </p:nvGrpSpPr>
        <p:grpSpPr>
          <a:xfrm>
            <a:off x="5061093" y="2037928"/>
            <a:ext cx="995357" cy="975239"/>
            <a:chOff x="7759700" y="2490878"/>
            <a:chExt cx="1295532" cy="127092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B184DD0-AB72-4E49-BC5D-8124C4C55291}"/>
                </a:ext>
              </a:extLst>
            </p:cNvPr>
            <p:cNvSpPr/>
            <p:nvPr/>
          </p:nvSpPr>
          <p:spPr>
            <a:xfrm rot="10800000">
              <a:off x="7759700" y="2490878"/>
              <a:ext cx="921217" cy="1270171"/>
            </a:xfrm>
            <a:custGeom>
              <a:avLst/>
              <a:gdLst>
                <a:gd name="connsiteX0" fmla="*/ 921217 w 921217"/>
                <a:gd name="connsiteY0" fmla="*/ 1270171 h 1270171"/>
                <a:gd name="connsiteX1" fmla="*/ 435539 w 921217"/>
                <a:gd name="connsiteY1" fmla="*/ 1270171 h 1270171"/>
                <a:gd name="connsiteX2" fmla="*/ 0 w 921217"/>
                <a:gd name="connsiteY2" fmla="*/ 711355 h 1270171"/>
                <a:gd name="connsiteX3" fmla="*/ 0 w 921217"/>
                <a:gd name="connsiteY3" fmla="*/ 544351 h 1270171"/>
                <a:gd name="connsiteX4" fmla="*/ 435539 w 921217"/>
                <a:gd name="connsiteY4" fmla="*/ 0 h 1270171"/>
                <a:gd name="connsiteX5" fmla="*/ 921217 w 921217"/>
                <a:gd name="connsiteY5" fmla="*/ 0 h 127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1217" h="1270171">
                  <a:moveTo>
                    <a:pt x="921217" y="1270171"/>
                  </a:moveTo>
                  <a:lnTo>
                    <a:pt x="435539" y="1270171"/>
                  </a:lnTo>
                  <a:lnTo>
                    <a:pt x="0" y="711355"/>
                  </a:lnTo>
                  <a:lnTo>
                    <a:pt x="0" y="544351"/>
                  </a:lnTo>
                  <a:lnTo>
                    <a:pt x="435539" y="0"/>
                  </a:lnTo>
                  <a:lnTo>
                    <a:pt x="921217" y="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wrap="square" lIns="21431" tIns="21431" rIns="21431" bIns="21431" anchor="ctr">
              <a:noAutofit/>
            </a:bodyPr>
            <a:lstStyle/>
            <a:p>
              <a:pPr defTabSz="914378">
                <a:defRPr sz="3000">
                  <a:solidFill>
                    <a:srgbClr val="FFFFFF"/>
                  </a:solidFill>
                </a:defRPr>
              </a:pPr>
              <a:endParaRPr sz="1688">
                <a:solidFill>
                  <a:srgbClr val="FFFFFF"/>
                </a:solidFill>
              </a:endParaRPr>
            </a:p>
          </p:txBody>
        </p:sp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FD7335D6-1564-407C-8E59-87D6F6478754}"/>
                </a:ext>
              </a:extLst>
            </p:cNvPr>
            <p:cNvSpPr/>
            <p:nvPr/>
          </p:nvSpPr>
          <p:spPr>
            <a:xfrm rot="10800000">
              <a:off x="7824713" y="2490878"/>
              <a:ext cx="1230519" cy="1270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600" extrusionOk="0">
                  <a:moveTo>
                    <a:pt x="20078" y="11222"/>
                  </a:moveTo>
                  <a:cubicBezTo>
                    <a:pt x="20078" y="11222"/>
                    <a:pt x="20259" y="11081"/>
                    <a:pt x="20404" y="11081"/>
                  </a:cubicBezTo>
                  <a:cubicBezTo>
                    <a:pt x="20549" y="11081"/>
                    <a:pt x="21020" y="11046"/>
                    <a:pt x="21020" y="10870"/>
                  </a:cubicBezTo>
                  <a:cubicBezTo>
                    <a:pt x="21020" y="10694"/>
                    <a:pt x="20549" y="10694"/>
                    <a:pt x="20404" y="10659"/>
                  </a:cubicBezTo>
                  <a:cubicBezTo>
                    <a:pt x="20259" y="10659"/>
                    <a:pt x="20078" y="10519"/>
                    <a:pt x="20078" y="10519"/>
                  </a:cubicBezTo>
                  <a:cubicBezTo>
                    <a:pt x="20078" y="10519"/>
                    <a:pt x="21310" y="7212"/>
                    <a:pt x="21346" y="7106"/>
                  </a:cubicBezTo>
                  <a:cubicBezTo>
                    <a:pt x="21383" y="7001"/>
                    <a:pt x="21600" y="6508"/>
                    <a:pt x="21491" y="6543"/>
                  </a:cubicBezTo>
                  <a:cubicBezTo>
                    <a:pt x="21383" y="6579"/>
                    <a:pt x="20621" y="6860"/>
                    <a:pt x="20368" y="6930"/>
                  </a:cubicBezTo>
                  <a:cubicBezTo>
                    <a:pt x="20078" y="7001"/>
                    <a:pt x="19897" y="7141"/>
                    <a:pt x="19752" y="7388"/>
                  </a:cubicBezTo>
                  <a:cubicBezTo>
                    <a:pt x="19570" y="7634"/>
                    <a:pt x="17686" y="10096"/>
                    <a:pt x="17686" y="10096"/>
                  </a:cubicBezTo>
                  <a:cubicBezTo>
                    <a:pt x="17686" y="10096"/>
                    <a:pt x="17468" y="10096"/>
                    <a:pt x="16707" y="9991"/>
                  </a:cubicBezTo>
                  <a:cubicBezTo>
                    <a:pt x="15946" y="9885"/>
                    <a:pt x="13554" y="9780"/>
                    <a:pt x="12503" y="9709"/>
                  </a:cubicBezTo>
                  <a:cubicBezTo>
                    <a:pt x="11452" y="9639"/>
                    <a:pt x="11054" y="9498"/>
                    <a:pt x="11054" y="9498"/>
                  </a:cubicBezTo>
                  <a:cubicBezTo>
                    <a:pt x="11090" y="9252"/>
                    <a:pt x="12032" y="6367"/>
                    <a:pt x="12177" y="6016"/>
                  </a:cubicBezTo>
                  <a:cubicBezTo>
                    <a:pt x="12322" y="5664"/>
                    <a:pt x="14424" y="528"/>
                    <a:pt x="14497" y="317"/>
                  </a:cubicBezTo>
                  <a:cubicBezTo>
                    <a:pt x="14569" y="106"/>
                    <a:pt x="14424" y="0"/>
                    <a:pt x="14279" y="0"/>
                  </a:cubicBezTo>
                  <a:cubicBezTo>
                    <a:pt x="14134" y="0"/>
                    <a:pt x="13047" y="317"/>
                    <a:pt x="12830" y="493"/>
                  </a:cubicBezTo>
                  <a:cubicBezTo>
                    <a:pt x="12648" y="633"/>
                    <a:pt x="11452" y="2357"/>
                    <a:pt x="10800" y="3272"/>
                  </a:cubicBezTo>
                  <a:cubicBezTo>
                    <a:pt x="10619" y="2603"/>
                    <a:pt x="9133" y="2990"/>
                    <a:pt x="9133" y="2990"/>
                  </a:cubicBezTo>
                  <a:cubicBezTo>
                    <a:pt x="8952" y="3448"/>
                    <a:pt x="9133" y="3870"/>
                    <a:pt x="9133" y="3870"/>
                  </a:cubicBezTo>
                  <a:cubicBezTo>
                    <a:pt x="9713" y="4010"/>
                    <a:pt x="10111" y="3975"/>
                    <a:pt x="10365" y="3905"/>
                  </a:cubicBezTo>
                  <a:cubicBezTo>
                    <a:pt x="10039" y="4327"/>
                    <a:pt x="9278" y="5277"/>
                    <a:pt x="8444" y="6297"/>
                  </a:cubicBezTo>
                  <a:cubicBezTo>
                    <a:pt x="8191" y="5699"/>
                    <a:pt x="6777" y="6051"/>
                    <a:pt x="6777" y="6051"/>
                  </a:cubicBezTo>
                  <a:cubicBezTo>
                    <a:pt x="6596" y="6508"/>
                    <a:pt x="6777" y="6930"/>
                    <a:pt x="6777" y="6930"/>
                  </a:cubicBezTo>
                  <a:cubicBezTo>
                    <a:pt x="7248" y="7036"/>
                    <a:pt x="7611" y="7071"/>
                    <a:pt x="7864" y="7001"/>
                  </a:cubicBezTo>
                  <a:cubicBezTo>
                    <a:pt x="6741" y="8373"/>
                    <a:pt x="5726" y="9674"/>
                    <a:pt x="5726" y="9674"/>
                  </a:cubicBezTo>
                  <a:cubicBezTo>
                    <a:pt x="5726" y="9674"/>
                    <a:pt x="3298" y="9745"/>
                    <a:pt x="2754" y="9780"/>
                  </a:cubicBezTo>
                  <a:cubicBezTo>
                    <a:pt x="2211" y="9850"/>
                    <a:pt x="834" y="10167"/>
                    <a:pt x="471" y="10343"/>
                  </a:cubicBezTo>
                  <a:cubicBezTo>
                    <a:pt x="109" y="10519"/>
                    <a:pt x="0" y="10800"/>
                    <a:pt x="0" y="10800"/>
                  </a:cubicBezTo>
                  <a:cubicBezTo>
                    <a:pt x="0" y="10800"/>
                    <a:pt x="72" y="11046"/>
                    <a:pt x="471" y="11257"/>
                  </a:cubicBezTo>
                  <a:cubicBezTo>
                    <a:pt x="870" y="11468"/>
                    <a:pt x="2211" y="11750"/>
                    <a:pt x="2754" y="11820"/>
                  </a:cubicBezTo>
                  <a:cubicBezTo>
                    <a:pt x="3298" y="11891"/>
                    <a:pt x="5726" y="11926"/>
                    <a:pt x="5726" y="11926"/>
                  </a:cubicBezTo>
                  <a:cubicBezTo>
                    <a:pt x="5726" y="11926"/>
                    <a:pt x="6777" y="13192"/>
                    <a:pt x="7864" y="14599"/>
                  </a:cubicBezTo>
                  <a:cubicBezTo>
                    <a:pt x="7611" y="14564"/>
                    <a:pt x="7285" y="14564"/>
                    <a:pt x="6777" y="14670"/>
                  </a:cubicBezTo>
                  <a:cubicBezTo>
                    <a:pt x="6777" y="14670"/>
                    <a:pt x="6596" y="15092"/>
                    <a:pt x="6777" y="15549"/>
                  </a:cubicBezTo>
                  <a:cubicBezTo>
                    <a:pt x="6777" y="15549"/>
                    <a:pt x="8191" y="15901"/>
                    <a:pt x="8444" y="15303"/>
                  </a:cubicBezTo>
                  <a:cubicBezTo>
                    <a:pt x="9242" y="16323"/>
                    <a:pt x="10003" y="17273"/>
                    <a:pt x="10365" y="17695"/>
                  </a:cubicBezTo>
                  <a:cubicBezTo>
                    <a:pt x="10111" y="17625"/>
                    <a:pt x="9749" y="17590"/>
                    <a:pt x="9133" y="17730"/>
                  </a:cubicBezTo>
                  <a:cubicBezTo>
                    <a:pt x="9133" y="17730"/>
                    <a:pt x="8952" y="18152"/>
                    <a:pt x="9133" y="18610"/>
                  </a:cubicBezTo>
                  <a:cubicBezTo>
                    <a:pt x="9133" y="18610"/>
                    <a:pt x="10619" y="18997"/>
                    <a:pt x="10800" y="18328"/>
                  </a:cubicBezTo>
                  <a:cubicBezTo>
                    <a:pt x="11452" y="19243"/>
                    <a:pt x="12648" y="20967"/>
                    <a:pt x="12830" y="21107"/>
                  </a:cubicBezTo>
                  <a:cubicBezTo>
                    <a:pt x="13047" y="21283"/>
                    <a:pt x="14134" y="21600"/>
                    <a:pt x="14279" y="21600"/>
                  </a:cubicBezTo>
                  <a:cubicBezTo>
                    <a:pt x="14424" y="21600"/>
                    <a:pt x="14569" y="21494"/>
                    <a:pt x="14497" y="21283"/>
                  </a:cubicBezTo>
                  <a:cubicBezTo>
                    <a:pt x="14424" y="21072"/>
                    <a:pt x="12322" y="15971"/>
                    <a:pt x="12177" y="15584"/>
                  </a:cubicBezTo>
                  <a:cubicBezTo>
                    <a:pt x="12032" y="15233"/>
                    <a:pt x="11054" y="12348"/>
                    <a:pt x="11054" y="12102"/>
                  </a:cubicBezTo>
                  <a:cubicBezTo>
                    <a:pt x="11054" y="12102"/>
                    <a:pt x="11452" y="11961"/>
                    <a:pt x="12503" y="11891"/>
                  </a:cubicBezTo>
                  <a:cubicBezTo>
                    <a:pt x="13554" y="11820"/>
                    <a:pt x="15946" y="11715"/>
                    <a:pt x="16707" y="11609"/>
                  </a:cubicBezTo>
                  <a:cubicBezTo>
                    <a:pt x="17468" y="11504"/>
                    <a:pt x="17686" y="11504"/>
                    <a:pt x="17686" y="11504"/>
                  </a:cubicBezTo>
                  <a:cubicBezTo>
                    <a:pt x="17686" y="11504"/>
                    <a:pt x="19607" y="13966"/>
                    <a:pt x="19752" y="14212"/>
                  </a:cubicBezTo>
                  <a:cubicBezTo>
                    <a:pt x="19897" y="14459"/>
                    <a:pt x="20078" y="14599"/>
                    <a:pt x="20368" y="14670"/>
                  </a:cubicBezTo>
                  <a:cubicBezTo>
                    <a:pt x="20658" y="14740"/>
                    <a:pt x="21383" y="15021"/>
                    <a:pt x="21491" y="15057"/>
                  </a:cubicBezTo>
                  <a:cubicBezTo>
                    <a:pt x="21600" y="15092"/>
                    <a:pt x="21419" y="14599"/>
                    <a:pt x="21346" y="14494"/>
                  </a:cubicBezTo>
                  <a:cubicBezTo>
                    <a:pt x="21310" y="14529"/>
                    <a:pt x="20078" y="11222"/>
                    <a:pt x="20078" y="11222"/>
                  </a:cubicBezTo>
                  <a:close/>
                  <a:moveTo>
                    <a:pt x="906" y="11363"/>
                  </a:moveTo>
                  <a:cubicBezTo>
                    <a:pt x="797" y="11293"/>
                    <a:pt x="580" y="11187"/>
                    <a:pt x="471" y="10941"/>
                  </a:cubicBezTo>
                  <a:cubicBezTo>
                    <a:pt x="471" y="10941"/>
                    <a:pt x="471" y="10906"/>
                    <a:pt x="507" y="10906"/>
                  </a:cubicBezTo>
                  <a:lnTo>
                    <a:pt x="725" y="10906"/>
                  </a:lnTo>
                  <a:cubicBezTo>
                    <a:pt x="725" y="10906"/>
                    <a:pt x="761" y="10906"/>
                    <a:pt x="761" y="10906"/>
                  </a:cubicBezTo>
                  <a:cubicBezTo>
                    <a:pt x="761" y="10976"/>
                    <a:pt x="834" y="11152"/>
                    <a:pt x="979" y="11293"/>
                  </a:cubicBezTo>
                  <a:cubicBezTo>
                    <a:pt x="942" y="11363"/>
                    <a:pt x="906" y="11398"/>
                    <a:pt x="906" y="11363"/>
                  </a:cubicBezTo>
                  <a:close/>
                  <a:moveTo>
                    <a:pt x="906" y="10448"/>
                  </a:moveTo>
                  <a:cubicBezTo>
                    <a:pt x="761" y="10589"/>
                    <a:pt x="725" y="10800"/>
                    <a:pt x="689" y="10835"/>
                  </a:cubicBezTo>
                  <a:cubicBezTo>
                    <a:pt x="689" y="10835"/>
                    <a:pt x="689" y="10835"/>
                    <a:pt x="652" y="10835"/>
                  </a:cubicBezTo>
                  <a:lnTo>
                    <a:pt x="435" y="10835"/>
                  </a:lnTo>
                  <a:cubicBezTo>
                    <a:pt x="399" y="10835"/>
                    <a:pt x="399" y="10800"/>
                    <a:pt x="399" y="10800"/>
                  </a:cubicBezTo>
                  <a:cubicBezTo>
                    <a:pt x="507" y="10554"/>
                    <a:pt x="725" y="10448"/>
                    <a:pt x="834" y="10378"/>
                  </a:cubicBezTo>
                  <a:cubicBezTo>
                    <a:pt x="906" y="10378"/>
                    <a:pt x="942" y="10413"/>
                    <a:pt x="906" y="10448"/>
                  </a:cubicBezTo>
                  <a:close/>
                  <a:moveTo>
                    <a:pt x="4421" y="11539"/>
                  </a:moveTo>
                  <a:cubicBezTo>
                    <a:pt x="4421" y="11574"/>
                    <a:pt x="4385" y="11644"/>
                    <a:pt x="4313" y="11644"/>
                  </a:cubicBezTo>
                  <a:lnTo>
                    <a:pt x="4240" y="11644"/>
                  </a:lnTo>
                  <a:cubicBezTo>
                    <a:pt x="4204" y="11644"/>
                    <a:pt x="4132" y="11609"/>
                    <a:pt x="4132" y="11539"/>
                  </a:cubicBezTo>
                  <a:lnTo>
                    <a:pt x="4132" y="11468"/>
                  </a:lnTo>
                  <a:cubicBezTo>
                    <a:pt x="4132" y="11433"/>
                    <a:pt x="4168" y="11363"/>
                    <a:pt x="4240" y="11363"/>
                  </a:cubicBezTo>
                  <a:lnTo>
                    <a:pt x="4313" y="11363"/>
                  </a:lnTo>
                  <a:cubicBezTo>
                    <a:pt x="4349" y="11363"/>
                    <a:pt x="4421" y="11398"/>
                    <a:pt x="4421" y="11468"/>
                  </a:cubicBezTo>
                  <a:lnTo>
                    <a:pt x="4421" y="11539"/>
                  </a:lnTo>
                  <a:close/>
                  <a:moveTo>
                    <a:pt x="4421" y="10237"/>
                  </a:moveTo>
                  <a:cubicBezTo>
                    <a:pt x="4421" y="10272"/>
                    <a:pt x="4385" y="10343"/>
                    <a:pt x="4313" y="10343"/>
                  </a:cubicBezTo>
                  <a:lnTo>
                    <a:pt x="4240" y="10343"/>
                  </a:lnTo>
                  <a:cubicBezTo>
                    <a:pt x="4204" y="10343"/>
                    <a:pt x="4132" y="10307"/>
                    <a:pt x="4132" y="10237"/>
                  </a:cubicBezTo>
                  <a:lnTo>
                    <a:pt x="4132" y="10132"/>
                  </a:lnTo>
                  <a:cubicBezTo>
                    <a:pt x="4132" y="10096"/>
                    <a:pt x="4168" y="10026"/>
                    <a:pt x="4240" y="10026"/>
                  </a:cubicBezTo>
                  <a:lnTo>
                    <a:pt x="4313" y="10026"/>
                  </a:lnTo>
                  <a:cubicBezTo>
                    <a:pt x="4349" y="10026"/>
                    <a:pt x="4421" y="10061"/>
                    <a:pt x="4421" y="10132"/>
                  </a:cubicBezTo>
                  <a:lnTo>
                    <a:pt x="4421" y="10237"/>
                  </a:lnTo>
                  <a:close/>
                  <a:moveTo>
                    <a:pt x="4856" y="11539"/>
                  </a:moveTo>
                  <a:cubicBezTo>
                    <a:pt x="4856" y="11574"/>
                    <a:pt x="4820" y="11644"/>
                    <a:pt x="4748" y="11644"/>
                  </a:cubicBezTo>
                  <a:lnTo>
                    <a:pt x="4675" y="11644"/>
                  </a:lnTo>
                  <a:cubicBezTo>
                    <a:pt x="4639" y="11644"/>
                    <a:pt x="4566" y="11609"/>
                    <a:pt x="4566" y="11539"/>
                  </a:cubicBezTo>
                  <a:lnTo>
                    <a:pt x="4566" y="11468"/>
                  </a:lnTo>
                  <a:cubicBezTo>
                    <a:pt x="4566" y="11433"/>
                    <a:pt x="4603" y="11363"/>
                    <a:pt x="4675" y="11363"/>
                  </a:cubicBezTo>
                  <a:lnTo>
                    <a:pt x="4748" y="11363"/>
                  </a:lnTo>
                  <a:cubicBezTo>
                    <a:pt x="4784" y="11363"/>
                    <a:pt x="4856" y="11398"/>
                    <a:pt x="4856" y="11468"/>
                  </a:cubicBezTo>
                  <a:lnTo>
                    <a:pt x="4856" y="11539"/>
                  </a:lnTo>
                  <a:close/>
                  <a:moveTo>
                    <a:pt x="4856" y="10237"/>
                  </a:moveTo>
                  <a:cubicBezTo>
                    <a:pt x="4856" y="10272"/>
                    <a:pt x="4820" y="10343"/>
                    <a:pt x="4748" y="10343"/>
                  </a:cubicBezTo>
                  <a:lnTo>
                    <a:pt x="4675" y="10343"/>
                  </a:lnTo>
                  <a:cubicBezTo>
                    <a:pt x="4639" y="10343"/>
                    <a:pt x="4566" y="10307"/>
                    <a:pt x="4566" y="10237"/>
                  </a:cubicBezTo>
                  <a:lnTo>
                    <a:pt x="4566" y="10132"/>
                  </a:lnTo>
                  <a:cubicBezTo>
                    <a:pt x="4566" y="10096"/>
                    <a:pt x="4603" y="10026"/>
                    <a:pt x="4675" y="10026"/>
                  </a:cubicBezTo>
                  <a:lnTo>
                    <a:pt x="4748" y="10026"/>
                  </a:lnTo>
                  <a:cubicBezTo>
                    <a:pt x="4784" y="10026"/>
                    <a:pt x="4856" y="10061"/>
                    <a:pt x="4856" y="10132"/>
                  </a:cubicBezTo>
                  <a:lnTo>
                    <a:pt x="4856" y="10237"/>
                  </a:lnTo>
                  <a:close/>
                  <a:moveTo>
                    <a:pt x="5255" y="11539"/>
                  </a:moveTo>
                  <a:cubicBezTo>
                    <a:pt x="5255" y="11574"/>
                    <a:pt x="5219" y="11644"/>
                    <a:pt x="5146" y="11644"/>
                  </a:cubicBezTo>
                  <a:lnTo>
                    <a:pt x="5074" y="11644"/>
                  </a:lnTo>
                  <a:cubicBezTo>
                    <a:pt x="5038" y="11644"/>
                    <a:pt x="4965" y="11609"/>
                    <a:pt x="4965" y="11539"/>
                  </a:cubicBezTo>
                  <a:lnTo>
                    <a:pt x="4965" y="11468"/>
                  </a:lnTo>
                  <a:cubicBezTo>
                    <a:pt x="4965" y="11433"/>
                    <a:pt x="5001" y="11363"/>
                    <a:pt x="5074" y="11363"/>
                  </a:cubicBezTo>
                  <a:lnTo>
                    <a:pt x="5146" y="11363"/>
                  </a:lnTo>
                  <a:cubicBezTo>
                    <a:pt x="5183" y="11363"/>
                    <a:pt x="5255" y="11398"/>
                    <a:pt x="5255" y="11468"/>
                  </a:cubicBezTo>
                  <a:lnTo>
                    <a:pt x="5255" y="11539"/>
                  </a:lnTo>
                  <a:close/>
                  <a:moveTo>
                    <a:pt x="5255" y="10237"/>
                  </a:moveTo>
                  <a:cubicBezTo>
                    <a:pt x="5255" y="10272"/>
                    <a:pt x="5219" y="10343"/>
                    <a:pt x="5146" y="10343"/>
                  </a:cubicBezTo>
                  <a:lnTo>
                    <a:pt x="5074" y="10343"/>
                  </a:lnTo>
                  <a:cubicBezTo>
                    <a:pt x="5038" y="10343"/>
                    <a:pt x="4965" y="10307"/>
                    <a:pt x="4965" y="10237"/>
                  </a:cubicBezTo>
                  <a:lnTo>
                    <a:pt x="4965" y="10132"/>
                  </a:lnTo>
                  <a:cubicBezTo>
                    <a:pt x="4965" y="10096"/>
                    <a:pt x="5001" y="10026"/>
                    <a:pt x="5074" y="10026"/>
                  </a:cubicBezTo>
                  <a:lnTo>
                    <a:pt x="5146" y="10026"/>
                  </a:lnTo>
                  <a:cubicBezTo>
                    <a:pt x="5183" y="10026"/>
                    <a:pt x="5255" y="10061"/>
                    <a:pt x="5255" y="10132"/>
                  </a:cubicBezTo>
                  <a:lnTo>
                    <a:pt x="5255" y="10237"/>
                  </a:lnTo>
                  <a:close/>
                  <a:moveTo>
                    <a:pt x="5690" y="11539"/>
                  </a:moveTo>
                  <a:cubicBezTo>
                    <a:pt x="5690" y="11574"/>
                    <a:pt x="5654" y="11644"/>
                    <a:pt x="5581" y="11644"/>
                  </a:cubicBezTo>
                  <a:lnTo>
                    <a:pt x="5509" y="11644"/>
                  </a:lnTo>
                  <a:cubicBezTo>
                    <a:pt x="5472" y="11644"/>
                    <a:pt x="5400" y="11609"/>
                    <a:pt x="5400" y="11539"/>
                  </a:cubicBezTo>
                  <a:lnTo>
                    <a:pt x="5400" y="11468"/>
                  </a:lnTo>
                  <a:cubicBezTo>
                    <a:pt x="5400" y="11433"/>
                    <a:pt x="5436" y="11363"/>
                    <a:pt x="5509" y="11363"/>
                  </a:cubicBezTo>
                  <a:lnTo>
                    <a:pt x="5581" y="11363"/>
                  </a:lnTo>
                  <a:cubicBezTo>
                    <a:pt x="5617" y="11363"/>
                    <a:pt x="5690" y="11398"/>
                    <a:pt x="5690" y="11468"/>
                  </a:cubicBezTo>
                  <a:lnTo>
                    <a:pt x="5690" y="11539"/>
                  </a:lnTo>
                  <a:close/>
                  <a:moveTo>
                    <a:pt x="5690" y="10237"/>
                  </a:moveTo>
                  <a:cubicBezTo>
                    <a:pt x="5690" y="10272"/>
                    <a:pt x="5654" y="10343"/>
                    <a:pt x="5581" y="10343"/>
                  </a:cubicBezTo>
                  <a:lnTo>
                    <a:pt x="5509" y="10343"/>
                  </a:lnTo>
                  <a:cubicBezTo>
                    <a:pt x="5472" y="10343"/>
                    <a:pt x="5400" y="10307"/>
                    <a:pt x="5400" y="10237"/>
                  </a:cubicBezTo>
                  <a:lnTo>
                    <a:pt x="5400" y="10132"/>
                  </a:lnTo>
                  <a:cubicBezTo>
                    <a:pt x="5400" y="10096"/>
                    <a:pt x="5436" y="10026"/>
                    <a:pt x="5509" y="10026"/>
                  </a:cubicBezTo>
                  <a:lnTo>
                    <a:pt x="5581" y="10026"/>
                  </a:lnTo>
                  <a:cubicBezTo>
                    <a:pt x="5617" y="10026"/>
                    <a:pt x="5690" y="10061"/>
                    <a:pt x="5690" y="10132"/>
                  </a:cubicBezTo>
                  <a:lnTo>
                    <a:pt x="5690" y="10237"/>
                  </a:lnTo>
                  <a:close/>
                  <a:moveTo>
                    <a:pt x="6125" y="11539"/>
                  </a:moveTo>
                  <a:cubicBezTo>
                    <a:pt x="6125" y="11574"/>
                    <a:pt x="6089" y="11644"/>
                    <a:pt x="6016" y="11644"/>
                  </a:cubicBezTo>
                  <a:lnTo>
                    <a:pt x="5944" y="11644"/>
                  </a:lnTo>
                  <a:cubicBezTo>
                    <a:pt x="5907" y="11644"/>
                    <a:pt x="5835" y="11609"/>
                    <a:pt x="5835" y="11539"/>
                  </a:cubicBezTo>
                  <a:lnTo>
                    <a:pt x="5835" y="11468"/>
                  </a:lnTo>
                  <a:cubicBezTo>
                    <a:pt x="5835" y="11433"/>
                    <a:pt x="5871" y="11363"/>
                    <a:pt x="5944" y="11363"/>
                  </a:cubicBezTo>
                  <a:lnTo>
                    <a:pt x="6016" y="11363"/>
                  </a:lnTo>
                  <a:cubicBezTo>
                    <a:pt x="6052" y="11363"/>
                    <a:pt x="6125" y="11398"/>
                    <a:pt x="6125" y="11468"/>
                  </a:cubicBezTo>
                  <a:lnTo>
                    <a:pt x="6125" y="11539"/>
                  </a:lnTo>
                  <a:close/>
                  <a:moveTo>
                    <a:pt x="6125" y="10237"/>
                  </a:moveTo>
                  <a:cubicBezTo>
                    <a:pt x="6125" y="10272"/>
                    <a:pt x="6089" y="10343"/>
                    <a:pt x="6016" y="10343"/>
                  </a:cubicBezTo>
                  <a:lnTo>
                    <a:pt x="5944" y="10343"/>
                  </a:lnTo>
                  <a:cubicBezTo>
                    <a:pt x="5907" y="10343"/>
                    <a:pt x="5835" y="10307"/>
                    <a:pt x="5835" y="10237"/>
                  </a:cubicBezTo>
                  <a:lnTo>
                    <a:pt x="5835" y="10132"/>
                  </a:lnTo>
                  <a:cubicBezTo>
                    <a:pt x="5835" y="10096"/>
                    <a:pt x="5871" y="10026"/>
                    <a:pt x="5944" y="10026"/>
                  </a:cubicBezTo>
                  <a:lnTo>
                    <a:pt x="6016" y="10026"/>
                  </a:lnTo>
                  <a:cubicBezTo>
                    <a:pt x="6052" y="10026"/>
                    <a:pt x="6125" y="10061"/>
                    <a:pt x="6125" y="10132"/>
                  </a:cubicBezTo>
                  <a:lnTo>
                    <a:pt x="6125" y="10237"/>
                  </a:lnTo>
                  <a:close/>
                  <a:moveTo>
                    <a:pt x="7248" y="11644"/>
                  </a:moveTo>
                  <a:cubicBezTo>
                    <a:pt x="7248" y="11679"/>
                    <a:pt x="7212" y="11750"/>
                    <a:pt x="7140" y="11750"/>
                  </a:cubicBezTo>
                  <a:lnTo>
                    <a:pt x="7067" y="11750"/>
                  </a:lnTo>
                  <a:cubicBezTo>
                    <a:pt x="7031" y="11750"/>
                    <a:pt x="6958" y="11715"/>
                    <a:pt x="6958" y="11644"/>
                  </a:cubicBezTo>
                  <a:lnTo>
                    <a:pt x="6958" y="11574"/>
                  </a:lnTo>
                  <a:cubicBezTo>
                    <a:pt x="6958" y="11539"/>
                    <a:pt x="6995" y="11468"/>
                    <a:pt x="7067" y="11468"/>
                  </a:cubicBezTo>
                  <a:lnTo>
                    <a:pt x="7140" y="11468"/>
                  </a:lnTo>
                  <a:cubicBezTo>
                    <a:pt x="7176" y="11468"/>
                    <a:pt x="7248" y="11504"/>
                    <a:pt x="7248" y="11574"/>
                  </a:cubicBezTo>
                  <a:lnTo>
                    <a:pt x="7248" y="11644"/>
                  </a:lnTo>
                  <a:close/>
                  <a:moveTo>
                    <a:pt x="7248" y="10132"/>
                  </a:moveTo>
                  <a:cubicBezTo>
                    <a:pt x="7248" y="10167"/>
                    <a:pt x="7212" y="10237"/>
                    <a:pt x="7140" y="10237"/>
                  </a:cubicBezTo>
                  <a:lnTo>
                    <a:pt x="7067" y="10237"/>
                  </a:lnTo>
                  <a:cubicBezTo>
                    <a:pt x="7031" y="10237"/>
                    <a:pt x="6958" y="10202"/>
                    <a:pt x="6958" y="10132"/>
                  </a:cubicBezTo>
                  <a:lnTo>
                    <a:pt x="6958" y="10061"/>
                  </a:lnTo>
                  <a:cubicBezTo>
                    <a:pt x="6958" y="10026"/>
                    <a:pt x="6995" y="9956"/>
                    <a:pt x="7067" y="9956"/>
                  </a:cubicBezTo>
                  <a:lnTo>
                    <a:pt x="7140" y="9956"/>
                  </a:lnTo>
                  <a:cubicBezTo>
                    <a:pt x="7176" y="9956"/>
                    <a:pt x="7248" y="9991"/>
                    <a:pt x="7248" y="10061"/>
                  </a:cubicBezTo>
                  <a:lnTo>
                    <a:pt x="7248" y="10132"/>
                  </a:lnTo>
                  <a:close/>
                  <a:moveTo>
                    <a:pt x="7683" y="11644"/>
                  </a:moveTo>
                  <a:cubicBezTo>
                    <a:pt x="7683" y="11679"/>
                    <a:pt x="7647" y="11750"/>
                    <a:pt x="7575" y="11750"/>
                  </a:cubicBezTo>
                  <a:lnTo>
                    <a:pt x="7502" y="11750"/>
                  </a:lnTo>
                  <a:cubicBezTo>
                    <a:pt x="7466" y="11750"/>
                    <a:pt x="7393" y="11715"/>
                    <a:pt x="7393" y="11644"/>
                  </a:cubicBezTo>
                  <a:lnTo>
                    <a:pt x="7393" y="11574"/>
                  </a:lnTo>
                  <a:cubicBezTo>
                    <a:pt x="7393" y="11539"/>
                    <a:pt x="7430" y="11468"/>
                    <a:pt x="7502" y="11468"/>
                  </a:cubicBezTo>
                  <a:lnTo>
                    <a:pt x="7575" y="11468"/>
                  </a:lnTo>
                  <a:cubicBezTo>
                    <a:pt x="7611" y="11468"/>
                    <a:pt x="7683" y="11504"/>
                    <a:pt x="7683" y="11574"/>
                  </a:cubicBezTo>
                  <a:lnTo>
                    <a:pt x="7683" y="11644"/>
                  </a:lnTo>
                  <a:close/>
                  <a:moveTo>
                    <a:pt x="7683" y="10132"/>
                  </a:moveTo>
                  <a:cubicBezTo>
                    <a:pt x="7683" y="10167"/>
                    <a:pt x="7647" y="10237"/>
                    <a:pt x="7575" y="10237"/>
                  </a:cubicBezTo>
                  <a:lnTo>
                    <a:pt x="7502" y="10237"/>
                  </a:lnTo>
                  <a:cubicBezTo>
                    <a:pt x="7466" y="10237"/>
                    <a:pt x="7393" y="10202"/>
                    <a:pt x="7393" y="10132"/>
                  </a:cubicBezTo>
                  <a:lnTo>
                    <a:pt x="7393" y="10061"/>
                  </a:lnTo>
                  <a:cubicBezTo>
                    <a:pt x="7393" y="10026"/>
                    <a:pt x="7430" y="9956"/>
                    <a:pt x="7502" y="9956"/>
                  </a:cubicBezTo>
                  <a:lnTo>
                    <a:pt x="7575" y="9956"/>
                  </a:lnTo>
                  <a:cubicBezTo>
                    <a:pt x="7611" y="9956"/>
                    <a:pt x="7683" y="9991"/>
                    <a:pt x="7683" y="10061"/>
                  </a:cubicBezTo>
                  <a:lnTo>
                    <a:pt x="7683" y="10132"/>
                  </a:lnTo>
                  <a:close/>
                  <a:moveTo>
                    <a:pt x="8082" y="11644"/>
                  </a:moveTo>
                  <a:cubicBezTo>
                    <a:pt x="8082" y="11679"/>
                    <a:pt x="8046" y="11750"/>
                    <a:pt x="7973" y="11750"/>
                  </a:cubicBezTo>
                  <a:lnTo>
                    <a:pt x="7901" y="11750"/>
                  </a:lnTo>
                  <a:cubicBezTo>
                    <a:pt x="7864" y="11750"/>
                    <a:pt x="7792" y="11715"/>
                    <a:pt x="7792" y="11644"/>
                  </a:cubicBezTo>
                  <a:lnTo>
                    <a:pt x="7792" y="11574"/>
                  </a:lnTo>
                  <a:cubicBezTo>
                    <a:pt x="7792" y="11539"/>
                    <a:pt x="7828" y="11468"/>
                    <a:pt x="7901" y="11468"/>
                  </a:cubicBezTo>
                  <a:lnTo>
                    <a:pt x="7973" y="11468"/>
                  </a:lnTo>
                  <a:cubicBezTo>
                    <a:pt x="8009" y="11468"/>
                    <a:pt x="8082" y="11504"/>
                    <a:pt x="8082" y="11574"/>
                  </a:cubicBezTo>
                  <a:lnTo>
                    <a:pt x="8082" y="11644"/>
                  </a:lnTo>
                  <a:close/>
                  <a:moveTo>
                    <a:pt x="8082" y="10132"/>
                  </a:moveTo>
                  <a:cubicBezTo>
                    <a:pt x="8082" y="10167"/>
                    <a:pt x="8046" y="10237"/>
                    <a:pt x="7973" y="10237"/>
                  </a:cubicBezTo>
                  <a:lnTo>
                    <a:pt x="7901" y="10237"/>
                  </a:lnTo>
                  <a:cubicBezTo>
                    <a:pt x="7864" y="10237"/>
                    <a:pt x="7792" y="10202"/>
                    <a:pt x="7792" y="10132"/>
                  </a:cubicBezTo>
                  <a:lnTo>
                    <a:pt x="7792" y="10061"/>
                  </a:lnTo>
                  <a:cubicBezTo>
                    <a:pt x="7792" y="10026"/>
                    <a:pt x="7828" y="9956"/>
                    <a:pt x="7901" y="9956"/>
                  </a:cubicBezTo>
                  <a:lnTo>
                    <a:pt x="7973" y="9956"/>
                  </a:lnTo>
                  <a:cubicBezTo>
                    <a:pt x="8009" y="9956"/>
                    <a:pt x="8082" y="9991"/>
                    <a:pt x="8082" y="10061"/>
                  </a:cubicBezTo>
                  <a:lnTo>
                    <a:pt x="8082" y="10132"/>
                  </a:lnTo>
                  <a:close/>
                  <a:moveTo>
                    <a:pt x="8517" y="11644"/>
                  </a:moveTo>
                  <a:cubicBezTo>
                    <a:pt x="8517" y="11679"/>
                    <a:pt x="8481" y="11750"/>
                    <a:pt x="8408" y="11750"/>
                  </a:cubicBezTo>
                  <a:lnTo>
                    <a:pt x="8336" y="11750"/>
                  </a:lnTo>
                  <a:cubicBezTo>
                    <a:pt x="8299" y="11750"/>
                    <a:pt x="8227" y="11715"/>
                    <a:pt x="8227" y="11644"/>
                  </a:cubicBezTo>
                  <a:lnTo>
                    <a:pt x="8227" y="11574"/>
                  </a:lnTo>
                  <a:cubicBezTo>
                    <a:pt x="8227" y="11539"/>
                    <a:pt x="8263" y="11468"/>
                    <a:pt x="8336" y="11468"/>
                  </a:cubicBezTo>
                  <a:lnTo>
                    <a:pt x="8408" y="11468"/>
                  </a:lnTo>
                  <a:cubicBezTo>
                    <a:pt x="8444" y="11468"/>
                    <a:pt x="8517" y="11504"/>
                    <a:pt x="8517" y="11574"/>
                  </a:cubicBezTo>
                  <a:lnTo>
                    <a:pt x="8517" y="11644"/>
                  </a:lnTo>
                  <a:close/>
                  <a:moveTo>
                    <a:pt x="8517" y="10132"/>
                  </a:moveTo>
                  <a:cubicBezTo>
                    <a:pt x="8517" y="10167"/>
                    <a:pt x="8481" y="10237"/>
                    <a:pt x="8408" y="10237"/>
                  </a:cubicBezTo>
                  <a:lnTo>
                    <a:pt x="8336" y="10237"/>
                  </a:lnTo>
                  <a:cubicBezTo>
                    <a:pt x="8299" y="10237"/>
                    <a:pt x="8227" y="10202"/>
                    <a:pt x="8227" y="10132"/>
                  </a:cubicBezTo>
                  <a:lnTo>
                    <a:pt x="8227" y="10061"/>
                  </a:lnTo>
                  <a:cubicBezTo>
                    <a:pt x="8227" y="10026"/>
                    <a:pt x="8263" y="9956"/>
                    <a:pt x="8336" y="9956"/>
                  </a:cubicBezTo>
                  <a:lnTo>
                    <a:pt x="8408" y="9956"/>
                  </a:lnTo>
                  <a:cubicBezTo>
                    <a:pt x="8444" y="9956"/>
                    <a:pt x="8517" y="9991"/>
                    <a:pt x="8517" y="10061"/>
                  </a:cubicBezTo>
                  <a:lnTo>
                    <a:pt x="8517" y="10132"/>
                  </a:lnTo>
                  <a:close/>
                  <a:moveTo>
                    <a:pt x="8952" y="11644"/>
                  </a:moveTo>
                  <a:cubicBezTo>
                    <a:pt x="8952" y="11679"/>
                    <a:pt x="8915" y="11750"/>
                    <a:pt x="8843" y="11750"/>
                  </a:cubicBezTo>
                  <a:lnTo>
                    <a:pt x="8770" y="11750"/>
                  </a:lnTo>
                  <a:cubicBezTo>
                    <a:pt x="8734" y="11750"/>
                    <a:pt x="8662" y="11715"/>
                    <a:pt x="8662" y="11644"/>
                  </a:cubicBezTo>
                  <a:lnTo>
                    <a:pt x="8662" y="11574"/>
                  </a:lnTo>
                  <a:cubicBezTo>
                    <a:pt x="8662" y="11539"/>
                    <a:pt x="8698" y="11468"/>
                    <a:pt x="8770" y="11468"/>
                  </a:cubicBezTo>
                  <a:lnTo>
                    <a:pt x="8843" y="11468"/>
                  </a:lnTo>
                  <a:cubicBezTo>
                    <a:pt x="8879" y="11468"/>
                    <a:pt x="8952" y="11504"/>
                    <a:pt x="8952" y="11574"/>
                  </a:cubicBezTo>
                  <a:lnTo>
                    <a:pt x="8952" y="11644"/>
                  </a:lnTo>
                  <a:close/>
                  <a:moveTo>
                    <a:pt x="8952" y="10132"/>
                  </a:moveTo>
                  <a:cubicBezTo>
                    <a:pt x="8952" y="10167"/>
                    <a:pt x="8915" y="10237"/>
                    <a:pt x="8843" y="10237"/>
                  </a:cubicBezTo>
                  <a:lnTo>
                    <a:pt x="8770" y="10237"/>
                  </a:lnTo>
                  <a:cubicBezTo>
                    <a:pt x="8734" y="10237"/>
                    <a:pt x="8662" y="10202"/>
                    <a:pt x="8662" y="10132"/>
                  </a:cubicBezTo>
                  <a:lnTo>
                    <a:pt x="8662" y="10061"/>
                  </a:lnTo>
                  <a:cubicBezTo>
                    <a:pt x="8662" y="10026"/>
                    <a:pt x="8698" y="9956"/>
                    <a:pt x="8770" y="9956"/>
                  </a:cubicBezTo>
                  <a:lnTo>
                    <a:pt x="8843" y="9956"/>
                  </a:lnTo>
                  <a:cubicBezTo>
                    <a:pt x="8879" y="9956"/>
                    <a:pt x="8952" y="9991"/>
                    <a:pt x="8952" y="10061"/>
                  </a:cubicBezTo>
                  <a:lnTo>
                    <a:pt x="8952" y="10132"/>
                  </a:lnTo>
                  <a:close/>
                  <a:moveTo>
                    <a:pt x="9387" y="11644"/>
                  </a:moveTo>
                  <a:cubicBezTo>
                    <a:pt x="9387" y="11679"/>
                    <a:pt x="9350" y="11750"/>
                    <a:pt x="9278" y="11750"/>
                  </a:cubicBezTo>
                  <a:lnTo>
                    <a:pt x="9205" y="11750"/>
                  </a:lnTo>
                  <a:cubicBezTo>
                    <a:pt x="9169" y="11750"/>
                    <a:pt x="9097" y="11715"/>
                    <a:pt x="9097" y="11644"/>
                  </a:cubicBezTo>
                  <a:lnTo>
                    <a:pt x="9097" y="11574"/>
                  </a:lnTo>
                  <a:cubicBezTo>
                    <a:pt x="9097" y="11539"/>
                    <a:pt x="9133" y="11468"/>
                    <a:pt x="9205" y="11468"/>
                  </a:cubicBezTo>
                  <a:lnTo>
                    <a:pt x="9278" y="11468"/>
                  </a:lnTo>
                  <a:cubicBezTo>
                    <a:pt x="9314" y="11468"/>
                    <a:pt x="9387" y="11504"/>
                    <a:pt x="9387" y="11574"/>
                  </a:cubicBezTo>
                  <a:lnTo>
                    <a:pt x="9387" y="11644"/>
                  </a:lnTo>
                  <a:close/>
                  <a:moveTo>
                    <a:pt x="9387" y="10132"/>
                  </a:moveTo>
                  <a:cubicBezTo>
                    <a:pt x="9387" y="10167"/>
                    <a:pt x="9350" y="10237"/>
                    <a:pt x="9278" y="10237"/>
                  </a:cubicBezTo>
                  <a:lnTo>
                    <a:pt x="9205" y="10237"/>
                  </a:lnTo>
                  <a:cubicBezTo>
                    <a:pt x="9169" y="10237"/>
                    <a:pt x="9097" y="10202"/>
                    <a:pt x="9097" y="10132"/>
                  </a:cubicBezTo>
                  <a:lnTo>
                    <a:pt x="9097" y="10061"/>
                  </a:lnTo>
                  <a:cubicBezTo>
                    <a:pt x="9097" y="10026"/>
                    <a:pt x="9133" y="9956"/>
                    <a:pt x="9205" y="9956"/>
                  </a:cubicBezTo>
                  <a:lnTo>
                    <a:pt x="9278" y="9956"/>
                  </a:lnTo>
                  <a:cubicBezTo>
                    <a:pt x="9314" y="9956"/>
                    <a:pt x="9387" y="9991"/>
                    <a:pt x="9387" y="10061"/>
                  </a:cubicBezTo>
                  <a:lnTo>
                    <a:pt x="9387" y="10132"/>
                  </a:lnTo>
                  <a:close/>
                  <a:moveTo>
                    <a:pt x="9821" y="11644"/>
                  </a:moveTo>
                  <a:cubicBezTo>
                    <a:pt x="9821" y="11679"/>
                    <a:pt x="9785" y="11750"/>
                    <a:pt x="9713" y="11750"/>
                  </a:cubicBezTo>
                  <a:lnTo>
                    <a:pt x="9640" y="11750"/>
                  </a:lnTo>
                  <a:cubicBezTo>
                    <a:pt x="9604" y="11750"/>
                    <a:pt x="9532" y="11715"/>
                    <a:pt x="9532" y="11644"/>
                  </a:cubicBezTo>
                  <a:lnTo>
                    <a:pt x="9532" y="11574"/>
                  </a:lnTo>
                  <a:cubicBezTo>
                    <a:pt x="9532" y="11539"/>
                    <a:pt x="9568" y="11468"/>
                    <a:pt x="9640" y="11468"/>
                  </a:cubicBezTo>
                  <a:lnTo>
                    <a:pt x="9713" y="11468"/>
                  </a:lnTo>
                  <a:cubicBezTo>
                    <a:pt x="9749" y="11468"/>
                    <a:pt x="9821" y="11504"/>
                    <a:pt x="9821" y="11574"/>
                  </a:cubicBezTo>
                  <a:lnTo>
                    <a:pt x="9821" y="11644"/>
                  </a:lnTo>
                  <a:close/>
                  <a:moveTo>
                    <a:pt x="9821" y="10132"/>
                  </a:moveTo>
                  <a:cubicBezTo>
                    <a:pt x="9821" y="10167"/>
                    <a:pt x="9785" y="10237"/>
                    <a:pt x="9713" y="10237"/>
                  </a:cubicBezTo>
                  <a:lnTo>
                    <a:pt x="9640" y="10237"/>
                  </a:lnTo>
                  <a:cubicBezTo>
                    <a:pt x="9604" y="10237"/>
                    <a:pt x="9532" y="10202"/>
                    <a:pt x="9532" y="10132"/>
                  </a:cubicBezTo>
                  <a:lnTo>
                    <a:pt x="9532" y="10061"/>
                  </a:lnTo>
                  <a:cubicBezTo>
                    <a:pt x="9532" y="10026"/>
                    <a:pt x="9568" y="9956"/>
                    <a:pt x="9640" y="9956"/>
                  </a:cubicBezTo>
                  <a:lnTo>
                    <a:pt x="9713" y="9956"/>
                  </a:lnTo>
                  <a:cubicBezTo>
                    <a:pt x="9749" y="9956"/>
                    <a:pt x="9821" y="9991"/>
                    <a:pt x="9821" y="10061"/>
                  </a:cubicBezTo>
                  <a:lnTo>
                    <a:pt x="9821" y="10132"/>
                  </a:lnTo>
                  <a:close/>
                  <a:moveTo>
                    <a:pt x="10256" y="11644"/>
                  </a:moveTo>
                  <a:cubicBezTo>
                    <a:pt x="10256" y="11679"/>
                    <a:pt x="10220" y="11750"/>
                    <a:pt x="10148" y="11750"/>
                  </a:cubicBezTo>
                  <a:lnTo>
                    <a:pt x="10075" y="11750"/>
                  </a:lnTo>
                  <a:cubicBezTo>
                    <a:pt x="10039" y="11750"/>
                    <a:pt x="9966" y="11715"/>
                    <a:pt x="9966" y="11644"/>
                  </a:cubicBezTo>
                  <a:lnTo>
                    <a:pt x="9966" y="11574"/>
                  </a:lnTo>
                  <a:cubicBezTo>
                    <a:pt x="9966" y="11539"/>
                    <a:pt x="10003" y="11468"/>
                    <a:pt x="10075" y="11468"/>
                  </a:cubicBezTo>
                  <a:lnTo>
                    <a:pt x="10148" y="11468"/>
                  </a:lnTo>
                  <a:cubicBezTo>
                    <a:pt x="10184" y="11468"/>
                    <a:pt x="10256" y="11504"/>
                    <a:pt x="10256" y="11574"/>
                  </a:cubicBezTo>
                  <a:lnTo>
                    <a:pt x="10256" y="11644"/>
                  </a:lnTo>
                  <a:close/>
                  <a:moveTo>
                    <a:pt x="10256" y="10132"/>
                  </a:moveTo>
                  <a:cubicBezTo>
                    <a:pt x="10256" y="10167"/>
                    <a:pt x="10220" y="10237"/>
                    <a:pt x="10148" y="10237"/>
                  </a:cubicBezTo>
                  <a:lnTo>
                    <a:pt x="10075" y="10237"/>
                  </a:lnTo>
                  <a:cubicBezTo>
                    <a:pt x="10039" y="10237"/>
                    <a:pt x="9966" y="10202"/>
                    <a:pt x="9966" y="10132"/>
                  </a:cubicBezTo>
                  <a:lnTo>
                    <a:pt x="9966" y="10061"/>
                  </a:lnTo>
                  <a:cubicBezTo>
                    <a:pt x="9966" y="10026"/>
                    <a:pt x="10003" y="9956"/>
                    <a:pt x="10075" y="9956"/>
                  </a:cubicBezTo>
                  <a:lnTo>
                    <a:pt x="10148" y="9956"/>
                  </a:lnTo>
                  <a:cubicBezTo>
                    <a:pt x="10184" y="9956"/>
                    <a:pt x="10256" y="9991"/>
                    <a:pt x="10256" y="10061"/>
                  </a:cubicBezTo>
                  <a:lnTo>
                    <a:pt x="10256" y="10132"/>
                  </a:lnTo>
                  <a:close/>
                  <a:moveTo>
                    <a:pt x="10691" y="11644"/>
                  </a:moveTo>
                  <a:cubicBezTo>
                    <a:pt x="10691" y="11679"/>
                    <a:pt x="10655" y="11750"/>
                    <a:pt x="10583" y="11750"/>
                  </a:cubicBezTo>
                  <a:lnTo>
                    <a:pt x="10510" y="11750"/>
                  </a:lnTo>
                  <a:cubicBezTo>
                    <a:pt x="10474" y="11750"/>
                    <a:pt x="10401" y="11715"/>
                    <a:pt x="10401" y="11644"/>
                  </a:cubicBezTo>
                  <a:lnTo>
                    <a:pt x="10401" y="11574"/>
                  </a:lnTo>
                  <a:cubicBezTo>
                    <a:pt x="10401" y="11539"/>
                    <a:pt x="10438" y="11468"/>
                    <a:pt x="10510" y="11468"/>
                  </a:cubicBezTo>
                  <a:lnTo>
                    <a:pt x="10583" y="11468"/>
                  </a:lnTo>
                  <a:cubicBezTo>
                    <a:pt x="10619" y="11468"/>
                    <a:pt x="10691" y="11504"/>
                    <a:pt x="10691" y="11574"/>
                  </a:cubicBezTo>
                  <a:lnTo>
                    <a:pt x="10691" y="11644"/>
                  </a:lnTo>
                  <a:close/>
                  <a:moveTo>
                    <a:pt x="10691" y="10132"/>
                  </a:moveTo>
                  <a:cubicBezTo>
                    <a:pt x="10691" y="10167"/>
                    <a:pt x="10655" y="10237"/>
                    <a:pt x="10583" y="10237"/>
                  </a:cubicBezTo>
                  <a:lnTo>
                    <a:pt x="10510" y="10237"/>
                  </a:lnTo>
                  <a:cubicBezTo>
                    <a:pt x="10474" y="10237"/>
                    <a:pt x="10401" y="10202"/>
                    <a:pt x="10401" y="10132"/>
                  </a:cubicBezTo>
                  <a:lnTo>
                    <a:pt x="10401" y="10061"/>
                  </a:lnTo>
                  <a:cubicBezTo>
                    <a:pt x="10401" y="10026"/>
                    <a:pt x="10438" y="9956"/>
                    <a:pt x="10510" y="9956"/>
                  </a:cubicBezTo>
                  <a:lnTo>
                    <a:pt x="10583" y="9956"/>
                  </a:lnTo>
                  <a:cubicBezTo>
                    <a:pt x="10619" y="9956"/>
                    <a:pt x="10691" y="9991"/>
                    <a:pt x="10691" y="10061"/>
                  </a:cubicBezTo>
                  <a:lnTo>
                    <a:pt x="10691" y="10132"/>
                  </a:lnTo>
                  <a:close/>
                  <a:moveTo>
                    <a:pt x="11126" y="11644"/>
                  </a:moveTo>
                  <a:cubicBezTo>
                    <a:pt x="11126" y="11679"/>
                    <a:pt x="11090" y="11750"/>
                    <a:pt x="11017" y="11750"/>
                  </a:cubicBezTo>
                  <a:lnTo>
                    <a:pt x="10945" y="11750"/>
                  </a:lnTo>
                  <a:cubicBezTo>
                    <a:pt x="10909" y="11750"/>
                    <a:pt x="10836" y="11715"/>
                    <a:pt x="10836" y="11644"/>
                  </a:cubicBezTo>
                  <a:lnTo>
                    <a:pt x="10836" y="11574"/>
                  </a:lnTo>
                  <a:cubicBezTo>
                    <a:pt x="10836" y="11539"/>
                    <a:pt x="10872" y="11468"/>
                    <a:pt x="10945" y="11468"/>
                  </a:cubicBezTo>
                  <a:lnTo>
                    <a:pt x="11017" y="11468"/>
                  </a:lnTo>
                  <a:cubicBezTo>
                    <a:pt x="11054" y="11468"/>
                    <a:pt x="11126" y="11504"/>
                    <a:pt x="11126" y="11574"/>
                  </a:cubicBezTo>
                  <a:lnTo>
                    <a:pt x="11126" y="11644"/>
                  </a:lnTo>
                  <a:close/>
                  <a:moveTo>
                    <a:pt x="11126" y="10132"/>
                  </a:moveTo>
                  <a:cubicBezTo>
                    <a:pt x="11126" y="10167"/>
                    <a:pt x="11090" y="10237"/>
                    <a:pt x="11017" y="10237"/>
                  </a:cubicBezTo>
                  <a:lnTo>
                    <a:pt x="10945" y="10237"/>
                  </a:lnTo>
                  <a:cubicBezTo>
                    <a:pt x="10909" y="10237"/>
                    <a:pt x="10836" y="10202"/>
                    <a:pt x="10836" y="10132"/>
                  </a:cubicBezTo>
                  <a:lnTo>
                    <a:pt x="10836" y="10061"/>
                  </a:lnTo>
                  <a:cubicBezTo>
                    <a:pt x="10836" y="10026"/>
                    <a:pt x="10872" y="9956"/>
                    <a:pt x="10945" y="9956"/>
                  </a:cubicBezTo>
                  <a:lnTo>
                    <a:pt x="11017" y="9956"/>
                  </a:lnTo>
                  <a:cubicBezTo>
                    <a:pt x="11054" y="9956"/>
                    <a:pt x="11126" y="9991"/>
                    <a:pt x="11126" y="10061"/>
                  </a:cubicBezTo>
                  <a:lnTo>
                    <a:pt x="11126" y="10132"/>
                  </a:lnTo>
                  <a:close/>
                  <a:moveTo>
                    <a:pt x="11525" y="11644"/>
                  </a:moveTo>
                  <a:cubicBezTo>
                    <a:pt x="11525" y="11679"/>
                    <a:pt x="11489" y="11750"/>
                    <a:pt x="11416" y="11750"/>
                  </a:cubicBezTo>
                  <a:lnTo>
                    <a:pt x="11380" y="11750"/>
                  </a:lnTo>
                  <a:cubicBezTo>
                    <a:pt x="11344" y="11750"/>
                    <a:pt x="11271" y="11715"/>
                    <a:pt x="11271" y="11644"/>
                  </a:cubicBezTo>
                  <a:lnTo>
                    <a:pt x="11271" y="11574"/>
                  </a:lnTo>
                  <a:cubicBezTo>
                    <a:pt x="11271" y="11539"/>
                    <a:pt x="11307" y="11468"/>
                    <a:pt x="11380" y="11468"/>
                  </a:cubicBezTo>
                  <a:lnTo>
                    <a:pt x="11452" y="11468"/>
                  </a:lnTo>
                  <a:cubicBezTo>
                    <a:pt x="11489" y="11468"/>
                    <a:pt x="11561" y="11504"/>
                    <a:pt x="11561" y="11574"/>
                  </a:cubicBezTo>
                  <a:lnTo>
                    <a:pt x="11561" y="11644"/>
                  </a:lnTo>
                  <a:close/>
                  <a:moveTo>
                    <a:pt x="11525" y="10132"/>
                  </a:moveTo>
                  <a:cubicBezTo>
                    <a:pt x="11525" y="10167"/>
                    <a:pt x="11489" y="10237"/>
                    <a:pt x="11416" y="10237"/>
                  </a:cubicBezTo>
                  <a:lnTo>
                    <a:pt x="11380" y="10237"/>
                  </a:lnTo>
                  <a:cubicBezTo>
                    <a:pt x="11344" y="10237"/>
                    <a:pt x="11271" y="10202"/>
                    <a:pt x="11271" y="10132"/>
                  </a:cubicBezTo>
                  <a:lnTo>
                    <a:pt x="11271" y="10061"/>
                  </a:lnTo>
                  <a:cubicBezTo>
                    <a:pt x="11271" y="10026"/>
                    <a:pt x="11307" y="9956"/>
                    <a:pt x="11380" y="9956"/>
                  </a:cubicBezTo>
                  <a:lnTo>
                    <a:pt x="11452" y="9956"/>
                  </a:lnTo>
                  <a:cubicBezTo>
                    <a:pt x="11489" y="9956"/>
                    <a:pt x="11561" y="9991"/>
                    <a:pt x="11561" y="10061"/>
                  </a:cubicBezTo>
                  <a:lnTo>
                    <a:pt x="11561" y="10132"/>
                  </a:lnTo>
                  <a:close/>
                  <a:moveTo>
                    <a:pt x="12938" y="11539"/>
                  </a:moveTo>
                  <a:cubicBezTo>
                    <a:pt x="12938" y="11574"/>
                    <a:pt x="12902" y="11644"/>
                    <a:pt x="12830" y="11644"/>
                  </a:cubicBezTo>
                  <a:lnTo>
                    <a:pt x="12757" y="11644"/>
                  </a:lnTo>
                  <a:cubicBezTo>
                    <a:pt x="12721" y="11644"/>
                    <a:pt x="12648" y="11609"/>
                    <a:pt x="12648" y="11539"/>
                  </a:cubicBezTo>
                  <a:lnTo>
                    <a:pt x="12648" y="11468"/>
                  </a:lnTo>
                  <a:cubicBezTo>
                    <a:pt x="12648" y="11433"/>
                    <a:pt x="12685" y="11363"/>
                    <a:pt x="12757" y="11363"/>
                  </a:cubicBezTo>
                  <a:lnTo>
                    <a:pt x="12830" y="11363"/>
                  </a:lnTo>
                  <a:cubicBezTo>
                    <a:pt x="12866" y="11363"/>
                    <a:pt x="12938" y="11398"/>
                    <a:pt x="12938" y="11468"/>
                  </a:cubicBezTo>
                  <a:lnTo>
                    <a:pt x="12938" y="11539"/>
                  </a:lnTo>
                  <a:close/>
                  <a:moveTo>
                    <a:pt x="12938" y="10237"/>
                  </a:moveTo>
                  <a:cubicBezTo>
                    <a:pt x="12938" y="10272"/>
                    <a:pt x="12902" y="10343"/>
                    <a:pt x="12830" y="10343"/>
                  </a:cubicBezTo>
                  <a:lnTo>
                    <a:pt x="12757" y="10343"/>
                  </a:lnTo>
                  <a:cubicBezTo>
                    <a:pt x="12721" y="10343"/>
                    <a:pt x="12648" y="10307"/>
                    <a:pt x="12648" y="10237"/>
                  </a:cubicBezTo>
                  <a:lnTo>
                    <a:pt x="12648" y="10132"/>
                  </a:lnTo>
                  <a:cubicBezTo>
                    <a:pt x="12648" y="10096"/>
                    <a:pt x="12685" y="10026"/>
                    <a:pt x="12757" y="10026"/>
                  </a:cubicBezTo>
                  <a:lnTo>
                    <a:pt x="12830" y="10026"/>
                  </a:lnTo>
                  <a:cubicBezTo>
                    <a:pt x="12866" y="10026"/>
                    <a:pt x="12938" y="10061"/>
                    <a:pt x="12938" y="10132"/>
                  </a:cubicBezTo>
                  <a:lnTo>
                    <a:pt x="12938" y="10237"/>
                  </a:lnTo>
                  <a:close/>
                  <a:moveTo>
                    <a:pt x="13373" y="11539"/>
                  </a:moveTo>
                  <a:cubicBezTo>
                    <a:pt x="13373" y="11574"/>
                    <a:pt x="13337" y="11644"/>
                    <a:pt x="13264" y="11644"/>
                  </a:cubicBezTo>
                  <a:lnTo>
                    <a:pt x="13192" y="11644"/>
                  </a:lnTo>
                  <a:cubicBezTo>
                    <a:pt x="13156" y="11644"/>
                    <a:pt x="13083" y="11609"/>
                    <a:pt x="13083" y="11539"/>
                  </a:cubicBezTo>
                  <a:lnTo>
                    <a:pt x="13083" y="11468"/>
                  </a:lnTo>
                  <a:cubicBezTo>
                    <a:pt x="13083" y="11433"/>
                    <a:pt x="13119" y="11363"/>
                    <a:pt x="13192" y="11363"/>
                  </a:cubicBezTo>
                  <a:lnTo>
                    <a:pt x="13264" y="11363"/>
                  </a:lnTo>
                  <a:cubicBezTo>
                    <a:pt x="13301" y="11363"/>
                    <a:pt x="13373" y="11398"/>
                    <a:pt x="13373" y="11468"/>
                  </a:cubicBezTo>
                  <a:lnTo>
                    <a:pt x="13373" y="11539"/>
                  </a:lnTo>
                  <a:close/>
                  <a:moveTo>
                    <a:pt x="13373" y="10237"/>
                  </a:moveTo>
                  <a:cubicBezTo>
                    <a:pt x="13373" y="10272"/>
                    <a:pt x="13337" y="10343"/>
                    <a:pt x="13264" y="10343"/>
                  </a:cubicBezTo>
                  <a:lnTo>
                    <a:pt x="13192" y="10343"/>
                  </a:lnTo>
                  <a:cubicBezTo>
                    <a:pt x="13156" y="10343"/>
                    <a:pt x="13083" y="10307"/>
                    <a:pt x="13083" y="10237"/>
                  </a:cubicBezTo>
                  <a:lnTo>
                    <a:pt x="13083" y="10132"/>
                  </a:lnTo>
                  <a:cubicBezTo>
                    <a:pt x="13083" y="10096"/>
                    <a:pt x="13119" y="10026"/>
                    <a:pt x="13192" y="10026"/>
                  </a:cubicBezTo>
                  <a:lnTo>
                    <a:pt x="13264" y="10026"/>
                  </a:lnTo>
                  <a:cubicBezTo>
                    <a:pt x="13301" y="10026"/>
                    <a:pt x="13373" y="10061"/>
                    <a:pt x="13373" y="10132"/>
                  </a:cubicBezTo>
                  <a:lnTo>
                    <a:pt x="13373" y="10237"/>
                  </a:lnTo>
                  <a:close/>
                  <a:moveTo>
                    <a:pt x="13808" y="11539"/>
                  </a:moveTo>
                  <a:cubicBezTo>
                    <a:pt x="13808" y="11574"/>
                    <a:pt x="13772" y="11644"/>
                    <a:pt x="13699" y="11644"/>
                  </a:cubicBezTo>
                  <a:lnTo>
                    <a:pt x="13627" y="11644"/>
                  </a:lnTo>
                  <a:cubicBezTo>
                    <a:pt x="13591" y="11644"/>
                    <a:pt x="13518" y="11609"/>
                    <a:pt x="13518" y="11539"/>
                  </a:cubicBezTo>
                  <a:lnTo>
                    <a:pt x="13518" y="11468"/>
                  </a:lnTo>
                  <a:cubicBezTo>
                    <a:pt x="13518" y="11433"/>
                    <a:pt x="13554" y="11363"/>
                    <a:pt x="13627" y="11363"/>
                  </a:cubicBezTo>
                  <a:lnTo>
                    <a:pt x="13699" y="11363"/>
                  </a:lnTo>
                  <a:cubicBezTo>
                    <a:pt x="13736" y="11363"/>
                    <a:pt x="13808" y="11398"/>
                    <a:pt x="13808" y="11468"/>
                  </a:cubicBezTo>
                  <a:lnTo>
                    <a:pt x="13808" y="11539"/>
                  </a:lnTo>
                  <a:close/>
                  <a:moveTo>
                    <a:pt x="13808" y="10237"/>
                  </a:moveTo>
                  <a:cubicBezTo>
                    <a:pt x="13808" y="10272"/>
                    <a:pt x="13772" y="10343"/>
                    <a:pt x="13699" y="10343"/>
                  </a:cubicBezTo>
                  <a:lnTo>
                    <a:pt x="13627" y="10343"/>
                  </a:lnTo>
                  <a:cubicBezTo>
                    <a:pt x="13591" y="10343"/>
                    <a:pt x="13518" y="10307"/>
                    <a:pt x="13518" y="10237"/>
                  </a:cubicBezTo>
                  <a:lnTo>
                    <a:pt x="13518" y="10132"/>
                  </a:lnTo>
                  <a:cubicBezTo>
                    <a:pt x="13518" y="10096"/>
                    <a:pt x="13554" y="10026"/>
                    <a:pt x="13627" y="10026"/>
                  </a:cubicBezTo>
                  <a:lnTo>
                    <a:pt x="13699" y="10026"/>
                  </a:lnTo>
                  <a:cubicBezTo>
                    <a:pt x="13736" y="10026"/>
                    <a:pt x="13808" y="10061"/>
                    <a:pt x="13808" y="10132"/>
                  </a:cubicBezTo>
                  <a:lnTo>
                    <a:pt x="13808" y="10237"/>
                  </a:lnTo>
                  <a:close/>
                  <a:moveTo>
                    <a:pt x="14207" y="11539"/>
                  </a:moveTo>
                  <a:cubicBezTo>
                    <a:pt x="14207" y="11574"/>
                    <a:pt x="14170" y="11644"/>
                    <a:pt x="14098" y="11644"/>
                  </a:cubicBezTo>
                  <a:lnTo>
                    <a:pt x="14026" y="11644"/>
                  </a:lnTo>
                  <a:cubicBezTo>
                    <a:pt x="13989" y="11644"/>
                    <a:pt x="13917" y="11609"/>
                    <a:pt x="13917" y="11539"/>
                  </a:cubicBezTo>
                  <a:lnTo>
                    <a:pt x="13917" y="11468"/>
                  </a:lnTo>
                  <a:cubicBezTo>
                    <a:pt x="13917" y="11433"/>
                    <a:pt x="13953" y="11363"/>
                    <a:pt x="14026" y="11363"/>
                  </a:cubicBezTo>
                  <a:lnTo>
                    <a:pt x="14098" y="11363"/>
                  </a:lnTo>
                  <a:cubicBezTo>
                    <a:pt x="14134" y="11363"/>
                    <a:pt x="14207" y="11398"/>
                    <a:pt x="14207" y="11468"/>
                  </a:cubicBezTo>
                  <a:lnTo>
                    <a:pt x="14207" y="11539"/>
                  </a:lnTo>
                  <a:close/>
                  <a:moveTo>
                    <a:pt x="14207" y="10237"/>
                  </a:moveTo>
                  <a:cubicBezTo>
                    <a:pt x="14207" y="10272"/>
                    <a:pt x="14170" y="10343"/>
                    <a:pt x="14098" y="10343"/>
                  </a:cubicBezTo>
                  <a:lnTo>
                    <a:pt x="14026" y="10343"/>
                  </a:lnTo>
                  <a:cubicBezTo>
                    <a:pt x="13989" y="10343"/>
                    <a:pt x="13917" y="10307"/>
                    <a:pt x="13917" y="10237"/>
                  </a:cubicBezTo>
                  <a:lnTo>
                    <a:pt x="13917" y="10132"/>
                  </a:lnTo>
                  <a:cubicBezTo>
                    <a:pt x="13917" y="10096"/>
                    <a:pt x="13953" y="10026"/>
                    <a:pt x="14026" y="10026"/>
                  </a:cubicBezTo>
                  <a:lnTo>
                    <a:pt x="14098" y="10026"/>
                  </a:lnTo>
                  <a:cubicBezTo>
                    <a:pt x="14134" y="10026"/>
                    <a:pt x="14207" y="10061"/>
                    <a:pt x="14207" y="10132"/>
                  </a:cubicBezTo>
                  <a:lnTo>
                    <a:pt x="14207" y="10237"/>
                  </a:lnTo>
                  <a:close/>
                  <a:moveTo>
                    <a:pt x="14642" y="11539"/>
                  </a:moveTo>
                  <a:cubicBezTo>
                    <a:pt x="14642" y="11574"/>
                    <a:pt x="14605" y="11644"/>
                    <a:pt x="14533" y="11644"/>
                  </a:cubicBezTo>
                  <a:lnTo>
                    <a:pt x="14460" y="11644"/>
                  </a:lnTo>
                  <a:cubicBezTo>
                    <a:pt x="14424" y="11644"/>
                    <a:pt x="14352" y="11609"/>
                    <a:pt x="14352" y="11539"/>
                  </a:cubicBezTo>
                  <a:lnTo>
                    <a:pt x="14352" y="11468"/>
                  </a:lnTo>
                  <a:cubicBezTo>
                    <a:pt x="14352" y="11433"/>
                    <a:pt x="14388" y="11363"/>
                    <a:pt x="14460" y="11363"/>
                  </a:cubicBezTo>
                  <a:lnTo>
                    <a:pt x="14533" y="11363"/>
                  </a:lnTo>
                  <a:cubicBezTo>
                    <a:pt x="14569" y="11363"/>
                    <a:pt x="14642" y="11398"/>
                    <a:pt x="14642" y="11468"/>
                  </a:cubicBezTo>
                  <a:lnTo>
                    <a:pt x="14642" y="11539"/>
                  </a:lnTo>
                  <a:close/>
                  <a:moveTo>
                    <a:pt x="14642" y="10237"/>
                  </a:moveTo>
                  <a:cubicBezTo>
                    <a:pt x="14642" y="10272"/>
                    <a:pt x="14605" y="10343"/>
                    <a:pt x="14533" y="10343"/>
                  </a:cubicBezTo>
                  <a:lnTo>
                    <a:pt x="14460" y="10343"/>
                  </a:lnTo>
                  <a:cubicBezTo>
                    <a:pt x="14424" y="10343"/>
                    <a:pt x="14352" y="10307"/>
                    <a:pt x="14352" y="10237"/>
                  </a:cubicBezTo>
                  <a:lnTo>
                    <a:pt x="14352" y="10132"/>
                  </a:lnTo>
                  <a:cubicBezTo>
                    <a:pt x="14352" y="10096"/>
                    <a:pt x="14388" y="10026"/>
                    <a:pt x="14460" y="10026"/>
                  </a:cubicBezTo>
                  <a:lnTo>
                    <a:pt x="14533" y="10026"/>
                  </a:lnTo>
                  <a:cubicBezTo>
                    <a:pt x="14569" y="10026"/>
                    <a:pt x="14642" y="10061"/>
                    <a:pt x="14642" y="10132"/>
                  </a:cubicBezTo>
                  <a:lnTo>
                    <a:pt x="14642" y="1023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 defTabSz="914378">
                <a:defRPr sz="3000">
                  <a:solidFill>
                    <a:srgbClr val="FFFFFF"/>
                  </a:solidFill>
                </a:defRPr>
              </a:pPr>
              <a:endParaRPr sz="1688">
                <a:solidFill>
                  <a:srgbClr val="FFFFFF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70F2DC-1866-4034-9A35-BA5D36D85BF0}"/>
              </a:ext>
            </a:extLst>
          </p:cNvPr>
          <p:cNvGrpSpPr/>
          <p:nvPr/>
        </p:nvGrpSpPr>
        <p:grpSpPr>
          <a:xfrm>
            <a:off x="174642" y="3013167"/>
            <a:ext cx="995357" cy="978505"/>
            <a:chOff x="3136769" y="3757626"/>
            <a:chExt cx="1295531" cy="127702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7E70797-A5CD-480F-89C1-5BF4B607FA72}"/>
                </a:ext>
              </a:extLst>
            </p:cNvPr>
            <p:cNvSpPr/>
            <p:nvPr/>
          </p:nvSpPr>
          <p:spPr>
            <a:xfrm>
              <a:off x="3511084" y="3758383"/>
              <a:ext cx="921216" cy="1276263"/>
            </a:xfrm>
            <a:custGeom>
              <a:avLst/>
              <a:gdLst>
                <a:gd name="connsiteX0" fmla="*/ 435539 w 921216"/>
                <a:gd name="connsiteY0" fmla="*/ 0 h 1276263"/>
                <a:gd name="connsiteX1" fmla="*/ 921216 w 921216"/>
                <a:gd name="connsiteY1" fmla="*/ 0 h 1276263"/>
                <a:gd name="connsiteX2" fmla="*/ 921216 w 921216"/>
                <a:gd name="connsiteY2" fmla="*/ 2668 h 1276263"/>
                <a:gd name="connsiteX3" fmla="*/ 921216 w 921216"/>
                <a:gd name="connsiteY3" fmla="*/ 1274345 h 1276263"/>
                <a:gd name="connsiteX4" fmla="*/ 921216 w 921216"/>
                <a:gd name="connsiteY4" fmla="*/ 1274346 h 1276263"/>
                <a:gd name="connsiteX5" fmla="*/ 921216 w 921216"/>
                <a:gd name="connsiteY5" fmla="*/ 1276263 h 1276263"/>
                <a:gd name="connsiteX6" fmla="*/ 435539 w 921216"/>
                <a:gd name="connsiteY6" fmla="*/ 1276263 h 1276263"/>
                <a:gd name="connsiteX7" fmla="*/ 0 w 921216"/>
                <a:gd name="connsiteY7" fmla="*/ 714767 h 1276263"/>
                <a:gd name="connsiteX8" fmla="*/ 0 w 921216"/>
                <a:gd name="connsiteY8" fmla="*/ 546962 h 127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216" h="1276263">
                  <a:moveTo>
                    <a:pt x="435539" y="0"/>
                  </a:moveTo>
                  <a:lnTo>
                    <a:pt x="921216" y="0"/>
                  </a:lnTo>
                  <a:lnTo>
                    <a:pt x="921216" y="2668"/>
                  </a:lnTo>
                  <a:lnTo>
                    <a:pt x="921216" y="1274345"/>
                  </a:lnTo>
                  <a:lnTo>
                    <a:pt x="921216" y="1274346"/>
                  </a:lnTo>
                  <a:lnTo>
                    <a:pt x="921216" y="1276263"/>
                  </a:lnTo>
                  <a:lnTo>
                    <a:pt x="435539" y="1276263"/>
                  </a:lnTo>
                  <a:lnTo>
                    <a:pt x="0" y="714767"/>
                  </a:lnTo>
                  <a:lnTo>
                    <a:pt x="0" y="546962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21431" tIns="21431" rIns="21431" bIns="21431" anchor="ctr">
              <a:noAutofit/>
            </a:bodyPr>
            <a:lstStyle/>
            <a:p>
              <a:pPr defTabSz="914378">
                <a:defRPr sz="3000">
                  <a:solidFill>
                    <a:srgbClr val="FFFFFF"/>
                  </a:solidFill>
                </a:defRPr>
              </a:pPr>
              <a:endParaRPr sz="1688">
                <a:solidFill>
                  <a:srgbClr val="FFFFFF"/>
                </a:solidFill>
              </a:endParaRPr>
            </a:p>
          </p:txBody>
        </p:sp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86827BD8-DE98-4822-9186-7E201A174B8B}"/>
                </a:ext>
              </a:extLst>
            </p:cNvPr>
            <p:cNvSpPr/>
            <p:nvPr/>
          </p:nvSpPr>
          <p:spPr>
            <a:xfrm>
              <a:off x="3136769" y="3757626"/>
              <a:ext cx="1230519" cy="127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600" extrusionOk="0">
                  <a:moveTo>
                    <a:pt x="20078" y="11222"/>
                  </a:moveTo>
                  <a:cubicBezTo>
                    <a:pt x="20078" y="11222"/>
                    <a:pt x="20259" y="11081"/>
                    <a:pt x="20404" y="11081"/>
                  </a:cubicBezTo>
                  <a:cubicBezTo>
                    <a:pt x="20549" y="11081"/>
                    <a:pt x="21020" y="11046"/>
                    <a:pt x="21020" y="10870"/>
                  </a:cubicBezTo>
                  <a:cubicBezTo>
                    <a:pt x="21020" y="10694"/>
                    <a:pt x="20549" y="10694"/>
                    <a:pt x="20404" y="10659"/>
                  </a:cubicBezTo>
                  <a:cubicBezTo>
                    <a:pt x="20259" y="10659"/>
                    <a:pt x="20078" y="10519"/>
                    <a:pt x="20078" y="10519"/>
                  </a:cubicBezTo>
                  <a:cubicBezTo>
                    <a:pt x="20078" y="10519"/>
                    <a:pt x="21310" y="7212"/>
                    <a:pt x="21346" y="7106"/>
                  </a:cubicBezTo>
                  <a:cubicBezTo>
                    <a:pt x="21383" y="7001"/>
                    <a:pt x="21600" y="6508"/>
                    <a:pt x="21491" y="6543"/>
                  </a:cubicBezTo>
                  <a:cubicBezTo>
                    <a:pt x="21383" y="6579"/>
                    <a:pt x="20621" y="6860"/>
                    <a:pt x="20368" y="6930"/>
                  </a:cubicBezTo>
                  <a:cubicBezTo>
                    <a:pt x="20078" y="7001"/>
                    <a:pt x="19897" y="7141"/>
                    <a:pt x="19752" y="7388"/>
                  </a:cubicBezTo>
                  <a:cubicBezTo>
                    <a:pt x="19570" y="7634"/>
                    <a:pt x="17686" y="10096"/>
                    <a:pt x="17686" y="10096"/>
                  </a:cubicBezTo>
                  <a:cubicBezTo>
                    <a:pt x="17686" y="10096"/>
                    <a:pt x="17468" y="10096"/>
                    <a:pt x="16707" y="9991"/>
                  </a:cubicBezTo>
                  <a:cubicBezTo>
                    <a:pt x="15946" y="9885"/>
                    <a:pt x="13554" y="9780"/>
                    <a:pt x="12503" y="9709"/>
                  </a:cubicBezTo>
                  <a:cubicBezTo>
                    <a:pt x="11452" y="9639"/>
                    <a:pt x="11054" y="9498"/>
                    <a:pt x="11054" y="9498"/>
                  </a:cubicBezTo>
                  <a:cubicBezTo>
                    <a:pt x="11090" y="9252"/>
                    <a:pt x="12032" y="6367"/>
                    <a:pt x="12177" y="6016"/>
                  </a:cubicBezTo>
                  <a:cubicBezTo>
                    <a:pt x="12322" y="5664"/>
                    <a:pt x="14424" y="528"/>
                    <a:pt x="14497" y="317"/>
                  </a:cubicBezTo>
                  <a:cubicBezTo>
                    <a:pt x="14569" y="106"/>
                    <a:pt x="14424" y="0"/>
                    <a:pt x="14279" y="0"/>
                  </a:cubicBezTo>
                  <a:cubicBezTo>
                    <a:pt x="14134" y="0"/>
                    <a:pt x="13047" y="317"/>
                    <a:pt x="12830" y="493"/>
                  </a:cubicBezTo>
                  <a:cubicBezTo>
                    <a:pt x="12648" y="633"/>
                    <a:pt x="11452" y="2357"/>
                    <a:pt x="10800" y="3272"/>
                  </a:cubicBezTo>
                  <a:cubicBezTo>
                    <a:pt x="10619" y="2603"/>
                    <a:pt x="9133" y="2990"/>
                    <a:pt x="9133" y="2990"/>
                  </a:cubicBezTo>
                  <a:cubicBezTo>
                    <a:pt x="8952" y="3448"/>
                    <a:pt x="9133" y="3870"/>
                    <a:pt x="9133" y="3870"/>
                  </a:cubicBezTo>
                  <a:cubicBezTo>
                    <a:pt x="9713" y="4010"/>
                    <a:pt x="10111" y="3975"/>
                    <a:pt x="10365" y="3905"/>
                  </a:cubicBezTo>
                  <a:cubicBezTo>
                    <a:pt x="10039" y="4327"/>
                    <a:pt x="9278" y="5277"/>
                    <a:pt x="8444" y="6297"/>
                  </a:cubicBezTo>
                  <a:cubicBezTo>
                    <a:pt x="8191" y="5699"/>
                    <a:pt x="6777" y="6051"/>
                    <a:pt x="6777" y="6051"/>
                  </a:cubicBezTo>
                  <a:cubicBezTo>
                    <a:pt x="6596" y="6508"/>
                    <a:pt x="6777" y="6930"/>
                    <a:pt x="6777" y="6930"/>
                  </a:cubicBezTo>
                  <a:cubicBezTo>
                    <a:pt x="7248" y="7036"/>
                    <a:pt x="7611" y="7071"/>
                    <a:pt x="7864" y="7001"/>
                  </a:cubicBezTo>
                  <a:cubicBezTo>
                    <a:pt x="6741" y="8373"/>
                    <a:pt x="5726" y="9674"/>
                    <a:pt x="5726" y="9674"/>
                  </a:cubicBezTo>
                  <a:cubicBezTo>
                    <a:pt x="5726" y="9674"/>
                    <a:pt x="3298" y="9745"/>
                    <a:pt x="2754" y="9780"/>
                  </a:cubicBezTo>
                  <a:cubicBezTo>
                    <a:pt x="2211" y="9850"/>
                    <a:pt x="834" y="10167"/>
                    <a:pt x="471" y="10343"/>
                  </a:cubicBezTo>
                  <a:cubicBezTo>
                    <a:pt x="109" y="10519"/>
                    <a:pt x="0" y="10800"/>
                    <a:pt x="0" y="10800"/>
                  </a:cubicBezTo>
                  <a:cubicBezTo>
                    <a:pt x="0" y="10800"/>
                    <a:pt x="72" y="11046"/>
                    <a:pt x="471" y="11257"/>
                  </a:cubicBezTo>
                  <a:cubicBezTo>
                    <a:pt x="870" y="11468"/>
                    <a:pt x="2211" y="11750"/>
                    <a:pt x="2754" y="11820"/>
                  </a:cubicBezTo>
                  <a:cubicBezTo>
                    <a:pt x="3298" y="11891"/>
                    <a:pt x="5726" y="11926"/>
                    <a:pt x="5726" y="11926"/>
                  </a:cubicBezTo>
                  <a:cubicBezTo>
                    <a:pt x="5726" y="11926"/>
                    <a:pt x="6777" y="13192"/>
                    <a:pt x="7864" y="14599"/>
                  </a:cubicBezTo>
                  <a:cubicBezTo>
                    <a:pt x="7611" y="14564"/>
                    <a:pt x="7285" y="14564"/>
                    <a:pt x="6777" y="14670"/>
                  </a:cubicBezTo>
                  <a:cubicBezTo>
                    <a:pt x="6777" y="14670"/>
                    <a:pt x="6596" y="15092"/>
                    <a:pt x="6777" y="15549"/>
                  </a:cubicBezTo>
                  <a:cubicBezTo>
                    <a:pt x="6777" y="15549"/>
                    <a:pt x="8191" y="15901"/>
                    <a:pt x="8444" y="15303"/>
                  </a:cubicBezTo>
                  <a:cubicBezTo>
                    <a:pt x="9242" y="16323"/>
                    <a:pt x="10003" y="17273"/>
                    <a:pt x="10365" y="17695"/>
                  </a:cubicBezTo>
                  <a:cubicBezTo>
                    <a:pt x="10111" y="17625"/>
                    <a:pt x="9749" y="17590"/>
                    <a:pt x="9133" y="17730"/>
                  </a:cubicBezTo>
                  <a:cubicBezTo>
                    <a:pt x="9133" y="17730"/>
                    <a:pt x="8952" y="18152"/>
                    <a:pt x="9133" y="18610"/>
                  </a:cubicBezTo>
                  <a:cubicBezTo>
                    <a:pt x="9133" y="18610"/>
                    <a:pt x="10619" y="18997"/>
                    <a:pt x="10800" y="18328"/>
                  </a:cubicBezTo>
                  <a:cubicBezTo>
                    <a:pt x="11452" y="19243"/>
                    <a:pt x="12648" y="20967"/>
                    <a:pt x="12830" y="21107"/>
                  </a:cubicBezTo>
                  <a:cubicBezTo>
                    <a:pt x="13047" y="21283"/>
                    <a:pt x="14134" y="21600"/>
                    <a:pt x="14279" y="21600"/>
                  </a:cubicBezTo>
                  <a:cubicBezTo>
                    <a:pt x="14424" y="21600"/>
                    <a:pt x="14569" y="21494"/>
                    <a:pt x="14497" y="21283"/>
                  </a:cubicBezTo>
                  <a:cubicBezTo>
                    <a:pt x="14424" y="21072"/>
                    <a:pt x="12322" y="15971"/>
                    <a:pt x="12177" y="15584"/>
                  </a:cubicBezTo>
                  <a:cubicBezTo>
                    <a:pt x="12032" y="15233"/>
                    <a:pt x="11054" y="12348"/>
                    <a:pt x="11054" y="12102"/>
                  </a:cubicBezTo>
                  <a:cubicBezTo>
                    <a:pt x="11054" y="12102"/>
                    <a:pt x="11452" y="11961"/>
                    <a:pt x="12503" y="11891"/>
                  </a:cubicBezTo>
                  <a:cubicBezTo>
                    <a:pt x="13554" y="11820"/>
                    <a:pt x="15946" y="11715"/>
                    <a:pt x="16707" y="11609"/>
                  </a:cubicBezTo>
                  <a:cubicBezTo>
                    <a:pt x="17468" y="11504"/>
                    <a:pt x="17686" y="11504"/>
                    <a:pt x="17686" y="11504"/>
                  </a:cubicBezTo>
                  <a:cubicBezTo>
                    <a:pt x="17686" y="11504"/>
                    <a:pt x="19607" y="13966"/>
                    <a:pt x="19752" y="14212"/>
                  </a:cubicBezTo>
                  <a:cubicBezTo>
                    <a:pt x="19897" y="14459"/>
                    <a:pt x="20078" y="14599"/>
                    <a:pt x="20368" y="14670"/>
                  </a:cubicBezTo>
                  <a:cubicBezTo>
                    <a:pt x="20658" y="14740"/>
                    <a:pt x="21383" y="15021"/>
                    <a:pt x="21491" y="15057"/>
                  </a:cubicBezTo>
                  <a:cubicBezTo>
                    <a:pt x="21600" y="15092"/>
                    <a:pt x="21419" y="14599"/>
                    <a:pt x="21346" y="14494"/>
                  </a:cubicBezTo>
                  <a:cubicBezTo>
                    <a:pt x="21310" y="14529"/>
                    <a:pt x="20078" y="11222"/>
                    <a:pt x="20078" y="11222"/>
                  </a:cubicBezTo>
                  <a:close/>
                  <a:moveTo>
                    <a:pt x="906" y="11363"/>
                  </a:moveTo>
                  <a:cubicBezTo>
                    <a:pt x="797" y="11293"/>
                    <a:pt x="580" y="11187"/>
                    <a:pt x="471" y="10941"/>
                  </a:cubicBezTo>
                  <a:cubicBezTo>
                    <a:pt x="471" y="10941"/>
                    <a:pt x="471" y="10906"/>
                    <a:pt x="507" y="10906"/>
                  </a:cubicBezTo>
                  <a:lnTo>
                    <a:pt x="725" y="10906"/>
                  </a:lnTo>
                  <a:cubicBezTo>
                    <a:pt x="725" y="10906"/>
                    <a:pt x="761" y="10906"/>
                    <a:pt x="761" y="10906"/>
                  </a:cubicBezTo>
                  <a:cubicBezTo>
                    <a:pt x="761" y="10976"/>
                    <a:pt x="834" y="11152"/>
                    <a:pt x="979" y="11293"/>
                  </a:cubicBezTo>
                  <a:cubicBezTo>
                    <a:pt x="942" y="11363"/>
                    <a:pt x="906" y="11398"/>
                    <a:pt x="906" y="11363"/>
                  </a:cubicBezTo>
                  <a:close/>
                  <a:moveTo>
                    <a:pt x="906" y="10448"/>
                  </a:moveTo>
                  <a:cubicBezTo>
                    <a:pt x="761" y="10589"/>
                    <a:pt x="725" y="10800"/>
                    <a:pt x="689" y="10835"/>
                  </a:cubicBezTo>
                  <a:cubicBezTo>
                    <a:pt x="689" y="10835"/>
                    <a:pt x="689" y="10835"/>
                    <a:pt x="652" y="10835"/>
                  </a:cubicBezTo>
                  <a:lnTo>
                    <a:pt x="435" y="10835"/>
                  </a:lnTo>
                  <a:cubicBezTo>
                    <a:pt x="399" y="10835"/>
                    <a:pt x="399" y="10800"/>
                    <a:pt x="399" y="10800"/>
                  </a:cubicBezTo>
                  <a:cubicBezTo>
                    <a:pt x="507" y="10554"/>
                    <a:pt x="725" y="10448"/>
                    <a:pt x="834" y="10378"/>
                  </a:cubicBezTo>
                  <a:cubicBezTo>
                    <a:pt x="906" y="10378"/>
                    <a:pt x="942" y="10413"/>
                    <a:pt x="906" y="10448"/>
                  </a:cubicBezTo>
                  <a:close/>
                  <a:moveTo>
                    <a:pt x="4421" y="11539"/>
                  </a:moveTo>
                  <a:cubicBezTo>
                    <a:pt x="4421" y="11574"/>
                    <a:pt x="4385" y="11644"/>
                    <a:pt x="4313" y="11644"/>
                  </a:cubicBezTo>
                  <a:lnTo>
                    <a:pt x="4240" y="11644"/>
                  </a:lnTo>
                  <a:cubicBezTo>
                    <a:pt x="4204" y="11644"/>
                    <a:pt x="4132" y="11609"/>
                    <a:pt x="4132" y="11539"/>
                  </a:cubicBezTo>
                  <a:lnTo>
                    <a:pt x="4132" y="11468"/>
                  </a:lnTo>
                  <a:cubicBezTo>
                    <a:pt x="4132" y="11433"/>
                    <a:pt x="4168" y="11363"/>
                    <a:pt x="4240" y="11363"/>
                  </a:cubicBezTo>
                  <a:lnTo>
                    <a:pt x="4313" y="11363"/>
                  </a:lnTo>
                  <a:cubicBezTo>
                    <a:pt x="4349" y="11363"/>
                    <a:pt x="4421" y="11398"/>
                    <a:pt x="4421" y="11468"/>
                  </a:cubicBezTo>
                  <a:lnTo>
                    <a:pt x="4421" y="11539"/>
                  </a:lnTo>
                  <a:close/>
                  <a:moveTo>
                    <a:pt x="4421" y="10237"/>
                  </a:moveTo>
                  <a:cubicBezTo>
                    <a:pt x="4421" y="10272"/>
                    <a:pt x="4385" y="10343"/>
                    <a:pt x="4313" y="10343"/>
                  </a:cubicBezTo>
                  <a:lnTo>
                    <a:pt x="4240" y="10343"/>
                  </a:lnTo>
                  <a:cubicBezTo>
                    <a:pt x="4204" y="10343"/>
                    <a:pt x="4132" y="10307"/>
                    <a:pt x="4132" y="10237"/>
                  </a:cubicBezTo>
                  <a:lnTo>
                    <a:pt x="4132" y="10132"/>
                  </a:lnTo>
                  <a:cubicBezTo>
                    <a:pt x="4132" y="10096"/>
                    <a:pt x="4168" y="10026"/>
                    <a:pt x="4240" y="10026"/>
                  </a:cubicBezTo>
                  <a:lnTo>
                    <a:pt x="4313" y="10026"/>
                  </a:lnTo>
                  <a:cubicBezTo>
                    <a:pt x="4349" y="10026"/>
                    <a:pt x="4421" y="10061"/>
                    <a:pt x="4421" y="10132"/>
                  </a:cubicBezTo>
                  <a:lnTo>
                    <a:pt x="4421" y="10237"/>
                  </a:lnTo>
                  <a:close/>
                  <a:moveTo>
                    <a:pt x="4856" y="11539"/>
                  </a:moveTo>
                  <a:cubicBezTo>
                    <a:pt x="4856" y="11574"/>
                    <a:pt x="4820" y="11644"/>
                    <a:pt x="4748" y="11644"/>
                  </a:cubicBezTo>
                  <a:lnTo>
                    <a:pt x="4675" y="11644"/>
                  </a:lnTo>
                  <a:cubicBezTo>
                    <a:pt x="4639" y="11644"/>
                    <a:pt x="4566" y="11609"/>
                    <a:pt x="4566" y="11539"/>
                  </a:cubicBezTo>
                  <a:lnTo>
                    <a:pt x="4566" y="11468"/>
                  </a:lnTo>
                  <a:cubicBezTo>
                    <a:pt x="4566" y="11433"/>
                    <a:pt x="4603" y="11363"/>
                    <a:pt x="4675" y="11363"/>
                  </a:cubicBezTo>
                  <a:lnTo>
                    <a:pt x="4748" y="11363"/>
                  </a:lnTo>
                  <a:cubicBezTo>
                    <a:pt x="4784" y="11363"/>
                    <a:pt x="4856" y="11398"/>
                    <a:pt x="4856" y="11468"/>
                  </a:cubicBezTo>
                  <a:lnTo>
                    <a:pt x="4856" y="11539"/>
                  </a:lnTo>
                  <a:close/>
                  <a:moveTo>
                    <a:pt x="4856" y="10237"/>
                  </a:moveTo>
                  <a:cubicBezTo>
                    <a:pt x="4856" y="10272"/>
                    <a:pt x="4820" y="10343"/>
                    <a:pt x="4748" y="10343"/>
                  </a:cubicBezTo>
                  <a:lnTo>
                    <a:pt x="4675" y="10343"/>
                  </a:lnTo>
                  <a:cubicBezTo>
                    <a:pt x="4639" y="10343"/>
                    <a:pt x="4566" y="10307"/>
                    <a:pt x="4566" y="10237"/>
                  </a:cubicBezTo>
                  <a:lnTo>
                    <a:pt x="4566" y="10132"/>
                  </a:lnTo>
                  <a:cubicBezTo>
                    <a:pt x="4566" y="10096"/>
                    <a:pt x="4603" y="10026"/>
                    <a:pt x="4675" y="10026"/>
                  </a:cubicBezTo>
                  <a:lnTo>
                    <a:pt x="4748" y="10026"/>
                  </a:lnTo>
                  <a:cubicBezTo>
                    <a:pt x="4784" y="10026"/>
                    <a:pt x="4856" y="10061"/>
                    <a:pt x="4856" y="10132"/>
                  </a:cubicBezTo>
                  <a:lnTo>
                    <a:pt x="4856" y="10237"/>
                  </a:lnTo>
                  <a:close/>
                  <a:moveTo>
                    <a:pt x="5255" y="11539"/>
                  </a:moveTo>
                  <a:cubicBezTo>
                    <a:pt x="5255" y="11574"/>
                    <a:pt x="5219" y="11644"/>
                    <a:pt x="5146" y="11644"/>
                  </a:cubicBezTo>
                  <a:lnTo>
                    <a:pt x="5074" y="11644"/>
                  </a:lnTo>
                  <a:cubicBezTo>
                    <a:pt x="5038" y="11644"/>
                    <a:pt x="4965" y="11609"/>
                    <a:pt x="4965" y="11539"/>
                  </a:cubicBezTo>
                  <a:lnTo>
                    <a:pt x="4965" y="11468"/>
                  </a:lnTo>
                  <a:cubicBezTo>
                    <a:pt x="4965" y="11433"/>
                    <a:pt x="5001" y="11363"/>
                    <a:pt x="5074" y="11363"/>
                  </a:cubicBezTo>
                  <a:lnTo>
                    <a:pt x="5146" y="11363"/>
                  </a:lnTo>
                  <a:cubicBezTo>
                    <a:pt x="5183" y="11363"/>
                    <a:pt x="5255" y="11398"/>
                    <a:pt x="5255" y="11468"/>
                  </a:cubicBezTo>
                  <a:lnTo>
                    <a:pt x="5255" y="11539"/>
                  </a:lnTo>
                  <a:close/>
                  <a:moveTo>
                    <a:pt x="5255" y="10237"/>
                  </a:moveTo>
                  <a:cubicBezTo>
                    <a:pt x="5255" y="10272"/>
                    <a:pt x="5219" y="10343"/>
                    <a:pt x="5146" y="10343"/>
                  </a:cubicBezTo>
                  <a:lnTo>
                    <a:pt x="5074" y="10343"/>
                  </a:lnTo>
                  <a:cubicBezTo>
                    <a:pt x="5038" y="10343"/>
                    <a:pt x="4965" y="10307"/>
                    <a:pt x="4965" y="10237"/>
                  </a:cubicBezTo>
                  <a:lnTo>
                    <a:pt x="4965" y="10132"/>
                  </a:lnTo>
                  <a:cubicBezTo>
                    <a:pt x="4965" y="10096"/>
                    <a:pt x="5001" y="10026"/>
                    <a:pt x="5074" y="10026"/>
                  </a:cubicBezTo>
                  <a:lnTo>
                    <a:pt x="5146" y="10026"/>
                  </a:lnTo>
                  <a:cubicBezTo>
                    <a:pt x="5183" y="10026"/>
                    <a:pt x="5255" y="10061"/>
                    <a:pt x="5255" y="10132"/>
                  </a:cubicBezTo>
                  <a:lnTo>
                    <a:pt x="5255" y="10237"/>
                  </a:lnTo>
                  <a:close/>
                  <a:moveTo>
                    <a:pt x="5690" y="11539"/>
                  </a:moveTo>
                  <a:cubicBezTo>
                    <a:pt x="5690" y="11574"/>
                    <a:pt x="5654" y="11644"/>
                    <a:pt x="5581" y="11644"/>
                  </a:cubicBezTo>
                  <a:lnTo>
                    <a:pt x="5509" y="11644"/>
                  </a:lnTo>
                  <a:cubicBezTo>
                    <a:pt x="5472" y="11644"/>
                    <a:pt x="5400" y="11609"/>
                    <a:pt x="5400" y="11539"/>
                  </a:cubicBezTo>
                  <a:lnTo>
                    <a:pt x="5400" y="11468"/>
                  </a:lnTo>
                  <a:cubicBezTo>
                    <a:pt x="5400" y="11433"/>
                    <a:pt x="5436" y="11363"/>
                    <a:pt x="5509" y="11363"/>
                  </a:cubicBezTo>
                  <a:lnTo>
                    <a:pt x="5581" y="11363"/>
                  </a:lnTo>
                  <a:cubicBezTo>
                    <a:pt x="5617" y="11363"/>
                    <a:pt x="5690" y="11398"/>
                    <a:pt x="5690" y="11468"/>
                  </a:cubicBezTo>
                  <a:lnTo>
                    <a:pt x="5690" y="11539"/>
                  </a:lnTo>
                  <a:close/>
                  <a:moveTo>
                    <a:pt x="5690" y="10237"/>
                  </a:moveTo>
                  <a:cubicBezTo>
                    <a:pt x="5690" y="10272"/>
                    <a:pt x="5654" y="10343"/>
                    <a:pt x="5581" y="10343"/>
                  </a:cubicBezTo>
                  <a:lnTo>
                    <a:pt x="5509" y="10343"/>
                  </a:lnTo>
                  <a:cubicBezTo>
                    <a:pt x="5472" y="10343"/>
                    <a:pt x="5400" y="10307"/>
                    <a:pt x="5400" y="10237"/>
                  </a:cubicBezTo>
                  <a:lnTo>
                    <a:pt x="5400" y="10132"/>
                  </a:lnTo>
                  <a:cubicBezTo>
                    <a:pt x="5400" y="10096"/>
                    <a:pt x="5436" y="10026"/>
                    <a:pt x="5509" y="10026"/>
                  </a:cubicBezTo>
                  <a:lnTo>
                    <a:pt x="5581" y="10026"/>
                  </a:lnTo>
                  <a:cubicBezTo>
                    <a:pt x="5617" y="10026"/>
                    <a:pt x="5690" y="10061"/>
                    <a:pt x="5690" y="10132"/>
                  </a:cubicBezTo>
                  <a:lnTo>
                    <a:pt x="5690" y="10237"/>
                  </a:lnTo>
                  <a:close/>
                  <a:moveTo>
                    <a:pt x="6125" y="11539"/>
                  </a:moveTo>
                  <a:cubicBezTo>
                    <a:pt x="6125" y="11574"/>
                    <a:pt x="6089" y="11644"/>
                    <a:pt x="6016" y="11644"/>
                  </a:cubicBezTo>
                  <a:lnTo>
                    <a:pt x="5944" y="11644"/>
                  </a:lnTo>
                  <a:cubicBezTo>
                    <a:pt x="5907" y="11644"/>
                    <a:pt x="5835" y="11609"/>
                    <a:pt x="5835" y="11539"/>
                  </a:cubicBezTo>
                  <a:lnTo>
                    <a:pt x="5835" y="11468"/>
                  </a:lnTo>
                  <a:cubicBezTo>
                    <a:pt x="5835" y="11433"/>
                    <a:pt x="5871" y="11363"/>
                    <a:pt x="5944" y="11363"/>
                  </a:cubicBezTo>
                  <a:lnTo>
                    <a:pt x="6016" y="11363"/>
                  </a:lnTo>
                  <a:cubicBezTo>
                    <a:pt x="6052" y="11363"/>
                    <a:pt x="6125" y="11398"/>
                    <a:pt x="6125" y="11468"/>
                  </a:cubicBezTo>
                  <a:lnTo>
                    <a:pt x="6125" y="11539"/>
                  </a:lnTo>
                  <a:close/>
                  <a:moveTo>
                    <a:pt x="6125" y="10237"/>
                  </a:moveTo>
                  <a:cubicBezTo>
                    <a:pt x="6125" y="10272"/>
                    <a:pt x="6089" y="10343"/>
                    <a:pt x="6016" y="10343"/>
                  </a:cubicBezTo>
                  <a:lnTo>
                    <a:pt x="5944" y="10343"/>
                  </a:lnTo>
                  <a:cubicBezTo>
                    <a:pt x="5907" y="10343"/>
                    <a:pt x="5835" y="10307"/>
                    <a:pt x="5835" y="10237"/>
                  </a:cubicBezTo>
                  <a:lnTo>
                    <a:pt x="5835" y="10132"/>
                  </a:lnTo>
                  <a:cubicBezTo>
                    <a:pt x="5835" y="10096"/>
                    <a:pt x="5871" y="10026"/>
                    <a:pt x="5944" y="10026"/>
                  </a:cubicBezTo>
                  <a:lnTo>
                    <a:pt x="6016" y="10026"/>
                  </a:lnTo>
                  <a:cubicBezTo>
                    <a:pt x="6052" y="10026"/>
                    <a:pt x="6125" y="10061"/>
                    <a:pt x="6125" y="10132"/>
                  </a:cubicBezTo>
                  <a:lnTo>
                    <a:pt x="6125" y="10237"/>
                  </a:lnTo>
                  <a:close/>
                  <a:moveTo>
                    <a:pt x="7248" y="11644"/>
                  </a:moveTo>
                  <a:cubicBezTo>
                    <a:pt x="7248" y="11679"/>
                    <a:pt x="7212" y="11750"/>
                    <a:pt x="7140" y="11750"/>
                  </a:cubicBezTo>
                  <a:lnTo>
                    <a:pt x="7067" y="11750"/>
                  </a:lnTo>
                  <a:cubicBezTo>
                    <a:pt x="7031" y="11750"/>
                    <a:pt x="6958" y="11715"/>
                    <a:pt x="6958" y="11644"/>
                  </a:cubicBezTo>
                  <a:lnTo>
                    <a:pt x="6958" y="11574"/>
                  </a:lnTo>
                  <a:cubicBezTo>
                    <a:pt x="6958" y="11539"/>
                    <a:pt x="6995" y="11468"/>
                    <a:pt x="7067" y="11468"/>
                  </a:cubicBezTo>
                  <a:lnTo>
                    <a:pt x="7140" y="11468"/>
                  </a:lnTo>
                  <a:cubicBezTo>
                    <a:pt x="7176" y="11468"/>
                    <a:pt x="7248" y="11504"/>
                    <a:pt x="7248" y="11574"/>
                  </a:cubicBezTo>
                  <a:lnTo>
                    <a:pt x="7248" y="11644"/>
                  </a:lnTo>
                  <a:close/>
                  <a:moveTo>
                    <a:pt x="7248" y="10132"/>
                  </a:moveTo>
                  <a:cubicBezTo>
                    <a:pt x="7248" y="10167"/>
                    <a:pt x="7212" y="10237"/>
                    <a:pt x="7140" y="10237"/>
                  </a:cubicBezTo>
                  <a:lnTo>
                    <a:pt x="7067" y="10237"/>
                  </a:lnTo>
                  <a:cubicBezTo>
                    <a:pt x="7031" y="10237"/>
                    <a:pt x="6958" y="10202"/>
                    <a:pt x="6958" y="10132"/>
                  </a:cubicBezTo>
                  <a:lnTo>
                    <a:pt x="6958" y="10061"/>
                  </a:lnTo>
                  <a:cubicBezTo>
                    <a:pt x="6958" y="10026"/>
                    <a:pt x="6995" y="9956"/>
                    <a:pt x="7067" y="9956"/>
                  </a:cubicBezTo>
                  <a:lnTo>
                    <a:pt x="7140" y="9956"/>
                  </a:lnTo>
                  <a:cubicBezTo>
                    <a:pt x="7176" y="9956"/>
                    <a:pt x="7248" y="9991"/>
                    <a:pt x="7248" y="10061"/>
                  </a:cubicBezTo>
                  <a:lnTo>
                    <a:pt x="7248" y="10132"/>
                  </a:lnTo>
                  <a:close/>
                  <a:moveTo>
                    <a:pt x="7683" y="11644"/>
                  </a:moveTo>
                  <a:cubicBezTo>
                    <a:pt x="7683" y="11679"/>
                    <a:pt x="7647" y="11750"/>
                    <a:pt x="7575" y="11750"/>
                  </a:cubicBezTo>
                  <a:lnTo>
                    <a:pt x="7502" y="11750"/>
                  </a:lnTo>
                  <a:cubicBezTo>
                    <a:pt x="7466" y="11750"/>
                    <a:pt x="7393" y="11715"/>
                    <a:pt x="7393" y="11644"/>
                  </a:cubicBezTo>
                  <a:lnTo>
                    <a:pt x="7393" y="11574"/>
                  </a:lnTo>
                  <a:cubicBezTo>
                    <a:pt x="7393" y="11539"/>
                    <a:pt x="7430" y="11468"/>
                    <a:pt x="7502" y="11468"/>
                  </a:cubicBezTo>
                  <a:lnTo>
                    <a:pt x="7575" y="11468"/>
                  </a:lnTo>
                  <a:cubicBezTo>
                    <a:pt x="7611" y="11468"/>
                    <a:pt x="7683" y="11504"/>
                    <a:pt x="7683" y="11574"/>
                  </a:cubicBezTo>
                  <a:lnTo>
                    <a:pt x="7683" y="11644"/>
                  </a:lnTo>
                  <a:close/>
                  <a:moveTo>
                    <a:pt x="7683" y="10132"/>
                  </a:moveTo>
                  <a:cubicBezTo>
                    <a:pt x="7683" y="10167"/>
                    <a:pt x="7647" y="10237"/>
                    <a:pt x="7575" y="10237"/>
                  </a:cubicBezTo>
                  <a:lnTo>
                    <a:pt x="7502" y="10237"/>
                  </a:lnTo>
                  <a:cubicBezTo>
                    <a:pt x="7466" y="10237"/>
                    <a:pt x="7393" y="10202"/>
                    <a:pt x="7393" y="10132"/>
                  </a:cubicBezTo>
                  <a:lnTo>
                    <a:pt x="7393" y="10061"/>
                  </a:lnTo>
                  <a:cubicBezTo>
                    <a:pt x="7393" y="10026"/>
                    <a:pt x="7430" y="9956"/>
                    <a:pt x="7502" y="9956"/>
                  </a:cubicBezTo>
                  <a:lnTo>
                    <a:pt x="7575" y="9956"/>
                  </a:lnTo>
                  <a:cubicBezTo>
                    <a:pt x="7611" y="9956"/>
                    <a:pt x="7683" y="9991"/>
                    <a:pt x="7683" y="10061"/>
                  </a:cubicBezTo>
                  <a:lnTo>
                    <a:pt x="7683" y="10132"/>
                  </a:lnTo>
                  <a:close/>
                  <a:moveTo>
                    <a:pt x="8082" y="11644"/>
                  </a:moveTo>
                  <a:cubicBezTo>
                    <a:pt x="8082" y="11679"/>
                    <a:pt x="8046" y="11750"/>
                    <a:pt x="7973" y="11750"/>
                  </a:cubicBezTo>
                  <a:lnTo>
                    <a:pt x="7901" y="11750"/>
                  </a:lnTo>
                  <a:cubicBezTo>
                    <a:pt x="7864" y="11750"/>
                    <a:pt x="7792" y="11715"/>
                    <a:pt x="7792" y="11644"/>
                  </a:cubicBezTo>
                  <a:lnTo>
                    <a:pt x="7792" y="11574"/>
                  </a:lnTo>
                  <a:cubicBezTo>
                    <a:pt x="7792" y="11539"/>
                    <a:pt x="7828" y="11468"/>
                    <a:pt x="7901" y="11468"/>
                  </a:cubicBezTo>
                  <a:lnTo>
                    <a:pt x="7973" y="11468"/>
                  </a:lnTo>
                  <a:cubicBezTo>
                    <a:pt x="8009" y="11468"/>
                    <a:pt x="8082" y="11504"/>
                    <a:pt x="8082" y="11574"/>
                  </a:cubicBezTo>
                  <a:lnTo>
                    <a:pt x="8082" y="11644"/>
                  </a:lnTo>
                  <a:close/>
                  <a:moveTo>
                    <a:pt x="8082" y="10132"/>
                  </a:moveTo>
                  <a:cubicBezTo>
                    <a:pt x="8082" y="10167"/>
                    <a:pt x="8046" y="10237"/>
                    <a:pt x="7973" y="10237"/>
                  </a:cubicBezTo>
                  <a:lnTo>
                    <a:pt x="7901" y="10237"/>
                  </a:lnTo>
                  <a:cubicBezTo>
                    <a:pt x="7864" y="10237"/>
                    <a:pt x="7792" y="10202"/>
                    <a:pt x="7792" y="10132"/>
                  </a:cubicBezTo>
                  <a:lnTo>
                    <a:pt x="7792" y="10061"/>
                  </a:lnTo>
                  <a:cubicBezTo>
                    <a:pt x="7792" y="10026"/>
                    <a:pt x="7828" y="9956"/>
                    <a:pt x="7901" y="9956"/>
                  </a:cubicBezTo>
                  <a:lnTo>
                    <a:pt x="7973" y="9956"/>
                  </a:lnTo>
                  <a:cubicBezTo>
                    <a:pt x="8009" y="9956"/>
                    <a:pt x="8082" y="9991"/>
                    <a:pt x="8082" y="10061"/>
                  </a:cubicBezTo>
                  <a:lnTo>
                    <a:pt x="8082" y="10132"/>
                  </a:lnTo>
                  <a:close/>
                  <a:moveTo>
                    <a:pt x="8517" y="11644"/>
                  </a:moveTo>
                  <a:cubicBezTo>
                    <a:pt x="8517" y="11679"/>
                    <a:pt x="8481" y="11750"/>
                    <a:pt x="8408" y="11750"/>
                  </a:cubicBezTo>
                  <a:lnTo>
                    <a:pt x="8336" y="11750"/>
                  </a:lnTo>
                  <a:cubicBezTo>
                    <a:pt x="8299" y="11750"/>
                    <a:pt x="8227" y="11715"/>
                    <a:pt x="8227" y="11644"/>
                  </a:cubicBezTo>
                  <a:lnTo>
                    <a:pt x="8227" y="11574"/>
                  </a:lnTo>
                  <a:cubicBezTo>
                    <a:pt x="8227" y="11539"/>
                    <a:pt x="8263" y="11468"/>
                    <a:pt x="8336" y="11468"/>
                  </a:cubicBezTo>
                  <a:lnTo>
                    <a:pt x="8408" y="11468"/>
                  </a:lnTo>
                  <a:cubicBezTo>
                    <a:pt x="8444" y="11468"/>
                    <a:pt x="8517" y="11504"/>
                    <a:pt x="8517" y="11574"/>
                  </a:cubicBezTo>
                  <a:lnTo>
                    <a:pt x="8517" y="11644"/>
                  </a:lnTo>
                  <a:close/>
                  <a:moveTo>
                    <a:pt x="8517" y="10132"/>
                  </a:moveTo>
                  <a:cubicBezTo>
                    <a:pt x="8517" y="10167"/>
                    <a:pt x="8481" y="10237"/>
                    <a:pt x="8408" y="10237"/>
                  </a:cubicBezTo>
                  <a:lnTo>
                    <a:pt x="8336" y="10237"/>
                  </a:lnTo>
                  <a:cubicBezTo>
                    <a:pt x="8299" y="10237"/>
                    <a:pt x="8227" y="10202"/>
                    <a:pt x="8227" y="10132"/>
                  </a:cubicBezTo>
                  <a:lnTo>
                    <a:pt x="8227" y="10061"/>
                  </a:lnTo>
                  <a:cubicBezTo>
                    <a:pt x="8227" y="10026"/>
                    <a:pt x="8263" y="9956"/>
                    <a:pt x="8336" y="9956"/>
                  </a:cubicBezTo>
                  <a:lnTo>
                    <a:pt x="8408" y="9956"/>
                  </a:lnTo>
                  <a:cubicBezTo>
                    <a:pt x="8444" y="9956"/>
                    <a:pt x="8517" y="9991"/>
                    <a:pt x="8517" y="10061"/>
                  </a:cubicBezTo>
                  <a:lnTo>
                    <a:pt x="8517" y="10132"/>
                  </a:lnTo>
                  <a:close/>
                  <a:moveTo>
                    <a:pt x="8952" y="11644"/>
                  </a:moveTo>
                  <a:cubicBezTo>
                    <a:pt x="8952" y="11679"/>
                    <a:pt x="8915" y="11750"/>
                    <a:pt x="8843" y="11750"/>
                  </a:cubicBezTo>
                  <a:lnTo>
                    <a:pt x="8770" y="11750"/>
                  </a:lnTo>
                  <a:cubicBezTo>
                    <a:pt x="8734" y="11750"/>
                    <a:pt x="8662" y="11715"/>
                    <a:pt x="8662" y="11644"/>
                  </a:cubicBezTo>
                  <a:lnTo>
                    <a:pt x="8662" y="11574"/>
                  </a:lnTo>
                  <a:cubicBezTo>
                    <a:pt x="8662" y="11539"/>
                    <a:pt x="8698" y="11468"/>
                    <a:pt x="8770" y="11468"/>
                  </a:cubicBezTo>
                  <a:lnTo>
                    <a:pt x="8843" y="11468"/>
                  </a:lnTo>
                  <a:cubicBezTo>
                    <a:pt x="8879" y="11468"/>
                    <a:pt x="8952" y="11504"/>
                    <a:pt x="8952" y="11574"/>
                  </a:cubicBezTo>
                  <a:lnTo>
                    <a:pt x="8952" y="11644"/>
                  </a:lnTo>
                  <a:close/>
                  <a:moveTo>
                    <a:pt x="8952" y="10132"/>
                  </a:moveTo>
                  <a:cubicBezTo>
                    <a:pt x="8952" y="10167"/>
                    <a:pt x="8915" y="10237"/>
                    <a:pt x="8843" y="10237"/>
                  </a:cubicBezTo>
                  <a:lnTo>
                    <a:pt x="8770" y="10237"/>
                  </a:lnTo>
                  <a:cubicBezTo>
                    <a:pt x="8734" y="10237"/>
                    <a:pt x="8662" y="10202"/>
                    <a:pt x="8662" y="10132"/>
                  </a:cubicBezTo>
                  <a:lnTo>
                    <a:pt x="8662" y="10061"/>
                  </a:lnTo>
                  <a:cubicBezTo>
                    <a:pt x="8662" y="10026"/>
                    <a:pt x="8698" y="9956"/>
                    <a:pt x="8770" y="9956"/>
                  </a:cubicBezTo>
                  <a:lnTo>
                    <a:pt x="8843" y="9956"/>
                  </a:lnTo>
                  <a:cubicBezTo>
                    <a:pt x="8879" y="9956"/>
                    <a:pt x="8952" y="9991"/>
                    <a:pt x="8952" y="10061"/>
                  </a:cubicBezTo>
                  <a:lnTo>
                    <a:pt x="8952" y="10132"/>
                  </a:lnTo>
                  <a:close/>
                  <a:moveTo>
                    <a:pt x="9387" y="11644"/>
                  </a:moveTo>
                  <a:cubicBezTo>
                    <a:pt x="9387" y="11679"/>
                    <a:pt x="9350" y="11750"/>
                    <a:pt x="9278" y="11750"/>
                  </a:cubicBezTo>
                  <a:lnTo>
                    <a:pt x="9205" y="11750"/>
                  </a:lnTo>
                  <a:cubicBezTo>
                    <a:pt x="9169" y="11750"/>
                    <a:pt x="9097" y="11715"/>
                    <a:pt x="9097" y="11644"/>
                  </a:cubicBezTo>
                  <a:lnTo>
                    <a:pt x="9097" y="11574"/>
                  </a:lnTo>
                  <a:cubicBezTo>
                    <a:pt x="9097" y="11539"/>
                    <a:pt x="9133" y="11468"/>
                    <a:pt x="9205" y="11468"/>
                  </a:cubicBezTo>
                  <a:lnTo>
                    <a:pt x="9278" y="11468"/>
                  </a:lnTo>
                  <a:cubicBezTo>
                    <a:pt x="9314" y="11468"/>
                    <a:pt x="9387" y="11504"/>
                    <a:pt x="9387" y="11574"/>
                  </a:cubicBezTo>
                  <a:lnTo>
                    <a:pt x="9387" y="11644"/>
                  </a:lnTo>
                  <a:close/>
                  <a:moveTo>
                    <a:pt x="9387" y="10132"/>
                  </a:moveTo>
                  <a:cubicBezTo>
                    <a:pt x="9387" y="10167"/>
                    <a:pt x="9350" y="10237"/>
                    <a:pt x="9278" y="10237"/>
                  </a:cubicBezTo>
                  <a:lnTo>
                    <a:pt x="9205" y="10237"/>
                  </a:lnTo>
                  <a:cubicBezTo>
                    <a:pt x="9169" y="10237"/>
                    <a:pt x="9097" y="10202"/>
                    <a:pt x="9097" y="10132"/>
                  </a:cubicBezTo>
                  <a:lnTo>
                    <a:pt x="9097" y="10061"/>
                  </a:lnTo>
                  <a:cubicBezTo>
                    <a:pt x="9097" y="10026"/>
                    <a:pt x="9133" y="9956"/>
                    <a:pt x="9205" y="9956"/>
                  </a:cubicBezTo>
                  <a:lnTo>
                    <a:pt x="9278" y="9956"/>
                  </a:lnTo>
                  <a:cubicBezTo>
                    <a:pt x="9314" y="9956"/>
                    <a:pt x="9387" y="9991"/>
                    <a:pt x="9387" y="10061"/>
                  </a:cubicBezTo>
                  <a:lnTo>
                    <a:pt x="9387" y="10132"/>
                  </a:lnTo>
                  <a:close/>
                  <a:moveTo>
                    <a:pt x="9821" y="11644"/>
                  </a:moveTo>
                  <a:cubicBezTo>
                    <a:pt x="9821" y="11679"/>
                    <a:pt x="9785" y="11750"/>
                    <a:pt x="9713" y="11750"/>
                  </a:cubicBezTo>
                  <a:lnTo>
                    <a:pt x="9640" y="11750"/>
                  </a:lnTo>
                  <a:cubicBezTo>
                    <a:pt x="9604" y="11750"/>
                    <a:pt x="9532" y="11715"/>
                    <a:pt x="9532" y="11644"/>
                  </a:cubicBezTo>
                  <a:lnTo>
                    <a:pt x="9532" y="11574"/>
                  </a:lnTo>
                  <a:cubicBezTo>
                    <a:pt x="9532" y="11539"/>
                    <a:pt x="9568" y="11468"/>
                    <a:pt x="9640" y="11468"/>
                  </a:cubicBezTo>
                  <a:lnTo>
                    <a:pt x="9713" y="11468"/>
                  </a:lnTo>
                  <a:cubicBezTo>
                    <a:pt x="9749" y="11468"/>
                    <a:pt x="9821" y="11504"/>
                    <a:pt x="9821" y="11574"/>
                  </a:cubicBezTo>
                  <a:lnTo>
                    <a:pt x="9821" y="11644"/>
                  </a:lnTo>
                  <a:close/>
                  <a:moveTo>
                    <a:pt x="9821" y="10132"/>
                  </a:moveTo>
                  <a:cubicBezTo>
                    <a:pt x="9821" y="10167"/>
                    <a:pt x="9785" y="10237"/>
                    <a:pt x="9713" y="10237"/>
                  </a:cubicBezTo>
                  <a:lnTo>
                    <a:pt x="9640" y="10237"/>
                  </a:lnTo>
                  <a:cubicBezTo>
                    <a:pt x="9604" y="10237"/>
                    <a:pt x="9532" y="10202"/>
                    <a:pt x="9532" y="10132"/>
                  </a:cubicBezTo>
                  <a:lnTo>
                    <a:pt x="9532" y="10061"/>
                  </a:lnTo>
                  <a:cubicBezTo>
                    <a:pt x="9532" y="10026"/>
                    <a:pt x="9568" y="9956"/>
                    <a:pt x="9640" y="9956"/>
                  </a:cubicBezTo>
                  <a:lnTo>
                    <a:pt x="9713" y="9956"/>
                  </a:lnTo>
                  <a:cubicBezTo>
                    <a:pt x="9749" y="9956"/>
                    <a:pt x="9821" y="9991"/>
                    <a:pt x="9821" y="10061"/>
                  </a:cubicBezTo>
                  <a:lnTo>
                    <a:pt x="9821" y="10132"/>
                  </a:lnTo>
                  <a:close/>
                  <a:moveTo>
                    <a:pt x="10256" y="11644"/>
                  </a:moveTo>
                  <a:cubicBezTo>
                    <a:pt x="10256" y="11679"/>
                    <a:pt x="10220" y="11750"/>
                    <a:pt x="10148" y="11750"/>
                  </a:cubicBezTo>
                  <a:lnTo>
                    <a:pt x="10075" y="11750"/>
                  </a:lnTo>
                  <a:cubicBezTo>
                    <a:pt x="10039" y="11750"/>
                    <a:pt x="9966" y="11715"/>
                    <a:pt x="9966" y="11644"/>
                  </a:cubicBezTo>
                  <a:lnTo>
                    <a:pt x="9966" y="11574"/>
                  </a:lnTo>
                  <a:cubicBezTo>
                    <a:pt x="9966" y="11539"/>
                    <a:pt x="10003" y="11468"/>
                    <a:pt x="10075" y="11468"/>
                  </a:cubicBezTo>
                  <a:lnTo>
                    <a:pt x="10148" y="11468"/>
                  </a:lnTo>
                  <a:cubicBezTo>
                    <a:pt x="10184" y="11468"/>
                    <a:pt x="10256" y="11504"/>
                    <a:pt x="10256" y="11574"/>
                  </a:cubicBezTo>
                  <a:lnTo>
                    <a:pt x="10256" y="11644"/>
                  </a:lnTo>
                  <a:close/>
                  <a:moveTo>
                    <a:pt x="10256" y="10132"/>
                  </a:moveTo>
                  <a:cubicBezTo>
                    <a:pt x="10256" y="10167"/>
                    <a:pt x="10220" y="10237"/>
                    <a:pt x="10148" y="10237"/>
                  </a:cubicBezTo>
                  <a:lnTo>
                    <a:pt x="10075" y="10237"/>
                  </a:lnTo>
                  <a:cubicBezTo>
                    <a:pt x="10039" y="10237"/>
                    <a:pt x="9966" y="10202"/>
                    <a:pt x="9966" y="10132"/>
                  </a:cubicBezTo>
                  <a:lnTo>
                    <a:pt x="9966" y="10061"/>
                  </a:lnTo>
                  <a:cubicBezTo>
                    <a:pt x="9966" y="10026"/>
                    <a:pt x="10003" y="9956"/>
                    <a:pt x="10075" y="9956"/>
                  </a:cubicBezTo>
                  <a:lnTo>
                    <a:pt x="10148" y="9956"/>
                  </a:lnTo>
                  <a:cubicBezTo>
                    <a:pt x="10184" y="9956"/>
                    <a:pt x="10256" y="9991"/>
                    <a:pt x="10256" y="10061"/>
                  </a:cubicBezTo>
                  <a:lnTo>
                    <a:pt x="10256" y="10132"/>
                  </a:lnTo>
                  <a:close/>
                  <a:moveTo>
                    <a:pt x="10691" y="11644"/>
                  </a:moveTo>
                  <a:cubicBezTo>
                    <a:pt x="10691" y="11679"/>
                    <a:pt x="10655" y="11750"/>
                    <a:pt x="10583" y="11750"/>
                  </a:cubicBezTo>
                  <a:lnTo>
                    <a:pt x="10510" y="11750"/>
                  </a:lnTo>
                  <a:cubicBezTo>
                    <a:pt x="10474" y="11750"/>
                    <a:pt x="10401" y="11715"/>
                    <a:pt x="10401" y="11644"/>
                  </a:cubicBezTo>
                  <a:lnTo>
                    <a:pt x="10401" y="11574"/>
                  </a:lnTo>
                  <a:cubicBezTo>
                    <a:pt x="10401" y="11539"/>
                    <a:pt x="10438" y="11468"/>
                    <a:pt x="10510" y="11468"/>
                  </a:cubicBezTo>
                  <a:lnTo>
                    <a:pt x="10583" y="11468"/>
                  </a:lnTo>
                  <a:cubicBezTo>
                    <a:pt x="10619" y="11468"/>
                    <a:pt x="10691" y="11504"/>
                    <a:pt x="10691" y="11574"/>
                  </a:cubicBezTo>
                  <a:lnTo>
                    <a:pt x="10691" y="11644"/>
                  </a:lnTo>
                  <a:close/>
                  <a:moveTo>
                    <a:pt x="10691" y="10132"/>
                  </a:moveTo>
                  <a:cubicBezTo>
                    <a:pt x="10691" y="10167"/>
                    <a:pt x="10655" y="10237"/>
                    <a:pt x="10583" y="10237"/>
                  </a:cubicBezTo>
                  <a:lnTo>
                    <a:pt x="10510" y="10237"/>
                  </a:lnTo>
                  <a:cubicBezTo>
                    <a:pt x="10474" y="10237"/>
                    <a:pt x="10401" y="10202"/>
                    <a:pt x="10401" y="10132"/>
                  </a:cubicBezTo>
                  <a:lnTo>
                    <a:pt x="10401" y="10061"/>
                  </a:lnTo>
                  <a:cubicBezTo>
                    <a:pt x="10401" y="10026"/>
                    <a:pt x="10438" y="9956"/>
                    <a:pt x="10510" y="9956"/>
                  </a:cubicBezTo>
                  <a:lnTo>
                    <a:pt x="10583" y="9956"/>
                  </a:lnTo>
                  <a:cubicBezTo>
                    <a:pt x="10619" y="9956"/>
                    <a:pt x="10691" y="9991"/>
                    <a:pt x="10691" y="10061"/>
                  </a:cubicBezTo>
                  <a:lnTo>
                    <a:pt x="10691" y="10132"/>
                  </a:lnTo>
                  <a:close/>
                  <a:moveTo>
                    <a:pt x="11126" y="11644"/>
                  </a:moveTo>
                  <a:cubicBezTo>
                    <a:pt x="11126" y="11679"/>
                    <a:pt x="11090" y="11750"/>
                    <a:pt x="11017" y="11750"/>
                  </a:cubicBezTo>
                  <a:lnTo>
                    <a:pt x="10945" y="11750"/>
                  </a:lnTo>
                  <a:cubicBezTo>
                    <a:pt x="10909" y="11750"/>
                    <a:pt x="10836" y="11715"/>
                    <a:pt x="10836" y="11644"/>
                  </a:cubicBezTo>
                  <a:lnTo>
                    <a:pt x="10836" y="11574"/>
                  </a:lnTo>
                  <a:cubicBezTo>
                    <a:pt x="10836" y="11539"/>
                    <a:pt x="10872" y="11468"/>
                    <a:pt x="10945" y="11468"/>
                  </a:cubicBezTo>
                  <a:lnTo>
                    <a:pt x="11017" y="11468"/>
                  </a:lnTo>
                  <a:cubicBezTo>
                    <a:pt x="11054" y="11468"/>
                    <a:pt x="11126" y="11504"/>
                    <a:pt x="11126" y="11574"/>
                  </a:cubicBezTo>
                  <a:lnTo>
                    <a:pt x="11126" y="11644"/>
                  </a:lnTo>
                  <a:close/>
                  <a:moveTo>
                    <a:pt x="11126" y="10132"/>
                  </a:moveTo>
                  <a:cubicBezTo>
                    <a:pt x="11126" y="10167"/>
                    <a:pt x="11090" y="10237"/>
                    <a:pt x="11017" y="10237"/>
                  </a:cubicBezTo>
                  <a:lnTo>
                    <a:pt x="10945" y="10237"/>
                  </a:lnTo>
                  <a:cubicBezTo>
                    <a:pt x="10909" y="10237"/>
                    <a:pt x="10836" y="10202"/>
                    <a:pt x="10836" y="10132"/>
                  </a:cubicBezTo>
                  <a:lnTo>
                    <a:pt x="10836" y="10061"/>
                  </a:lnTo>
                  <a:cubicBezTo>
                    <a:pt x="10836" y="10026"/>
                    <a:pt x="10872" y="9956"/>
                    <a:pt x="10945" y="9956"/>
                  </a:cubicBezTo>
                  <a:lnTo>
                    <a:pt x="11017" y="9956"/>
                  </a:lnTo>
                  <a:cubicBezTo>
                    <a:pt x="11054" y="9956"/>
                    <a:pt x="11126" y="9991"/>
                    <a:pt x="11126" y="10061"/>
                  </a:cubicBezTo>
                  <a:lnTo>
                    <a:pt x="11126" y="10132"/>
                  </a:lnTo>
                  <a:close/>
                  <a:moveTo>
                    <a:pt x="11525" y="11644"/>
                  </a:moveTo>
                  <a:cubicBezTo>
                    <a:pt x="11525" y="11679"/>
                    <a:pt x="11489" y="11750"/>
                    <a:pt x="11416" y="11750"/>
                  </a:cubicBezTo>
                  <a:lnTo>
                    <a:pt x="11380" y="11750"/>
                  </a:lnTo>
                  <a:cubicBezTo>
                    <a:pt x="11344" y="11750"/>
                    <a:pt x="11271" y="11715"/>
                    <a:pt x="11271" y="11644"/>
                  </a:cubicBezTo>
                  <a:lnTo>
                    <a:pt x="11271" y="11574"/>
                  </a:lnTo>
                  <a:cubicBezTo>
                    <a:pt x="11271" y="11539"/>
                    <a:pt x="11307" y="11468"/>
                    <a:pt x="11380" y="11468"/>
                  </a:cubicBezTo>
                  <a:lnTo>
                    <a:pt x="11452" y="11468"/>
                  </a:lnTo>
                  <a:cubicBezTo>
                    <a:pt x="11489" y="11468"/>
                    <a:pt x="11561" y="11504"/>
                    <a:pt x="11561" y="11574"/>
                  </a:cubicBezTo>
                  <a:lnTo>
                    <a:pt x="11561" y="11644"/>
                  </a:lnTo>
                  <a:close/>
                  <a:moveTo>
                    <a:pt x="11525" y="10132"/>
                  </a:moveTo>
                  <a:cubicBezTo>
                    <a:pt x="11525" y="10167"/>
                    <a:pt x="11489" y="10237"/>
                    <a:pt x="11416" y="10237"/>
                  </a:cubicBezTo>
                  <a:lnTo>
                    <a:pt x="11380" y="10237"/>
                  </a:lnTo>
                  <a:cubicBezTo>
                    <a:pt x="11344" y="10237"/>
                    <a:pt x="11271" y="10202"/>
                    <a:pt x="11271" y="10132"/>
                  </a:cubicBezTo>
                  <a:lnTo>
                    <a:pt x="11271" y="10061"/>
                  </a:lnTo>
                  <a:cubicBezTo>
                    <a:pt x="11271" y="10026"/>
                    <a:pt x="11307" y="9956"/>
                    <a:pt x="11380" y="9956"/>
                  </a:cubicBezTo>
                  <a:lnTo>
                    <a:pt x="11452" y="9956"/>
                  </a:lnTo>
                  <a:cubicBezTo>
                    <a:pt x="11489" y="9956"/>
                    <a:pt x="11561" y="9991"/>
                    <a:pt x="11561" y="10061"/>
                  </a:cubicBezTo>
                  <a:lnTo>
                    <a:pt x="11561" y="10132"/>
                  </a:lnTo>
                  <a:close/>
                  <a:moveTo>
                    <a:pt x="12938" y="11539"/>
                  </a:moveTo>
                  <a:cubicBezTo>
                    <a:pt x="12938" y="11574"/>
                    <a:pt x="12902" y="11644"/>
                    <a:pt x="12830" y="11644"/>
                  </a:cubicBezTo>
                  <a:lnTo>
                    <a:pt x="12757" y="11644"/>
                  </a:lnTo>
                  <a:cubicBezTo>
                    <a:pt x="12721" y="11644"/>
                    <a:pt x="12648" y="11609"/>
                    <a:pt x="12648" y="11539"/>
                  </a:cubicBezTo>
                  <a:lnTo>
                    <a:pt x="12648" y="11468"/>
                  </a:lnTo>
                  <a:cubicBezTo>
                    <a:pt x="12648" y="11433"/>
                    <a:pt x="12685" y="11363"/>
                    <a:pt x="12757" y="11363"/>
                  </a:cubicBezTo>
                  <a:lnTo>
                    <a:pt x="12830" y="11363"/>
                  </a:lnTo>
                  <a:cubicBezTo>
                    <a:pt x="12866" y="11363"/>
                    <a:pt x="12938" y="11398"/>
                    <a:pt x="12938" y="11468"/>
                  </a:cubicBezTo>
                  <a:lnTo>
                    <a:pt x="12938" y="11539"/>
                  </a:lnTo>
                  <a:close/>
                  <a:moveTo>
                    <a:pt x="12938" y="10237"/>
                  </a:moveTo>
                  <a:cubicBezTo>
                    <a:pt x="12938" y="10272"/>
                    <a:pt x="12902" y="10343"/>
                    <a:pt x="12830" y="10343"/>
                  </a:cubicBezTo>
                  <a:lnTo>
                    <a:pt x="12757" y="10343"/>
                  </a:lnTo>
                  <a:cubicBezTo>
                    <a:pt x="12721" y="10343"/>
                    <a:pt x="12648" y="10307"/>
                    <a:pt x="12648" y="10237"/>
                  </a:cubicBezTo>
                  <a:lnTo>
                    <a:pt x="12648" y="10132"/>
                  </a:lnTo>
                  <a:cubicBezTo>
                    <a:pt x="12648" y="10096"/>
                    <a:pt x="12685" y="10026"/>
                    <a:pt x="12757" y="10026"/>
                  </a:cubicBezTo>
                  <a:lnTo>
                    <a:pt x="12830" y="10026"/>
                  </a:lnTo>
                  <a:cubicBezTo>
                    <a:pt x="12866" y="10026"/>
                    <a:pt x="12938" y="10061"/>
                    <a:pt x="12938" y="10132"/>
                  </a:cubicBezTo>
                  <a:lnTo>
                    <a:pt x="12938" y="10237"/>
                  </a:lnTo>
                  <a:close/>
                  <a:moveTo>
                    <a:pt x="13373" y="11539"/>
                  </a:moveTo>
                  <a:cubicBezTo>
                    <a:pt x="13373" y="11574"/>
                    <a:pt x="13337" y="11644"/>
                    <a:pt x="13264" y="11644"/>
                  </a:cubicBezTo>
                  <a:lnTo>
                    <a:pt x="13192" y="11644"/>
                  </a:lnTo>
                  <a:cubicBezTo>
                    <a:pt x="13156" y="11644"/>
                    <a:pt x="13083" y="11609"/>
                    <a:pt x="13083" y="11539"/>
                  </a:cubicBezTo>
                  <a:lnTo>
                    <a:pt x="13083" y="11468"/>
                  </a:lnTo>
                  <a:cubicBezTo>
                    <a:pt x="13083" y="11433"/>
                    <a:pt x="13119" y="11363"/>
                    <a:pt x="13192" y="11363"/>
                  </a:cubicBezTo>
                  <a:lnTo>
                    <a:pt x="13264" y="11363"/>
                  </a:lnTo>
                  <a:cubicBezTo>
                    <a:pt x="13301" y="11363"/>
                    <a:pt x="13373" y="11398"/>
                    <a:pt x="13373" y="11468"/>
                  </a:cubicBezTo>
                  <a:lnTo>
                    <a:pt x="13373" y="11539"/>
                  </a:lnTo>
                  <a:close/>
                  <a:moveTo>
                    <a:pt x="13373" y="10237"/>
                  </a:moveTo>
                  <a:cubicBezTo>
                    <a:pt x="13373" y="10272"/>
                    <a:pt x="13337" y="10343"/>
                    <a:pt x="13264" y="10343"/>
                  </a:cubicBezTo>
                  <a:lnTo>
                    <a:pt x="13192" y="10343"/>
                  </a:lnTo>
                  <a:cubicBezTo>
                    <a:pt x="13156" y="10343"/>
                    <a:pt x="13083" y="10307"/>
                    <a:pt x="13083" y="10237"/>
                  </a:cubicBezTo>
                  <a:lnTo>
                    <a:pt x="13083" y="10132"/>
                  </a:lnTo>
                  <a:cubicBezTo>
                    <a:pt x="13083" y="10096"/>
                    <a:pt x="13119" y="10026"/>
                    <a:pt x="13192" y="10026"/>
                  </a:cubicBezTo>
                  <a:lnTo>
                    <a:pt x="13264" y="10026"/>
                  </a:lnTo>
                  <a:cubicBezTo>
                    <a:pt x="13301" y="10026"/>
                    <a:pt x="13373" y="10061"/>
                    <a:pt x="13373" y="10132"/>
                  </a:cubicBezTo>
                  <a:lnTo>
                    <a:pt x="13373" y="10237"/>
                  </a:lnTo>
                  <a:close/>
                  <a:moveTo>
                    <a:pt x="13808" y="11539"/>
                  </a:moveTo>
                  <a:cubicBezTo>
                    <a:pt x="13808" y="11574"/>
                    <a:pt x="13772" y="11644"/>
                    <a:pt x="13699" y="11644"/>
                  </a:cubicBezTo>
                  <a:lnTo>
                    <a:pt x="13627" y="11644"/>
                  </a:lnTo>
                  <a:cubicBezTo>
                    <a:pt x="13591" y="11644"/>
                    <a:pt x="13518" y="11609"/>
                    <a:pt x="13518" y="11539"/>
                  </a:cubicBezTo>
                  <a:lnTo>
                    <a:pt x="13518" y="11468"/>
                  </a:lnTo>
                  <a:cubicBezTo>
                    <a:pt x="13518" y="11433"/>
                    <a:pt x="13554" y="11363"/>
                    <a:pt x="13627" y="11363"/>
                  </a:cubicBezTo>
                  <a:lnTo>
                    <a:pt x="13699" y="11363"/>
                  </a:lnTo>
                  <a:cubicBezTo>
                    <a:pt x="13736" y="11363"/>
                    <a:pt x="13808" y="11398"/>
                    <a:pt x="13808" y="11468"/>
                  </a:cubicBezTo>
                  <a:lnTo>
                    <a:pt x="13808" y="11539"/>
                  </a:lnTo>
                  <a:close/>
                  <a:moveTo>
                    <a:pt x="13808" y="10237"/>
                  </a:moveTo>
                  <a:cubicBezTo>
                    <a:pt x="13808" y="10272"/>
                    <a:pt x="13772" y="10343"/>
                    <a:pt x="13699" y="10343"/>
                  </a:cubicBezTo>
                  <a:lnTo>
                    <a:pt x="13627" y="10343"/>
                  </a:lnTo>
                  <a:cubicBezTo>
                    <a:pt x="13591" y="10343"/>
                    <a:pt x="13518" y="10307"/>
                    <a:pt x="13518" y="10237"/>
                  </a:cubicBezTo>
                  <a:lnTo>
                    <a:pt x="13518" y="10132"/>
                  </a:lnTo>
                  <a:cubicBezTo>
                    <a:pt x="13518" y="10096"/>
                    <a:pt x="13554" y="10026"/>
                    <a:pt x="13627" y="10026"/>
                  </a:cubicBezTo>
                  <a:lnTo>
                    <a:pt x="13699" y="10026"/>
                  </a:lnTo>
                  <a:cubicBezTo>
                    <a:pt x="13736" y="10026"/>
                    <a:pt x="13808" y="10061"/>
                    <a:pt x="13808" y="10132"/>
                  </a:cubicBezTo>
                  <a:lnTo>
                    <a:pt x="13808" y="10237"/>
                  </a:lnTo>
                  <a:close/>
                  <a:moveTo>
                    <a:pt x="14207" y="11539"/>
                  </a:moveTo>
                  <a:cubicBezTo>
                    <a:pt x="14207" y="11574"/>
                    <a:pt x="14170" y="11644"/>
                    <a:pt x="14098" y="11644"/>
                  </a:cubicBezTo>
                  <a:lnTo>
                    <a:pt x="14026" y="11644"/>
                  </a:lnTo>
                  <a:cubicBezTo>
                    <a:pt x="13989" y="11644"/>
                    <a:pt x="13917" y="11609"/>
                    <a:pt x="13917" y="11539"/>
                  </a:cubicBezTo>
                  <a:lnTo>
                    <a:pt x="13917" y="11468"/>
                  </a:lnTo>
                  <a:cubicBezTo>
                    <a:pt x="13917" y="11433"/>
                    <a:pt x="13953" y="11363"/>
                    <a:pt x="14026" y="11363"/>
                  </a:cubicBezTo>
                  <a:lnTo>
                    <a:pt x="14098" y="11363"/>
                  </a:lnTo>
                  <a:cubicBezTo>
                    <a:pt x="14134" y="11363"/>
                    <a:pt x="14207" y="11398"/>
                    <a:pt x="14207" y="11468"/>
                  </a:cubicBezTo>
                  <a:lnTo>
                    <a:pt x="14207" y="11539"/>
                  </a:lnTo>
                  <a:close/>
                  <a:moveTo>
                    <a:pt x="14207" y="10237"/>
                  </a:moveTo>
                  <a:cubicBezTo>
                    <a:pt x="14207" y="10272"/>
                    <a:pt x="14170" y="10343"/>
                    <a:pt x="14098" y="10343"/>
                  </a:cubicBezTo>
                  <a:lnTo>
                    <a:pt x="14026" y="10343"/>
                  </a:lnTo>
                  <a:cubicBezTo>
                    <a:pt x="13989" y="10343"/>
                    <a:pt x="13917" y="10307"/>
                    <a:pt x="13917" y="10237"/>
                  </a:cubicBezTo>
                  <a:lnTo>
                    <a:pt x="13917" y="10132"/>
                  </a:lnTo>
                  <a:cubicBezTo>
                    <a:pt x="13917" y="10096"/>
                    <a:pt x="13953" y="10026"/>
                    <a:pt x="14026" y="10026"/>
                  </a:cubicBezTo>
                  <a:lnTo>
                    <a:pt x="14098" y="10026"/>
                  </a:lnTo>
                  <a:cubicBezTo>
                    <a:pt x="14134" y="10026"/>
                    <a:pt x="14207" y="10061"/>
                    <a:pt x="14207" y="10132"/>
                  </a:cubicBezTo>
                  <a:lnTo>
                    <a:pt x="14207" y="10237"/>
                  </a:lnTo>
                  <a:close/>
                  <a:moveTo>
                    <a:pt x="14642" y="11539"/>
                  </a:moveTo>
                  <a:cubicBezTo>
                    <a:pt x="14642" y="11574"/>
                    <a:pt x="14605" y="11644"/>
                    <a:pt x="14533" y="11644"/>
                  </a:cubicBezTo>
                  <a:lnTo>
                    <a:pt x="14460" y="11644"/>
                  </a:lnTo>
                  <a:cubicBezTo>
                    <a:pt x="14424" y="11644"/>
                    <a:pt x="14352" y="11609"/>
                    <a:pt x="14352" y="11539"/>
                  </a:cubicBezTo>
                  <a:lnTo>
                    <a:pt x="14352" y="11468"/>
                  </a:lnTo>
                  <a:cubicBezTo>
                    <a:pt x="14352" y="11433"/>
                    <a:pt x="14388" y="11363"/>
                    <a:pt x="14460" y="11363"/>
                  </a:cubicBezTo>
                  <a:lnTo>
                    <a:pt x="14533" y="11363"/>
                  </a:lnTo>
                  <a:cubicBezTo>
                    <a:pt x="14569" y="11363"/>
                    <a:pt x="14642" y="11398"/>
                    <a:pt x="14642" y="11468"/>
                  </a:cubicBezTo>
                  <a:lnTo>
                    <a:pt x="14642" y="11539"/>
                  </a:lnTo>
                  <a:close/>
                  <a:moveTo>
                    <a:pt x="14642" y="10237"/>
                  </a:moveTo>
                  <a:cubicBezTo>
                    <a:pt x="14642" y="10272"/>
                    <a:pt x="14605" y="10343"/>
                    <a:pt x="14533" y="10343"/>
                  </a:cubicBezTo>
                  <a:lnTo>
                    <a:pt x="14460" y="10343"/>
                  </a:lnTo>
                  <a:cubicBezTo>
                    <a:pt x="14424" y="10343"/>
                    <a:pt x="14352" y="10307"/>
                    <a:pt x="14352" y="10237"/>
                  </a:cubicBezTo>
                  <a:lnTo>
                    <a:pt x="14352" y="10132"/>
                  </a:lnTo>
                  <a:cubicBezTo>
                    <a:pt x="14352" y="10096"/>
                    <a:pt x="14388" y="10026"/>
                    <a:pt x="14460" y="10026"/>
                  </a:cubicBezTo>
                  <a:lnTo>
                    <a:pt x="14533" y="10026"/>
                  </a:lnTo>
                  <a:cubicBezTo>
                    <a:pt x="14569" y="10026"/>
                    <a:pt x="14642" y="10061"/>
                    <a:pt x="14642" y="10132"/>
                  </a:cubicBezTo>
                  <a:lnTo>
                    <a:pt x="14642" y="1023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>
              <a:miter lim="400000"/>
            </a:ln>
          </p:spPr>
          <p:txBody>
            <a:bodyPr lIns="21431" tIns="21431" rIns="21431" bIns="21431" anchor="ctr"/>
            <a:lstStyle/>
            <a:p>
              <a:pPr defTabSz="914378">
                <a:defRPr sz="3000">
                  <a:solidFill>
                    <a:srgbClr val="FFFFFF"/>
                  </a:solidFill>
                </a:defRPr>
              </a:pPr>
              <a:endParaRPr sz="1688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16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8D70F8-8E80-439F-8318-CEE4BCEB4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37" y="83738"/>
            <a:ext cx="7506118" cy="519600"/>
          </a:xfrm>
        </p:spPr>
        <p:txBody>
          <a:bodyPr/>
          <a:lstStyle/>
          <a:p>
            <a:r>
              <a:rPr lang="en-US" sz="2400" b="1" dirty="0">
                <a:latin typeface="Kulim Park" panose="020B0604020202020204" charset="0"/>
                <a:cs typeface="Times New Roman" panose="02020603050405020304" pitchFamily="18" charset="0"/>
              </a:rPr>
              <a:t>RIGHTS OF COPYRIGHT OWNER</a:t>
            </a:r>
            <a:endParaRPr lang="en-US" sz="2400" dirty="0">
              <a:latin typeface="Kulim Park" panose="020B060402020202020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B599AC-CC03-43A6-B700-353B6D8D61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378"/>
            <a:fld id="{00000000-1234-1234-1234-123412341234}" type="slidenum">
              <a:rPr lang="en" kern="0">
                <a:solidFill>
                  <a:srgbClr val="CE0063"/>
                </a:solidFill>
              </a:rPr>
              <a:pPr defTabSz="914378"/>
              <a:t>8</a:t>
            </a:fld>
            <a:endParaRPr lang="en" kern="0">
              <a:solidFill>
                <a:srgbClr val="CE0063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F03FF0-3751-427D-8F0F-43C3E20AF537}"/>
              </a:ext>
            </a:extLst>
          </p:cNvPr>
          <p:cNvGrpSpPr/>
          <p:nvPr/>
        </p:nvGrpSpPr>
        <p:grpSpPr>
          <a:xfrm>
            <a:off x="3376007" y="1195754"/>
            <a:ext cx="2251311" cy="3150729"/>
            <a:chOff x="2940626" y="768334"/>
            <a:chExt cx="3855029" cy="5538987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84FB715B-DBE8-4F11-AE98-D88D4721059F}"/>
                </a:ext>
              </a:extLst>
            </p:cNvPr>
            <p:cNvSpPr/>
            <p:nvPr/>
          </p:nvSpPr>
          <p:spPr>
            <a:xfrm>
              <a:off x="2940626" y="2131742"/>
              <a:ext cx="3855029" cy="4175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06" extrusionOk="0">
                  <a:moveTo>
                    <a:pt x="2791" y="21506"/>
                  </a:moveTo>
                  <a:cubicBezTo>
                    <a:pt x="2791" y="21506"/>
                    <a:pt x="2663" y="20941"/>
                    <a:pt x="2688" y="20541"/>
                  </a:cubicBezTo>
                  <a:cubicBezTo>
                    <a:pt x="2713" y="20141"/>
                    <a:pt x="2738" y="19505"/>
                    <a:pt x="2738" y="19505"/>
                  </a:cubicBezTo>
                  <a:cubicBezTo>
                    <a:pt x="2738" y="19505"/>
                    <a:pt x="1845" y="19104"/>
                    <a:pt x="1845" y="18951"/>
                  </a:cubicBezTo>
                  <a:cubicBezTo>
                    <a:pt x="1845" y="18799"/>
                    <a:pt x="2024" y="17457"/>
                    <a:pt x="2126" y="17010"/>
                  </a:cubicBezTo>
                  <a:cubicBezTo>
                    <a:pt x="2229" y="16563"/>
                    <a:pt x="2688" y="14043"/>
                    <a:pt x="2688" y="14043"/>
                  </a:cubicBezTo>
                  <a:cubicBezTo>
                    <a:pt x="2688" y="14043"/>
                    <a:pt x="2496" y="13938"/>
                    <a:pt x="2522" y="13878"/>
                  </a:cubicBezTo>
                  <a:cubicBezTo>
                    <a:pt x="2547" y="13819"/>
                    <a:pt x="3046" y="12760"/>
                    <a:pt x="3097" y="12666"/>
                  </a:cubicBezTo>
                  <a:cubicBezTo>
                    <a:pt x="3149" y="12573"/>
                    <a:pt x="3290" y="12289"/>
                    <a:pt x="3430" y="11902"/>
                  </a:cubicBezTo>
                  <a:cubicBezTo>
                    <a:pt x="3571" y="11514"/>
                    <a:pt x="3712" y="10877"/>
                    <a:pt x="3840" y="9124"/>
                  </a:cubicBezTo>
                  <a:cubicBezTo>
                    <a:pt x="3840" y="9124"/>
                    <a:pt x="3699" y="9348"/>
                    <a:pt x="3622" y="9383"/>
                  </a:cubicBezTo>
                  <a:cubicBezTo>
                    <a:pt x="3622" y="9383"/>
                    <a:pt x="3251" y="10395"/>
                    <a:pt x="2536" y="10513"/>
                  </a:cubicBezTo>
                  <a:cubicBezTo>
                    <a:pt x="1820" y="10630"/>
                    <a:pt x="1130" y="10654"/>
                    <a:pt x="1014" y="10583"/>
                  </a:cubicBezTo>
                  <a:cubicBezTo>
                    <a:pt x="900" y="10513"/>
                    <a:pt x="235" y="9747"/>
                    <a:pt x="133" y="9489"/>
                  </a:cubicBezTo>
                  <a:cubicBezTo>
                    <a:pt x="30" y="9229"/>
                    <a:pt x="-33" y="8900"/>
                    <a:pt x="18" y="8782"/>
                  </a:cubicBezTo>
                  <a:cubicBezTo>
                    <a:pt x="70" y="8665"/>
                    <a:pt x="83" y="8523"/>
                    <a:pt x="133" y="8440"/>
                  </a:cubicBezTo>
                  <a:cubicBezTo>
                    <a:pt x="183" y="8358"/>
                    <a:pt x="81" y="7981"/>
                    <a:pt x="146" y="7699"/>
                  </a:cubicBezTo>
                  <a:cubicBezTo>
                    <a:pt x="210" y="7416"/>
                    <a:pt x="274" y="7369"/>
                    <a:pt x="300" y="7074"/>
                  </a:cubicBezTo>
                  <a:cubicBezTo>
                    <a:pt x="326" y="6780"/>
                    <a:pt x="376" y="6568"/>
                    <a:pt x="389" y="6403"/>
                  </a:cubicBezTo>
                  <a:cubicBezTo>
                    <a:pt x="403" y="6238"/>
                    <a:pt x="479" y="5638"/>
                    <a:pt x="582" y="5309"/>
                  </a:cubicBezTo>
                  <a:cubicBezTo>
                    <a:pt x="684" y="4979"/>
                    <a:pt x="774" y="4767"/>
                    <a:pt x="863" y="4520"/>
                  </a:cubicBezTo>
                  <a:cubicBezTo>
                    <a:pt x="953" y="4273"/>
                    <a:pt x="991" y="4073"/>
                    <a:pt x="966" y="3931"/>
                  </a:cubicBezTo>
                  <a:cubicBezTo>
                    <a:pt x="941" y="3789"/>
                    <a:pt x="979" y="3578"/>
                    <a:pt x="979" y="3484"/>
                  </a:cubicBezTo>
                  <a:cubicBezTo>
                    <a:pt x="979" y="3389"/>
                    <a:pt x="1068" y="3201"/>
                    <a:pt x="1145" y="3107"/>
                  </a:cubicBezTo>
                  <a:cubicBezTo>
                    <a:pt x="1221" y="3012"/>
                    <a:pt x="1272" y="2895"/>
                    <a:pt x="1400" y="2836"/>
                  </a:cubicBezTo>
                  <a:cubicBezTo>
                    <a:pt x="1528" y="2777"/>
                    <a:pt x="2358" y="2447"/>
                    <a:pt x="2832" y="2354"/>
                  </a:cubicBezTo>
                  <a:cubicBezTo>
                    <a:pt x="3304" y="2260"/>
                    <a:pt x="3675" y="2154"/>
                    <a:pt x="4199" y="2012"/>
                  </a:cubicBezTo>
                  <a:cubicBezTo>
                    <a:pt x="4723" y="1871"/>
                    <a:pt x="5644" y="1635"/>
                    <a:pt x="5783" y="1506"/>
                  </a:cubicBezTo>
                  <a:cubicBezTo>
                    <a:pt x="5924" y="1376"/>
                    <a:pt x="6244" y="1059"/>
                    <a:pt x="6371" y="859"/>
                  </a:cubicBezTo>
                  <a:cubicBezTo>
                    <a:pt x="6499" y="659"/>
                    <a:pt x="6653" y="117"/>
                    <a:pt x="8671" y="11"/>
                  </a:cubicBezTo>
                  <a:cubicBezTo>
                    <a:pt x="10691" y="-94"/>
                    <a:pt x="10461" y="541"/>
                    <a:pt x="10461" y="541"/>
                  </a:cubicBezTo>
                  <a:cubicBezTo>
                    <a:pt x="10461" y="541"/>
                    <a:pt x="11215" y="976"/>
                    <a:pt x="11470" y="1094"/>
                  </a:cubicBezTo>
                  <a:cubicBezTo>
                    <a:pt x="11726" y="1211"/>
                    <a:pt x="12020" y="1235"/>
                    <a:pt x="12199" y="1235"/>
                  </a:cubicBezTo>
                  <a:cubicBezTo>
                    <a:pt x="12378" y="1235"/>
                    <a:pt x="12902" y="1483"/>
                    <a:pt x="12902" y="1483"/>
                  </a:cubicBezTo>
                  <a:cubicBezTo>
                    <a:pt x="12902" y="1483"/>
                    <a:pt x="13374" y="1460"/>
                    <a:pt x="13681" y="1471"/>
                  </a:cubicBezTo>
                  <a:cubicBezTo>
                    <a:pt x="13988" y="1483"/>
                    <a:pt x="14231" y="1471"/>
                    <a:pt x="14422" y="1471"/>
                  </a:cubicBezTo>
                  <a:cubicBezTo>
                    <a:pt x="14614" y="1471"/>
                    <a:pt x="15010" y="1612"/>
                    <a:pt x="15151" y="1718"/>
                  </a:cubicBezTo>
                  <a:cubicBezTo>
                    <a:pt x="15151" y="1718"/>
                    <a:pt x="15394" y="1730"/>
                    <a:pt x="15457" y="1930"/>
                  </a:cubicBezTo>
                  <a:cubicBezTo>
                    <a:pt x="15522" y="2130"/>
                    <a:pt x="15393" y="2495"/>
                    <a:pt x="15457" y="2589"/>
                  </a:cubicBezTo>
                  <a:cubicBezTo>
                    <a:pt x="15522" y="2684"/>
                    <a:pt x="15726" y="2554"/>
                    <a:pt x="15739" y="2672"/>
                  </a:cubicBezTo>
                  <a:cubicBezTo>
                    <a:pt x="15752" y="2789"/>
                    <a:pt x="15688" y="2942"/>
                    <a:pt x="15803" y="2989"/>
                  </a:cubicBezTo>
                  <a:cubicBezTo>
                    <a:pt x="15918" y="3036"/>
                    <a:pt x="16264" y="3366"/>
                    <a:pt x="16596" y="3671"/>
                  </a:cubicBezTo>
                  <a:cubicBezTo>
                    <a:pt x="16929" y="3978"/>
                    <a:pt x="17439" y="4519"/>
                    <a:pt x="17464" y="4601"/>
                  </a:cubicBezTo>
                  <a:cubicBezTo>
                    <a:pt x="17464" y="4601"/>
                    <a:pt x="17643" y="4554"/>
                    <a:pt x="17758" y="4636"/>
                  </a:cubicBezTo>
                  <a:cubicBezTo>
                    <a:pt x="17872" y="4719"/>
                    <a:pt x="17847" y="4895"/>
                    <a:pt x="17847" y="4895"/>
                  </a:cubicBezTo>
                  <a:cubicBezTo>
                    <a:pt x="17847" y="4895"/>
                    <a:pt x="17988" y="5001"/>
                    <a:pt x="18180" y="5178"/>
                  </a:cubicBezTo>
                  <a:cubicBezTo>
                    <a:pt x="18372" y="5355"/>
                    <a:pt x="18793" y="5602"/>
                    <a:pt x="18959" y="5695"/>
                  </a:cubicBezTo>
                  <a:cubicBezTo>
                    <a:pt x="19125" y="5789"/>
                    <a:pt x="19483" y="6072"/>
                    <a:pt x="19496" y="6190"/>
                  </a:cubicBezTo>
                  <a:cubicBezTo>
                    <a:pt x="19496" y="6190"/>
                    <a:pt x="19726" y="6414"/>
                    <a:pt x="19854" y="6519"/>
                  </a:cubicBezTo>
                  <a:cubicBezTo>
                    <a:pt x="19981" y="6625"/>
                    <a:pt x="20276" y="6884"/>
                    <a:pt x="20366" y="6979"/>
                  </a:cubicBezTo>
                  <a:cubicBezTo>
                    <a:pt x="20455" y="7073"/>
                    <a:pt x="20531" y="7387"/>
                    <a:pt x="20710" y="7524"/>
                  </a:cubicBezTo>
                  <a:cubicBezTo>
                    <a:pt x="20889" y="7661"/>
                    <a:pt x="21196" y="8108"/>
                    <a:pt x="21260" y="8180"/>
                  </a:cubicBezTo>
                  <a:cubicBezTo>
                    <a:pt x="21325" y="8250"/>
                    <a:pt x="21542" y="8686"/>
                    <a:pt x="21554" y="8827"/>
                  </a:cubicBezTo>
                  <a:cubicBezTo>
                    <a:pt x="21566" y="8968"/>
                    <a:pt x="21567" y="9309"/>
                    <a:pt x="21413" y="9639"/>
                  </a:cubicBezTo>
                  <a:cubicBezTo>
                    <a:pt x="21259" y="9969"/>
                    <a:pt x="21170" y="10228"/>
                    <a:pt x="20914" y="10545"/>
                  </a:cubicBezTo>
                  <a:cubicBezTo>
                    <a:pt x="20659" y="10863"/>
                    <a:pt x="20364" y="11428"/>
                    <a:pt x="20212" y="11664"/>
                  </a:cubicBezTo>
                  <a:cubicBezTo>
                    <a:pt x="20058" y="11899"/>
                    <a:pt x="19675" y="12453"/>
                    <a:pt x="19445" y="12783"/>
                  </a:cubicBezTo>
                  <a:cubicBezTo>
                    <a:pt x="19214" y="13112"/>
                    <a:pt x="18921" y="13689"/>
                    <a:pt x="18729" y="13959"/>
                  </a:cubicBezTo>
                  <a:cubicBezTo>
                    <a:pt x="18537" y="14230"/>
                    <a:pt x="18217" y="14807"/>
                    <a:pt x="17937" y="15183"/>
                  </a:cubicBezTo>
                  <a:cubicBezTo>
                    <a:pt x="17656" y="15560"/>
                    <a:pt x="17554" y="15690"/>
                    <a:pt x="17438" y="15701"/>
                  </a:cubicBezTo>
                  <a:cubicBezTo>
                    <a:pt x="17323" y="15713"/>
                    <a:pt x="14818" y="14182"/>
                    <a:pt x="14792" y="13606"/>
                  </a:cubicBezTo>
                  <a:cubicBezTo>
                    <a:pt x="14792" y="13606"/>
                    <a:pt x="15047" y="13323"/>
                    <a:pt x="15188" y="13193"/>
                  </a:cubicBezTo>
                  <a:cubicBezTo>
                    <a:pt x="15328" y="13064"/>
                    <a:pt x="15738" y="12664"/>
                    <a:pt x="15839" y="12522"/>
                  </a:cubicBezTo>
                  <a:cubicBezTo>
                    <a:pt x="15940" y="12380"/>
                    <a:pt x="16172" y="12005"/>
                    <a:pt x="16248" y="11969"/>
                  </a:cubicBezTo>
                  <a:cubicBezTo>
                    <a:pt x="16325" y="11934"/>
                    <a:pt x="16465" y="11957"/>
                    <a:pt x="16542" y="11840"/>
                  </a:cubicBezTo>
                  <a:cubicBezTo>
                    <a:pt x="16618" y="11722"/>
                    <a:pt x="16606" y="11557"/>
                    <a:pt x="16721" y="11451"/>
                  </a:cubicBezTo>
                  <a:cubicBezTo>
                    <a:pt x="16835" y="11345"/>
                    <a:pt x="17244" y="11203"/>
                    <a:pt x="17244" y="11203"/>
                  </a:cubicBezTo>
                  <a:cubicBezTo>
                    <a:pt x="17244" y="11203"/>
                    <a:pt x="17219" y="10804"/>
                    <a:pt x="17385" y="10651"/>
                  </a:cubicBezTo>
                  <a:cubicBezTo>
                    <a:pt x="17551" y="10498"/>
                    <a:pt x="17679" y="10286"/>
                    <a:pt x="17692" y="10109"/>
                  </a:cubicBezTo>
                  <a:cubicBezTo>
                    <a:pt x="17705" y="9932"/>
                    <a:pt x="17679" y="9697"/>
                    <a:pt x="17819" y="9650"/>
                  </a:cubicBezTo>
                  <a:cubicBezTo>
                    <a:pt x="17960" y="9603"/>
                    <a:pt x="18037" y="9508"/>
                    <a:pt x="18037" y="9508"/>
                  </a:cubicBezTo>
                  <a:cubicBezTo>
                    <a:pt x="18037" y="9508"/>
                    <a:pt x="17589" y="9366"/>
                    <a:pt x="17372" y="9178"/>
                  </a:cubicBezTo>
                  <a:cubicBezTo>
                    <a:pt x="17155" y="8991"/>
                    <a:pt x="16721" y="8389"/>
                    <a:pt x="16580" y="8142"/>
                  </a:cubicBezTo>
                  <a:cubicBezTo>
                    <a:pt x="16439" y="7895"/>
                    <a:pt x="16094" y="7425"/>
                    <a:pt x="16043" y="7365"/>
                  </a:cubicBezTo>
                  <a:cubicBezTo>
                    <a:pt x="15992" y="7306"/>
                    <a:pt x="15672" y="7106"/>
                    <a:pt x="15672" y="7106"/>
                  </a:cubicBezTo>
                  <a:cubicBezTo>
                    <a:pt x="15672" y="7106"/>
                    <a:pt x="15468" y="7848"/>
                    <a:pt x="15352" y="8200"/>
                  </a:cubicBezTo>
                  <a:cubicBezTo>
                    <a:pt x="15238" y="8553"/>
                    <a:pt x="15019" y="9389"/>
                    <a:pt x="14930" y="9942"/>
                  </a:cubicBezTo>
                  <a:cubicBezTo>
                    <a:pt x="14840" y="10495"/>
                    <a:pt x="14840" y="11154"/>
                    <a:pt x="14636" y="11448"/>
                  </a:cubicBezTo>
                  <a:cubicBezTo>
                    <a:pt x="14432" y="11743"/>
                    <a:pt x="14099" y="11955"/>
                    <a:pt x="14099" y="11955"/>
                  </a:cubicBezTo>
                  <a:cubicBezTo>
                    <a:pt x="14099" y="11955"/>
                    <a:pt x="13907" y="12344"/>
                    <a:pt x="13869" y="12437"/>
                  </a:cubicBezTo>
                  <a:cubicBezTo>
                    <a:pt x="13831" y="12532"/>
                    <a:pt x="13945" y="12755"/>
                    <a:pt x="14048" y="12909"/>
                  </a:cubicBezTo>
                  <a:cubicBezTo>
                    <a:pt x="14151" y="13061"/>
                    <a:pt x="14610" y="13756"/>
                    <a:pt x="14674" y="13885"/>
                  </a:cubicBezTo>
                  <a:cubicBezTo>
                    <a:pt x="14739" y="14015"/>
                    <a:pt x="15773" y="16381"/>
                    <a:pt x="16030" y="16887"/>
                  </a:cubicBezTo>
                  <a:cubicBezTo>
                    <a:pt x="16286" y="17394"/>
                    <a:pt x="16426" y="17806"/>
                    <a:pt x="16401" y="17841"/>
                  </a:cubicBezTo>
                  <a:cubicBezTo>
                    <a:pt x="16376" y="17876"/>
                    <a:pt x="15493" y="18053"/>
                    <a:pt x="15340" y="18136"/>
                  </a:cubicBezTo>
                  <a:cubicBezTo>
                    <a:pt x="15186" y="18218"/>
                    <a:pt x="14828" y="18430"/>
                    <a:pt x="14586" y="18418"/>
                  </a:cubicBezTo>
                  <a:cubicBezTo>
                    <a:pt x="14586" y="18418"/>
                    <a:pt x="14676" y="18748"/>
                    <a:pt x="14638" y="18936"/>
                  </a:cubicBezTo>
                  <a:cubicBezTo>
                    <a:pt x="14599" y="19123"/>
                    <a:pt x="14344" y="19395"/>
                    <a:pt x="14344" y="19395"/>
                  </a:cubicBezTo>
                  <a:cubicBezTo>
                    <a:pt x="14344" y="19395"/>
                    <a:pt x="14459" y="19500"/>
                    <a:pt x="14434" y="19619"/>
                  </a:cubicBezTo>
                  <a:cubicBezTo>
                    <a:pt x="14409" y="19737"/>
                    <a:pt x="14357" y="19889"/>
                    <a:pt x="14382" y="19984"/>
                  </a:cubicBezTo>
                  <a:cubicBezTo>
                    <a:pt x="14407" y="20078"/>
                    <a:pt x="14586" y="20278"/>
                    <a:pt x="14497" y="20384"/>
                  </a:cubicBezTo>
                  <a:cubicBezTo>
                    <a:pt x="14407" y="20489"/>
                    <a:pt x="14305" y="20526"/>
                    <a:pt x="14280" y="20666"/>
                  </a:cubicBezTo>
                  <a:cubicBezTo>
                    <a:pt x="14255" y="20808"/>
                    <a:pt x="14203" y="21173"/>
                    <a:pt x="14177" y="21325"/>
                  </a:cubicBezTo>
                  <a:cubicBezTo>
                    <a:pt x="14152" y="21478"/>
                    <a:pt x="14152" y="21478"/>
                    <a:pt x="14152" y="21478"/>
                  </a:cubicBezTo>
                  <a:lnTo>
                    <a:pt x="2791" y="21506"/>
                  </a:lnTo>
                  <a:close/>
                </a:path>
              </a:pathLst>
            </a:custGeom>
            <a:solidFill>
              <a:srgbClr val="332B2D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914378">
                <a:defRPr sz="3000">
                  <a:solidFill>
                    <a:srgbClr val="FFFFFF"/>
                  </a:solidFill>
                </a:defRPr>
              </a:pPr>
              <a:endParaRPr sz="2250">
                <a:solidFill>
                  <a:srgbClr val="FFFF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318B0F-29B6-4879-B082-402823B0ABCD}"/>
                </a:ext>
              </a:extLst>
            </p:cNvPr>
            <p:cNvGrpSpPr/>
            <p:nvPr/>
          </p:nvGrpSpPr>
          <p:grpSpPr>
            <a:xfrm>
              <a:off x="3128866" y="1778792"/>
              <a:ext cx="521618" cy="996033"/>
              <a:chOff x="3128866" y="1778792"/>
              <a:chExt cx="521618" cy="996033"/>
            </a:xfrm>
          </p:grpSpPr>
          <p:sp>
            <p:nvSpPr>
              <p:cNvPr id="21" name="Shape">
                <a:extLst>
                  <a:ext uri="{FF2B5EF4-FFF2-40B4-BE49-F238E27FC236}">
                    <a16:creationId xmlns:a16="http://schemas.microsoft.com/office/drawing/2014/main" id="{6B03DD14-08FB-4477-B724-44E3E9434A2F}"/>
                  </a:ext>
                </a:extLst>
              </p:cNvPr>
              <p:cNvSpPr/>
              <p:nvPr/>
            </p:nvSpPr>
            <p:spPr>
              <a:xfrm>
                <a:off x="3128866" y="1778792"/>
                <a:ext cx="521618" cy="996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7" h="21590" extrusionOk="0">
                    <a:moveTo>
                      <a:pt x="6764" y="7345"/>
                    </a:moveTo>
                    <a:cubicBezTo>
                      <a:pt x="5922" y="7620"/>
                      <a:pt x="5081" y="7901"/>
                      <a:pt x="4250" y="8186"/>
                    </a:cubicBezTo>
                    <a:cubicBezTo>
                      <a:pt x="3323" y="8508"/>
                      <a:pt x="2396" y="8834"/>
                      <a:pt x="1507" y="9191"/>
                    </a:cubicBezTo>
                    <a:cubicBezTo>
                      <a:pt x="1172" y="9324"/>
                      <a:pt x="838" y="9461"/>
                      <a:pt x="532" y="9619"/>
                    </a:cubicBezTo>
                    <a:cubicBezTo>
                      <a:pt x="370" y="9701"/>
                      <a:pt x="150" y="9803"/>
                      <a:pt x="83" y="9920"/>
                    </a:cubicBezTo>
                    <a:cubicBezTo>
                      <a:pt x="-223" y="10481"/>
                      <a:pt x="389" y="11573"/>
                      <a:pt x="704" y="12165"/>
                    </a:cubicBezTo>
                    <a:cubicBezTo>
                      <a:pt x="1010" y="12761"/>
                      <a:pt x="1450" y="13980"/>
                      <a:pt x="1937" y="14674"/>
                    </a:cubicBezTo>
                    <a:cubicBezTo>
                      <a:pt x="2434" y="15368"/>
                      <a:pt x="3237" y="16918"/>
                      <a:pt x="2988" y="17811"/>
                    </a:cubicBezTo>
                    <a:cubicBezTo>
                      <a:pt x="2740" y="18703"/>
                      <a:pt x="1937" y="20121"/>
                      <a:pt x="1937" y="20121"/>
                    </a:cubicBezTo>
                    <a:lnTo>
                      <a:pt x="3294" y="21243"/>
                    </a:lnTo>
                    <a:lnTo>
                      <a:pt x="10290" y="21590"/>
                    </a:lnTo>
                    <a:lnTo>
                      <a:pt x="14362" y="20850"/>
                    </a:lnTo>
                    <a:lnTo>
                      <a:pt x="15184" y="19958"/>
                    </a:lnTo>
                    <a:cubicBezTo>
                      <a:pt x="16111" y="17780"/>
                      <a:pt x="17286" y="16556"/>
                      <a:pt x="18032" y="16026"/>
                    </a:cubicBezTo>
                    <a:cubicBezTo>
                      <a:pt x="18777" y="15495"/>
                      <a:pt x="19638" y="14077"/>
                      <a:pt x="20507" y="13118"/>
                    </a:cubicBezTo>
                    <a:cubicBezTo>
                      <a:pt x="21377" y="12159"/>
                      <a:pt x="21186" y="11502"/>
                      <a:pt x="21128" y="10905"/>
                    </a:cubicBezTo>
                    <a:cubicBezTo>
                      <a:pt x="21071" y="10308"/>
                      <a:pt x="20756" y="8293"/>
                      <a:pt x="20698" y="7799"/>
                    </a:cubicBezTo>
                    <a:cubicBezTo>
                      <a:pt x="20641" y="7304"/>
                      <a:pt x="19580" y="6508"/>
                      <a:pt x="19523" y="5815"/>
                    </a:cubicBezTo>
                    <a:cubicBezTo>
                      <a:pt x="19465" y="5121"/>
                      <a:pt x="20574" y="4295"/>
                      <a:pt x="19274" y="4131"/>
                    </a:cubicBezTo>
                    <a:cubicBezTo>
                      <a:pt x="17975" y="3968"/>
                      <a:pt x="16923" y="4662"/>
                      <a:pt x="16617" y="5121"/>
                    </a:cubicBezTo>
                    <a:cubicBezTo>
                      <a:pt x="16312" y="5585"/>
                      <a:pt x="16120" y="6738"/>
                      <a:pt x="16120" y="6738"/>
                    </a:cubicBezTo>
                    <a:cubicBezTo>
                      <a:pt x="16120" y="6738"/>
                      <a:pt x="14018" y="6075"/>
                      <a:pt x="13339" y="5815"/>
                    </a:cubicBezTo>
                    <a:cubicBezTo>
                      <a:pt x="12661" y="5549"/>
                      <a:pt x="11418" y="5519"/>
                      <a:pt x="11418" y="5519"/>
                    </a:cubicBezTo>
                    <a:cubicBezTo>
                      <a:pt x="11475" y="5090"/>
                      <a:pt x="11112" y="3933"/>
                      <a:pt x="10988" y="3275"/>
                    </a:cubicBezTo>
                    <a:cubicBezTo>
                      <a:pt x="10864" y="2612"/>
                      <a:pt x="11170" y="2316"/>
                      <a:pt x="10988" y="1790"/>
                    </a:cubicBezTo>
                    <a:cubicBezTo>
                      <a:pt x="10806" y="1260"/>
                      <a:pt x="9937" y="5"/>
                      <a:pt x="8637" y="0"/>
                    </a:cubicBezTo>
                    <a:cubicBezTo>
                      <a:pt x="7337" y="-10"/>
                      <a:pt x="7891" y="770"/>
                      <a:pt x="7758" y="1066"/>
                    </a:cubicBezTo>
                    <a:cubicBezTo>
                      <a:pt x="7624" y="1362"/>
                      <a:pt x="7891" y="2785"/>
                      <a:pt x="7949" y="3310"/>
                    </a:cubicBezTo>
                    <a:cubicBezTo>
                      <a:pt x="8006" y="3841"/>
                      <a:pt x="7643" y="4728"/>
                      <a:pt x="7576" y="5192"/>
                    </a:cubicBezTo>
                    <a:cubicBezTo>
                      <a:pt x="7519" y="5656"/>
                      <a:pt x="7576" y="7074"/>
                      <a:pt x="7576" y="7074"/>
                    </a:cubicBezTo>
                    <a:lnTo>
                      <a:pt x="6764" y="7345"/>
                    </a:lnTo>
                    <a:close/>
                    <a:moveTo>
                      <a:pt x="16168" y="10359"/>
                    </a:moveTo>
                    <a:cubicBezTo>
                      <a:pt x="16168" y="10359"/>
                      <a:pt x="15700" y="9370"/>
                      <a:pt x="14868" y="8773"/>
                    </a:cubicBezTo>
                    <a:cubicBezTo>
                      <a:pt x="14868" y="8773"/>
                      <a:pt x="15891" y="8972"/>
                      <a:pt x="16168" y="9268"/>
                    </a:cubicBezTo>
                    <a:cubicBezTo>
                      <a:pt x="16445" y="9568"/>
                      <a:pt x="16168" y="10359"/>
                      <a:pt x="16168" y="10359"/>
                    </a:cubicBezTo>
                    <a:close/>
                  </a:path>
                </a:pathLst>
              </a:custGeom>
              <a:solidFill>
                <a:srgbClr val="F4C0A8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defTabSz="914378">
                  <a:defRPr sz="3000">
                    <a:solidFill>
                      <a:srgbClr val="FFFFFF"/>
                    </a:solidFill>
                  </a:defRPr>
                </a:pPr>
                <a:endParaRPr sz="225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Shape">
                <a:extLst>
                  <a:ext uri="{FF2B5EF4-FFF2-40B4-BE49-F238E27FC236}">
                    <a16:creationId xmlns:a16="http://schemas.microsoft.com/office/drawing/2014/main" id="{24E839DD-F54E-4F87-9710-7B7F9C66774B}"/>
                  </a:ext>
                </a:extLst>
              </p:cNvPr>
              <p:cNvSpPr/>
              <p:nvPr/>
            </p:nvSpPr>
            <p:spPr>
              <a:xfrm>
                <a:off x="3528878" y="2084684"/>
                <a:ext cx="119101" cy="191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4" h="21497" extrusionOk="0">
                    <a:moveTo>
                      <a:pt x="1576" y="0"/>
                    </a:moveTo>
                    <a:lnTo>
                      <a:pt x="1747" y="26"/>
                    </a:lnTo>
                    <a:lnTo>
                      <a:pt x="2897" y="870"/>
                    </a:lnTo>
                    <a:cubicBezTo>
                      <a:pt x="2684" y="396"/>
                      <a:pt x="2769" y="686"/>
                      <a:pt x="2940" y="738"/>
                    </a:cubicBezTo>
                    <a:lnTo>
                      <a:pt x="3494" y="1081"/>
                    </a:lnTo>
                    <a:cubicBezTo>
                      <a:pt x="3579" y="1134"/>
                      <a:pt x="3792" y="1240"/>
                      <a:pt x="4133" y="1371"/>
                    </a:cubicBezTo>
                    <a:cubicBezTo>
                      <a:pt x="4516" y="1582"/>
                      <a:pt x="4729" y="1714"/>
                      <a:pt x="4899" y="1820"/>
                    </a:cubicBezTo>
                    <a:lnTo>
                      <a:pt x="7328" y="3297"/>
                    </a:lnTo>
                    <a:lnTo>
                      <a:pt x="9841" y="4879"/>
                    </a:lnTo>
                    <a:cubicBezTo>
                      <a:pt x="10225" y="5143"/>
                      <a:pt x="10693" y="5380"/>
                      <a:pt x="11120" y="5749"/>
                    </a:cubicBezTo>
                    <a:cubicBezTo>
                      <a:pt x="11546" y="6092"/>
                      <a:pt x="11844" y="6435"/>
                      <a:pt x="12142" y="6725"/>
                    </a:cubicBezTo>
                    <a:cubicBezTo>
                      <a:pt x="12398" y="7015"/>
                      <a:pt x="12739" y="7253"/>
                      <a:pt x="13165" y="7569"/>
                    </a:cubicBezTo>
                    <a:cubicBezTo>
                      <a:pt x="13250" y="7622"/>
                      <a:pt x="13378" y="7780"/>
                      <a:pt x="13505" y="7886"/>
                    </a:cubicBezTo>
                    <a:lnTo>
                      <a:pt x="13676" y="8070"/>
                    </a:lnTo>
                    <a:lnTo>
                      <a:pt x="13718" y="8123"/>
                    </a:lnTo>
                    <a:cubicBezTo>
                      <a:pt x="13718" y="8149"/>
                      <a:pt x="13761" y="8255"/>
                      <a:pt x="13761" y="8308"/>
                    </a:cubicBezTo>
                    <a:cubicBezTo>
                      <a:pt x="13761" y="8440"/>
                      <a:pt x="13718" y="8519"/>
                      <a:pt x="13718" y="8519"/>
                    </a:cubicBezTo>
                    <a:cubicBezTo>
                      <a:pt x="13718" y="8545"/>
                      <a:pt x="13718" y="8492"/>
                      <a:pt x="13718" y="8413"/>
                    </a:cubicBezTo>
                    <a:cubicBezTo>
                      <a:pt x="13718" y="8334"/>
                      <a:pt x="13591" y="8202"/>
                      <a:pt x="13591" y="8202"/>
                    </a:cubicBezTo>
                    <a:cubicBezTo>
                      <a:pt x="13505" y="8123"/>
                      <a:pt x="13420" y="8097"/>
                      <a:pt x="13505" y="8149"/>
                    </a:cubicBezTo>
                    <a:cubicBezTo>
                      <a:pt x="13846" y="8334"/>
                      <a:pt x="13889" y="8466"/>
                      <a:pt x="13974" y="8545"/>
                    </a:cubicBezTo>
                    <a:cubicBezTo>
                      <a:pt x="14315" y="8914"/>
                      <a:pt x="14485" y="9178"/>
                      <a:pt x="14741" y="9336"/>
                    </a:cubicBezTo>
                    <a:cubicBezTo>
                      <a:pt x="14911" y="9495"/>
                      <a:pt x="15252" y="9547"/>
                      <a:pt x="15508" y="9890"/>
                    </a:cubicBezTo>
                    <a:cubicBezTo>
                      <a:pt x="15806" y="10207"/>
                      <a:pt x="15295" y="9837"/>
                      <a:pt x="15848" y="10180"/>
                    </a:cubicBezTo>
                    <a:cubicBezTo>
                      <a:pt x="16360" y="10840"/>
                      <a:pt x="17340" y="11604"/>
                      <a:pt x="17723" y="12132"/>
                    </a:cubicBezTo>
                    <a:cubicBezTo>
                      <a:pt x="17936" y="12422"/>
                      <a:pt x="18490" y="12738"/>
                      <a:pt x="18660" y="13029"/>
                    </a:cubicBezTo>
                    <a:cubicBezTo>
                      <a:pt x="18873" y="13345"/>
                      <a:pt x="19214" y="13662"/>
                      <a:pt x="19555" y="13952"/>
                    </a:cubicBezTo>
                    <a:cubicBezTo>
                      <a:pt x="19725" y="14110"/>
                      <a:pt x="19853" y="14242"/>
                      <a:pt x="19981" y="14374"/>
                    </a:cubicBezTo>
                    <a:cubicBezTo>
                      <a:pt x="20066" y="14453"/>
                      <a:pt x="20450" y="14796"/>
                      <a:pt x="20492" y="14980"/>
                    </a:cubicBezTo>
                    <a:cubicBezTo>
                      <a:pt x="20620" y="15244"/>
                      <a:pt x="20961" y="15560"/>
                      <a:pt x="21217" y="15930"/>
                    </a:cubicBezTo>
                    <a:cubicBezTo>
                      <a:pt x="21515" y="16299"/>
                      <a:pt x="21557" y="16826"/>
                      <a:pt x="21557" y="17116"/>
                    </a:cubicBezTo>
                    <a:cubicBezTo>
                      <a:pt x="21557" y="17301"/>
                      <a:pt x="21600" y="17512"/>
                      <a:pt x="21472" y="17776"/>
                    </a:cubicBezTo>
                    <a:lnTo>
                      <a:pt x="21089" y="18303"/>
                    </a:lnTo>
                    <a:lnTo>
                      <a:pt x="20365" y="19332"/>
                    </a:lnTo>
                    <a:cubicBezTo>
                      <a:pt x="20322" y="19464"/>
                      <a:pt x="19981" y="19780"/>
                      <a:pt x="19725" y="19886"/>
                    </a:cubicBezTo>
                    <a:lnTo>
                      <a:pt x="19001" y="20202"/>
                    </a:lnTo>
                    <a:cubicBezTo>
                      <a:pt x="18021" y="20651"/>
                      <a:pt x="16914" y="20993"/>
                      <a:pt x="15763" y="21231"/>
                    </a:cubicBezTo>
                    <a:cubicBezTo>
                      <a:pt x="14613" y="21442"/>
                      <a:pt x="13378" y="21600"/>
                      <a:pt x="12142" y="21415"/>
                    </a:cubicBezTo>
                    <a:cubicBezTo>
                      <a:pt x="10949" y="21231"/>
                      <a:pt x="9884" y="20835"/>
                      <a:pt x="8947" y="20387"/>
                    </a:cubicBezTo>
                    <a:cubicBezTo>
                      <a:pt x="7200" y="19437"/>
                      <a:pt x="5070" y="18699"/>
                      <a:pt x="3707" y="17538"/>
                    </a:cubicBezTo>
                    <a:cubicBezTo>
                      <a:pt x="5198" y="18646"/>
                      <a:pt x="7370" y="19305"/>
                      <a:pt x="9160" y="20202"/>
                    </a:cubicBezTo>
                    <a:cubicBezTo>
                      <a:pt x="10097" y="20598"/>
                      <a:pt x="11120" y="20941"/>
                      <a:pt x="12227" y="21073"/>
                    </a:cubicBezTo>
                    <a:cubicBezTo>
                      <a:pt x="13335" y="21204"/>
                      <a:pt x="14443" y="21020"/>
                      <a:pt x="15508" y="20782"/>
                    </a:cubicBezTo>
                    <a:cubicBezTo>
                      <a:pt x="16573" y="20545"/>
                      <a:pt x="17553" y="20176"/>
                      <a:pt x="18405" y="19727"/>
                    </a:cubicBezTo>
                    <a:cubicBezTo>
                      <a:pt x="18959" y="19437"/>
                      <a:pt x="19299" y="19385"/>
                      <a:pt x="19427" y="19068"/>
                    </a:cubicBezTo>
                    <a:lnTo>
                      <a:pt x="20024" y="18066"/>
                    </a:lnTo>
                    <a:lnTo>
                      <a:pt x="20322" y="17591"/>
                    </a:lnTo>
                    <a:cubicBezTo>
                      <a:pt x="20365" y="17486"/>
                      <a:pt x="20365" y="17327"/>
                      <a:pt x="20322" y="17169"/>
                    </a:cubicBezTo>
                    <a:cubicBezTo>
                      <a:pt x="20279" y="16747"/>
                      <a:pt x="20237" y="16536"/>
                      <a:pt x="20024" y="16246"/>
                    </a:cubicBezTo>
                    <a:cubicBezTo>
                      <a:pt x="19811" y="15956"/>
                      <a:pt x="19470" y="15692"/>
                      <a:pt x="19214" y="15270"/>
                    </a:cubicBezTo>
                    <a:cubicBezTo>
                      <a:pt x="19086" y="15086"/>
                      <a:pt x="19129" y="15165"/>
                      <a:pt x="18873" y="14927"/>
                    </a:cubicBezTo>
                    <a:cubicBezTo>
                      <a:pt x="18703" y="14769"/>
                      <a:pt x="18490" y="14585"/>
                      <a:pt x="18320" y="14453"/>
                    </a:cubicBezTo>
                    <a:cubicBezTo>
                      <a:pt x="17979" y="14189"/>
                      <a:pt x="17638" y="13899"/>
                      <a:pt x="17340" y="13556"/>
                    </a:cubicBezTo>
                    <a:cubicBezTo>
                      <a:pt x="17041" y="13187"/>
                      <a:pt x="16615" y="13055"/>
                      <a:pt x="16317" y="12686"/>
                    </a:cubicBezTo>
                    <a:cubicBezTo>
                      <a:pt x="15636" y="11921"/>
                      <a:pt x="14996" y="11578"/>
                      <a:pt x="14485" y="10971"/>
                    </a:cubicBezTo>
                    <a:cubicBezTo>
                      <a:pt x="14528" y="10971"/>
                      <a:pt x="14400" y="10945"/>
                      <a:pt x="14102" y="10760"/>
                    </a:cubicBezTo>
                    <a:cubicBezTo>
                      <a:pt x="13889" y="10576"/>
                      <a:pt x="13846" y="10470"/>
                      <a:pt x="13804" y="10418"/>
                    </a:cubicBezTo>
                    <a:cubicBezTo>
                      <a:pt x="13846" y="10418"/>
                      <a:pt x="13548" y="10312"/>
                      <a:pt x="13378" y="10207"/>
                    </a:cubicBezTo>
                    <a:cubicBezTo>
                      <a:pt x="12781" y="9864"/>
                      <a:pt x="12483" y="9442"/>
                      <a:pt x="12227" y="9204"/>
                    </a:cubicBezTo>
                    <a:cubicBezTo>
                      <a:pt x="12142" y="9125"/>
                      <a:pt x="12099" y="9073"/>
                      <a:pt x="12185" y="9152"/>
                    </a:cubicBezTo>
                    <a:cubicBezTo>
                      <a:pt x="12185" y="9152"/>
                      <a:pt x="11929" y="9046"/>
                      <a:pt x="11801" y="8888"/>
                    </a:cubicBezTo>
                    <a:cubicBezTo>
                      <a:pt x="11759" y="8835"/>
                      <a:pt x="11631" y="8703"/>
                      <a:pt x="11631" y="8545"/>
                    </a:cubicBezTo>
                    <a:cubicBezTo>
                      <a:pt x="11631" y="8413"/>
                      <a:pt x="11631" y="8334"/>
                      <a:pt x="11631" y="8308"/>
                    </a:cubicBezTo>
                    <a:cubicBezTo>
                      <a:pt x="11631" y="8281"/>
                      <a:pt x="11631" y="8308"/>
                      <a:pt x="11631" y="8387"/>
                    </a:cubicBezTo>
                    <a:cubicBezTo>
                      <a:pt x="11673" y="8519"/>
                      <a:pt x="11673" y="8519"/>
                      <a:pt x="11631" y="8492"/>
                    </a:cubicBezTo>
                    <a:lnTo>
                      <a:pt x="11546" y="8440"/>
                    </a:lnTo>
                    <a:cubicBezTo>
                      <a:pt x="11503" y="8413"/>
                      <a:pt x="11503" y="8387"/>
                      <a:pt x="11375" y="8308"/>
                    </a:cubicBezTo>
                    <a:cubicBezTo>
                      <a:pt x="10992" y="8070"/>
                      <a:pt x="10566" y="7780"/>
                      <a:pt x="10225" y="7437"/>
                    </a:cubicBezTo>
                    <a:cubicBezTo>
                      <a:pt x="9543" y="6752"/>
                      <a:pt x="9075" y="6435"/>
                      <a:pt x="8137" y="5934"/>
                    </a:cubicBezTo>
                    <a:lnTo>
                      <a:pt x="5624" y="4484"/>
                    </a:lnTo>
                    <a:lnTo>
                      <a:pt x="2940" y="3007"/>
                    </a:lnTo>
                    <a:cubicBezTo>
                      <a:pt x="2684" y="2875"/>
                      <a:pt x="2471" y="2743"/>
                      <a:pt x="2386" y="2717"/>
                    </a:cubicBezTo>
                    <a:cubicBezTo>
                      <a:pt x="2258" y="2637"/>
                      <a:pt x="1960" y="2558"/>
                      <a:pt x="1619" y="2374"/>
                    </a:cubicBezTo>
                    <a:lnTo>
                      <a:pt x="895" y="1952"/>
                    </a:lnTo>
                    <a:cubicBezTo>
                      <a:pt x="767" y="1873"/>
                      <a:pt x="639" y="1793"/>
                      <a:pt x="469" y="1662"/>
                    </a:cubicBezTo>
                    <a:cubicBezTo>
                      <a:pt x="341" y="1530"/>
                      <a:pt x="85" y="1371"/>
                      <a:pt x="0" y="923"/>
                    </a:cubicBezTo>
                    <a:lnTo>
                      <a:pt x="1150" y="1767"/>
                    </a:lnTo>
                    <a:lnTo>
                      <a:pt x="980" y="1741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rgbClr val="EFA282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defTabSz="914378">
                  <a:defRPr sz="3000">
                    <a:solidFill>
                      <a:srgbClr val="FFFFFF"/>
                    </a:solidFill>
                  </a:defRPr>
                </a:pPr>
                <a:endParaRPr sz="225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Shape">
                <a:extLst>
                  <a:ext uri="{FF2B5EF4-FFF2-40B4-BE49-F238E27FC236}">
                    <a16:creationId xmlns:a16="http://schemas.microsoft.com/office/drawing/2014/main" id="{AF655DB4-428C-4D40-977A-C189330AAFB7}"/>
                  </a:ext>
                </a:extLst>
              </p:cNvPr>
              <p:cNvSpPr/>
              <p:nvPr/>
            </p:nvSpPr>
            <p:spPr>
              <a:xfrm>
                <a:off x="3317108" y="2084684"/>
                <a:ext cx="174124" cy="96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54" extrusionOk="0">
                    <a:moveTo>
                      <a:pt x="0" y="5235"/>
                    </a:moveTo>
                    <a:cubicBezTo>
                      <a:pt x="817" y="4179"/>
                      <a:pt x="1897" y="2647"/>
                      <a:pt x="3123" y="2014"/>
                    </a:cubicBezTo>
                    <a:lnTo>
                      <a:pt x="3999" y="1486"/>
                    </a:lnTo>
                    <a:cubicBezTo>
                      <a:pt x="4203" y="1380"/>
                      <a:pt x="4378" y="1274"/>
                      <a:pt x="4670" y="1116"/>
                    </a:cubicBezTo>
                    <a:cubicBezTo>
                      <a:pt x="4933" y="957"/>
                      <a:pt x="5312" y="693"/>
                      <a:pt x="5634" y="641"/>
                    </a:cubicBezTo>
                    <a:lnTo>
                      <a:pt x="6568" y="482"/>
                    </a:lnTo>
                    <a:lnTo>
                      <a:pt x="6801" y="429"/>
                    </a:lnTo>
                    <a:lnTo>
                      <a:pt x="6918" y="429"/>
                    </a:lnTo>
                    <a:cubicBezTo>
                      <a:pt x="6976" y="429"/>
                      <a:pt x="7064" y="376"/>
                      <a:pt x="7181" y="324"/>
                    </a:cubicBezTo>
                    <a:cubicBezTo>
                      <a:pt x="7385" y="218"/>
                      <a:pt x="7794" y="-46"/>
                      <a:pt x="8115" y="7"/>
                    </a:cubicBezTo>
                    <a:cubicBezTo>
                      <a:pt x="8728" y="60"/>
                      <a:pt x="9253" y="7"/>
                      <a:pt x="9954" y="218"/>
                    </a:cubicBezTo>
                    <a:cubicBezTo>
                      <a:pt x="10654" y="482"/>
                      <a:pt x="11121" y="957"/>
                      <a:pt x="11647" y="1327"/>
                    </a:cubicBezTo>
                    <a:cubicBezTo>
                      <a:pt x="11909" y="1538"/>
                      <a:pt x="12143" y="1591"/>
                      <a:pt x="12522" y="2066"/>
                    </a:cubicBezTo>
                    <a:cubicBezTo>
                      <a:pt x="12843" y="2542"/>
                      <a:pt x="12989" y="3070"/>
                      <a:pt x="13135" y="3387"/>
                    </a:cubicBezTo>
                    <a:cubicBezTo>
                      <a:pt x="13223" y="3598"/>
                      <a:pt x="13223" y="3651"/>
                      <a:pt x="13340" y="3756"/>
                    </a:cubicBezTo>
                    <a:cubicBezTo>
                      <a:pt x="13456" y="3968"/>
                      <a:pt x="13573" y="3915"/>
                      <a:pt x="13807" y="4654"/>
                    </a:cubicBezTo>
                    <a:cubicBezTo>
                      <a:pt x="13719" y="4813"/>
                      <a:pt x="14040" y="5288"/>
                      <a:pt x="14157" y="5658"/>
                    </a:cubicBezTo>
                    <a:cubicBezTo>
                      <a:pt x="14449" y="6291"/>
                      <a:pt x="14945" y="6925"/>
                      <a:pt x="15295" y="7770"/>
                    </a:cubicBezTo>
                    <a:cubicBezTo>
                      <a:pt x="15908" y="9407"/>
                      <a:pt x="16725" y="10780"/>
                      <a:pt x="17514" y="12154"/>
                    </a:cubicBezTo>
                    <a:cubicBezTo>
                      <a:pt x="19294" y="14636"/>
                      <a:pt x="20257" y="18597"/>
                      <a:pt x="21600" y="21554"/>
                    </a:cubicBezTo>
                    <a:cubicBezTo>
                      <a:pt x="20082" y="18649"/>
                      <a:pt x="19031" y="15058"/>
                      <a:pt x="17163" y="12840"/>
                    </a:cubicBezTo>
                    <a:cubicBezTo>
                      <a:pt x="16317" y="11573"/>
                      <a:pt x="15441" y="10305"/>
                      <a:pt x="14711" y="8721"/>
                    </a:cubicBezTo>
                    <a:cubicBezTo>
                      <a:pt x="14361" y="7981"/>
                      <a:pt x="13923" y="7559"/>
                      <a:pt x="13456" y="6714"/>
                    </a:cubicBezTo>
                    <a:cubicBezTo>
                      <a:pt x="13281" y="6239"/>
                      <a:pt x="13018" y="6133"/>
                      <a:pt x="12872" y="5288"/>
                    </a:cubicBezTo>
                    <a:cubicBezTo>
                      <a:pt x="13048" y="5658"/>
                      <a:pt x="12493" y="4971"/>
                      <a:pt x="12318" y="4549"/>
                    </a:cubicBezTo>
                    <a:cubicBezTo>
                      <a:pt x="11880" y="3545"/>
                      <a:pt x="11822" y="3598"/>
                      <a:pt x="11180" y="3228"/>
                    </a:cubicBezTo>
                    <a:cubicBezTo>
                      <a:pt x="10654" y="2964"/>
                      <a:pt x="10100" y="2542"/>
                      <a:pt x="9720" y="2489"/>
                    </a:cubicBezTo>
                    <a:cubicBezTo>
                      <a:pt x="9311" y="2436"/>
                      <a:pt x="8757" y="2542"/>
                      <a:pt x="8261" y="2542"/>
                    </a:cubicBezTo>
                    <a:cubicBezTo>
                      <a:pt x="7998" y="2542"/>
                      <a:pt x="7910" y="2700"/>
                      <a:pt x="7589" y="2859"/>
                    </a:cubicBezTo>
                    <a:cubicBezTo>
                      <a:pt x="7443" y="2964"/>
                      <a:pt x="7268" y="3070"/>
                      <a:pt x="7064" y="3123"/>
                    </a:cubicBezTo>
                    <a:cubicBezTo>
                      <a:pt x="6976" y="3176"/>
                      <a:pt x="6860" y="3176"/>
                      <a:pt x="6743" y="3176"/>
                    </a:cubicBezTo>
                    <a:lnTo>
                      <a:pt x="6568" y="3228"/>
                    </a:lnTo>
                    <a:lnTo>
                      <a:pt x="5867" y="3492"/>
                    </a:lnTo>
                    <a:cubicBezTo>
                      <a:pt x="5663" y="3545"/>
                      <a:pt x="5517" y="3704"/>
                      <a:pt x="5254" y="3862"/>
                    </a:cubicBezTo>
                    <a:cubicBezTo>
                      <a:pt x="5021" y="4073"/>
                      <a:pt x="4700" y="4337"/>
                      <a:pt x="4378" y="4496"/>
                    </a:cubicBezTo>
                    <a:lnTo>
                      <a:pt x="3707" y="5077"/>
                    </a:lnTo>
                    <a:cubicBezTo>
                      <a:pt x="2773" y="5711"/>
                      <a:pt x="2131" y="6767"/>
                      <a:pt x="1226" y="8140"/>
                    </a:cubicBezTo>
                    <a:lnTo>
                      <a:pt x="0" y="5235"/>
                    </a:lnTo>
                    <a:close/>
                  </a:path>
                </a:pathLst>
              </a:custGeom>
              <a:solidFill>
                <a:srgbClr val="EFA282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defTabSz="914378">
                  <a:defRPr sz="3000">
                    <a:solidFill>
                      <a:srgbClr val="FFFFFF"/>
                    </a:solidFill>
                  </a:defRPr>
                </a:pPr>
                <a:endParaRPr sz="225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Shape">
                <a:extLst>
                  <a:ext uri="{FF2B5EF4-FFF2-40B4-BE49-F238E27FC236}">
                    <a16:creationId xmlns:a16="http://schemas.microsoft.com/office/drawing/2014/main" id="{482E0462-3E2A-4189-BDB5-09B6B21A619B}"/>
                  </a:ext>
                </a:extLst>
              </p:cNvPr>
              <p:cNvSpPr/>
              <p:nvPr/>
            </p:nvSpPr>
            <p:spPr>
              <a:xfrm>
                <a:off x="3458288" y="2272922"/>
                <a:ext cx="102135" cy="1147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3" h="21460" extrusionOk="0">
                    <a:moveTo>
                      <a:pt x="15046" y="44"/>
                    </a:moveTo>
                    <a:cubicBezTo>
                      <a:pt x="15046" y="352"/>
                      <a:pt x="15294" y="1408"/>
                      <a:pt x="15542" y="2112"/>
                    </a:cubicBezTo>
                    <a:lnTo>
                      <a:pt x="16337" y="4531"/>
                    </a:lnTo>
                    <a:cubicBezTo>
                      <a:pt x="16883" y="6071"/>
                      <a:pt x="17479" y="7962"/>
                      <a:pt x="18124" y="9106"/>
                    </a:cubicBezTo>
                    <a:cubicBezTo>
                      <a:pt x="19018" y="10954"/>
                      <a:pt x="19912" y="12010"/>
                      <a:pt x="20657" y="13989"/>
                    </a:cubicBezTo>
                    <a:cubicBezTo>
                      <a:pt x="20806" y="14429"/>
                      <a:pt x="20855" y="14517"/>
                      <a:pt x="21203" y="15089"/>
                    </a:cubicBezTo>
                    <a:cubicBezTo>
                      <a:pt x="21352" y="15309"/>
                      <a:pt x="21451" y="15749"/>
                      <a:pt x="21501" y="16013"/>
                    </a:cubicBezTo>
                    <a:cubicBezTo>
                      <a:pt x="21550" y="16277"/>
                      <a:pt x="21550" y="16497"/>
                      <a:pt x="21550" y="16761"/>
                    </a:cubicBezTo>
                    <a:cubicBezTo>
                      <a:pt x="21550" y="17245"/>
                      <a:pt x="21600" y="17685"/>
                      <a:pt x="21302" y="18389"/>
                    </a:cubicBezTo>
                    <a:cubicBezTo>
                      <a:pt x="21054" y="19048"/>
                      <a:pt x="20557" y="19444"/>
                      <a:pt x="20110" y="19796"/>
                    </a:cubicBezTo>
                    <a:cubicBezTo>
                      <a:pt x="19217" y="20456"/>
                      <a:pt x="18223" y="20808"/>
                      <a:pt x="17230" y="21116"/>
                    </a:cubicBezTo>
                    <a:cubicBezTo>
                      <a:pt x="16734" y="21292"/>
                      <a:pt x="15890" y="21336"/>
                      <a:pt x="15492" y="21292"/>
                    </a:cubicBezTo>
                    <a:cubicBezTo>
                      <a:pt x="14897" y="21292"/>
                      <a:pt x="14847" y="21248"/>
                      <a:pt x="14251" y="21380"/>
                    </a:cubicBezTo>
                    <a:cubicBezTo>
                      <a:pt x="12910" y="21600"/>
                      <a:pt x="12166" y="21292"/>
                      <a:pt x="11123" y="21336"/>
                    </a:cubicBezTo>
                    <a:cubicBezTo>
                      <a:pt x="10626" y="21336"/>
                      <a:pt x="9931" y="21116"/>
                      <a:pt x="9534" y="20940"/>
                    </a:cubicBezTo>
                    <a:cubicBezTo>
                      <a:pt x="9087" y="20764"/>
                      <a:pt x="8640" y="20588"/>
                      <a:pt x="8143" y="20280"/>
                    </a:cubicBezTo>
                    <a:cubicBezTo>
                      <a:pt x="5512" y="17729"/>
                      <a:pt x="2085" y="15837"/>
                      <a:pt x="0" y="12890"/>
                    </a:cubicBezTo>
                    <a:cubicBezTo>
                      <a:pt x="993" y="14385"/>
                      <a:pt x="2781" y="15221"/>
                      <a:pt x="4221" y="16365"/>
                    </a:cubicBezTo>
                    <a:cubicBezTo>
                      <a:pt x="4916" y="16893"/>
                      <a:pt x="5760" y="17377"/>
                      <a:pt x="6505" y="17905"/>
                    </a:cubicBezTo>
                    <a:cubicBezTo>
                      <a:pt x="6902" y="18169"/>
                      <a:pt x="7299" y="18389"/>
                      <a:pt x="7697" y="18697"/>
                    </a:cubicBezTo>
                    <a:cubicBezTo>
                      <a:pt x="8094" y="19004"/>
                      <a:pt x="8392" y="19312"/>
                      <a:pt x="8739" y="19532"/>
                    </a:cubicBezTo>
                    <a:cubicBezTo>
                      <a:pt x="9435" y="19840"/>
                      <a:pt x="10428" y="20280"/>
                      <a:pt x="11173" y="20236"/>
                    </a:cubicBezTo>
                    <a:cubicBezTo>
                      <a:pt x="12066" y="20148"/>
                      <a:pt x="13258" y="20324"/>
                      <a:pt x="13854" y="20104"/>
                    </a:cubicBezTo>
                    <a:cubicBezTo>
                      <a:pt x="14201" y="19928"/>
                      <a:pt x="15145" y="19840"/>
                      <a:pt x="15492" y="19840"/>
                    </a:cubicBezTo>
                    <a:cubicBezTo>
                      <a:pt x="16088" y="19840"/>
                      <a:pt x="16188" y="19796"/>
                      <a:pt x="16585" y="19664"/>
                    </a:cubicBezTo>
                    <a:cubicBezTo>
                      <a:pt x="17429" y="19356"/>
                      <a:pt x="18174" y="18960"/>
                      <a:pt x="18770" y="18477"/>
                    </a:cubicBezTo>
                    <a:cubicBezTo>
                      <a:pt x="19366" y="17949"/>
                      <a:pt x="19316" y="17773"/>
                      <a:pt x="19266" y="16849"/>
                    </a:cubicBezTo>
                    <a:cubicBezTo>
                      <a:pt x="19266" y="16673"/>
                      <a:pt x="19217" y="16453"/>
                      <a:pt x="19167" y="16321"/>
                    </a:cubicBezTo>
                    <a:cubicBezTo>
                      <a:pt x="19117" y="16189"/>
                      <a:pt x="19117" y="16145"/>
                      <a:pt x="19018" y="16013"/>
                    </a:cubicBezTo>
                    <a:cubicBezTo>
                      <a:pt x="18869" y="15837"/>
                      <a:pt x="18422" y="15177"/>
                      <a:pt x="18273" y="14781"/>
                    </a:cubicBezTo>
                    <a:cubicBezTo>
                      <a:pt x="17727" y="13506"/>
                      <a:pt x="16287" y="11746"/>
                      <a:pt x="15542" y="10470"/>
                    </a:cubicBezTo>
                    <a:cubicBezTo>
                      <a:pt x="15294" y="10118"/>
                      <a:pt x="14946" y="9590"/>
                      <a:pt x="14748" y="9150"/>
                    </a:cubicBezTo>
                    <a:lnTo>
                      <a:pt x="14201" y="7919"/>
                    </a:lnTo>
                    <a:lnTo>
                      <a:pt x="13208" y="5455"/>
                    </a:lnTo>
                    <a:lnTo>
                      <a:pt x="12265" y="2947"/>
                    </a:lnTo>
                    <a:cubicBezTo>
                      <a:pt x="11967" y="2024"/>
                      <a:pt x="11669" y="1408"/>
                      <a:pt x="11520" y="0"/>
                    </a:cubicBezTo>
                    <a:lnTo>
                      <a:pt x="15046" y="44"/>
                    </a:lnTo>
                    <a:close/>
                  </a:path>
                </a:pathLst>
              </a:custGeom>
              <a:solidFill>
                <a:srgbClr val="EFA282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defTabSz="914378">
                  <a:defRPr sz="3000">
                    <a:solidFill>
                      <a:srgbClr val="FFFFFF"/>
                    </a:solidFill>
                  </a:defRPr>
                </a:pPr>
                <a:endParaRPr sz="225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Shape">
                <a:extLst>
                  <a:ext uri="{FF2B5EF4-FFF2-40B4-BE49-F238E27FC236}">
                    <a16:creationId xmlns:a16="http://schemas.microsoft.com/office/drawing/2014/main" id="{9D585CBC-4AFB-4B8B-A1ED-C404C606A4AB}"/>
                  </a:ext>
                </a:extLst>
              </p:cNvPr>
              <p:cNvSpPr/>
              <p:nvPr/>
            </p:nvSpPr>
            <p:spPr>
              <a:xfrm>
                <a:off x="3246516" y="2225864"/>
                <a:ext cx="81180" cy="177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16" extrusionOk="0">
                    <a:moveTo>
                      <a:pt x="21600" y="14400"/>
                    </a:moveTo>
                    <a:cubicBezTo>
                      <a:pt x="21412" y="13846"/>
                      <a:pt x="20097" y="16061"/>
                      <a:pt x="19346" y="17169"/>
                    </a:cubicBezTo>
                    <a:cubicBezTo>
                      <a:pt x="18532" y="18554"/>
                      <a:pt x="17405" y="19938"/>
                      <a:pt x="16403" y="20492"/>
                    </a:cubicBezTo>
                    <a:cubicBezTo>
                      <a:pt x="14337" y="21600"/>
                      <a:pt x="12459" y="20215"/>
                      <a:pt x="10581" y="19939"/>
                    </a:cubicBezTo>
                    <a:cubicBezTo>
                      <a:pt x="9704" y="19662"/>
                      <a:pt x="8640" y="19939"/>
                      <a:pt x="7638" y="18277"/>
                    </a:cubicBezTo>
                    <a:cubicBezTo>
                      <a:pt x="6762" y="16339"/>
                      <a:pt x="5885" y="16062"/>
                      <a:pt x="4946" y="13846"/>
                    </a:cubicBezTo>
                    <a:cubicBezTo>
                      <a:pt x="4445" y="12738"/>
                      <a:pt x="4132" y="10800"/>
                      <a:pt x="3819" y="9692"/>
                    </a:cubicBezTo>
                    <a:cubicBezTo>
                      <a:pt x="3506" y="8585"/>
                      <a:pt x="3005" y="7754"/>
                      <a:pt x="2567" y="6923"/>
                    </a:cubicBezTo>
                    <a:cubicBezTo>
                      <a:pt x="1690" y="5262"/>
                      <a:pt x="1002" y="1938"/>
                      <a:pt x="63" y="1108"/>
                    </a:cubicBezTo>
                    <a:lnTo>
                      <a:pt x="63" y="1108"/>
                    </a:lnTo>
                    <a:lnTo>
                      <a:pt x="0" y="0"/>
                    </a:lnTo>
                    <a:lnTo>
                      <a:pt x="63" y="1108"/>
                    </a:lnTo>
                    <a:lnTo>
                      <a:pt x="63" y="1108"/>
                    </a:lnTo>
                    <a:cubicBezTo>
                      <a:pt x="1064" y="1385"/>
                      <a:pt x="1816" y="4431"/>
                      <a:pt x="2692" y="5815"/>
                    </a:cubicBezTo>
                    <a:cubicBezTo>
                      <a:pt x="3130" y="6646"/>
                      <a:pt x="3569" y="6923"/>
                      <a:pt x="4007" y="8308"/>
                    </a:cubicBezTo>
                    <a:cubicBezTo>
                      <a:pt x="4445" y="9692"/>
                      <a:pt x="4696" y="11077"/>
                      <a:pt x="5134" y="11631"/>
                    </a:cubicBezTo>
                    <a:cubicBezTo>
                      <a:pt x="5885" y="13015"/>
                      <a:pt x="6950" y="13292"/>
                      <a:pt x="7826" y="14677"/>
                    </a:cubicBezTo>
                    <a:cubicBezTo>
                      <a:pt x="8640" y="15785"/>
                      <a:pt x="9517" y="15231"/>
                      <a:pt x="10518" y="14954"/>
                    </a:cubicBezTo>
                    <a:cubicBezTo>
                      <a:pt x="12459" y="14677"/>
                      <a:pt x="14337" y="14954"/>
                      <a:pt x="16028" y="13292"/>
                    </a:cubicBezTo>
                    <a:cubicBezTo>
                      <a:pt x="16904" y="12185"/>
                      <a:pt x="17593" y="11354"/>
                      <a:pt x="18470" y="9139"/>
                    </a:cubicBezTo>
                    <a:cubicBezTo>
                      <a:pt x="18908" y="8031"/>
                      <a:pt x="19346" y="7200"/>
                      <a:pt x="19784" y="6646"/>
                    </a:cubicBezTo>
                    <a:cubicBezTo>
                      <a:pt x="20035" y="6369"/>
                      <a:pt x="20160" y="5816"/>
                      <a:pt x="20536" y="5262"/>
                    </a:cubicBezTo>
                    <a:cubicBezTo>
                      <a:pt x="20911" y="4708"/>
                      <a:pt x="21350" y="4431"/>
                      <a:pt x="21600" y="4431"/>
                    </a:cubicBezTo>
                    <a:lnTo>
                      <a:pt x="21600" y="14400"/>
                    </a:lnTo>
                    <a:close/>
                  </a:path>
                </a:pathLst>
              </a:custGeom>
              <a:solidFill>
                <a:srgbClr val="EFA282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defTabSz="914378">
                  <a:defRPr sz="3000">
                    <a:solidFill>
                      <a:srgbClr val="FFFFFF"/>
                    </a:solidFill>
                  </a:defRPr>
                </a:pPr>
                <a:endParaRPr sz="225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Shape">
                <a:extLst>
                  <a:ext uri="{FF2B5EF4-FFF2-40B4-BE49-F238E27FC236}">
                    <a16:creationId xmlns:a16="http://schemas.microsoft.com/office/drawing/2014/main" id="{C8DA712C-E463-4CCE-92DB-579C701FD410}"/>
                  </a:ext>
                </a:extLst>
              </p:cNvPr>
              <p:cNvSpPr/>
              <p:nvPr/>
            </p:nvSpPr>
            <p:spPr>
              <a:xfrm>
                <a:off x="3199456" y="2272922"/>
                <a:ext cx="160712" cy="275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97" extrusionOk="0">
                    <a:moveTo>
                      <a:pt x="21410" y="6154"/>
                    </a:moveTo>
                    <a:cubicBezTo>
                      <a:pt x="21473" y="6154"/>
                      <a:pt x="21442" y="5975"/>
                      <a:pt x="21252" y="6868"/>
                    </a:cubicBezTo>
                    <a:cubicBezTo>
                      <a:pt x="21157" y="7225"/>
                      <a:pt x="21062" y="7760"/>
                      <a:pt x="20904" y="8296"/>
                    </a:cubicBezTo>
                    <a:lnTo>
                      <a:pt x="20588" y="9189"/>
                    </a:lnTo>
                    <a:cubicBezTo>
                      <a:pt x="20335" y="9903"/>
                      <a:pt x="20398" y="9724"/>
                      <a:pt x="20113" y="11331"/>
                    </a:cubicBezTo>
                    <a:cubicBezTo>
                      <a:pt x="19797" y="12937"/>
                      <a:pt x="19639" y="12580"/>
                      <a:pt x="19418" y="13651"/>
                    </a:cubicBezTo>
                    <a:cubicBezTo>
                      <a:pt x="19007" y="15258"/>
                      <a:pt x="18564" y="16508"/>
                      <a:pt x="18121" y="17579"/>
                    </a:cubicBezTo>
                    <a:cubicBezTo>
                      <a:pt x="17647" y="18471"/>
                      <a:pt x="17362" y="19185"/>
                      <a:pt x="16761" y="20613"/>
                    </a:cubicBezTo>
                    <a:cubicBezTo>
                      <a:pt x="16097" y="21149"/>
                      <a:pt x="15749" y="20792"/>
                      <a:pt x="15243" y="20613"/>
                    </a:cubicBezTo>
                    <a:cubicBezTo>
                      <a:pt x="14769" y="20257"/>
                      <a:pt x="14136" y="19364"/>
                      <a:pt x="13915" y="19721"/>
                    </a:cubicBezTo>
                    <a:cubicBezTo>
                      <a:pt x="13788" y="19721"/>
                      <a:pt x="13662" y="19899"/>
                      <a:pt x="13472" y="19899"/>
                    </a:cubicBezTo>
                    <a:cubicBezTo>
                      <a:pt x="13282" y="19899"/>
                      <a:pt x="13061" y="19185"/>
                      <a:pt x="12998" y="18828"/>
                    </a:cubicBezTo>
                    <a:cubicBezTo>
                      <a:pt x="12903" y="18471"/>
                      <a:pt x="12587" y="18114"/>
                      <a:pt x="12429" y="17757"/>
                    </a:cubicBezTo>
                    <a:cubicBezTo>
                      <a:pt x="11986" y="16865"/>
                      <a:pt x="11638" y="16508"/>
                      <a:pt x="11100" y="16508"/>
                    </a:cubicBezTo>
                    <a:cubicBezTo>
                      <a:pt x="10816" y="16329"/>
                      <a:pt x="10594" y="15794"/>
                      <a:pt x="10405" y="15794"/>
                    </a:cubicBezTo>
                    <a:cubicBezTo>
                      <a:pt x="10183" y="15615"/>
                      <a:pt x="9962" y="15615"/>
                      <a:pt x="9677" y="15437"/>
                    </a:cubicBezTo>
                    <a:cubicBezTo>
                      <a:pt x="9203" y="14544"/>
                      <a:pt x="8823" y="15080"/>
                      <a:pt x="8286" y="14544"/>
                    </a:cubicBezTo>
                    <a:lnTo>
                      <a:pt x="6926" y="12580"/>
                    </a:lnTo>
                    <a:cubicBezTo>
                      <a:pt x="6483" y="12223"/>
                      <a:pt x="6009" y="12223"/>
                      <a:pt x="5534" y="12402"/>
                    </a:cubicBezTo>
                    <a:cubicBezTo>
                      <a:pt x="3669" y="12759"/>
                      <a:pt x="1708" y="10617"/>
                      <a:pt x="0" y="15258"/>
                    </a:cubicBezTo>
                    <a:cubicBezTo>
                      <a:pt x="1676" y="10081"/>
                      <a:pt x="3669" y="11688"/>
                      <a:pt x="5503" y="10974"/>
                    </a:cubicBezTo>
                    <a:cubicBezTo>
                      <a:pt x="5977" y="10795"/>
                      <a:pt x="6452" y="10438"/>
                      <a:pt x="6958" y="10795"/>
                    </a:cubicBezTo>
                    <a:lnTo>
                      <a:pt x="8349" y="12402"/>
                    </a:lnTo>
                    <a:cubicBezTo>
                      <a:pt x="8729" y="12759"/>
                      <a:pt x="9298" y="12045"/>
                      <a:pt x="9772" y="12937"/>
                    </a:cubicBezTo>
                    <a:cubicBezTo>
                      <a:pt x="9994" y="13116"/>
                      <a:pt x="10215" y="13116"/>
                      <a:pt x="10468" y="13116"/>
                    </a:cubicBezTo>
                    <a:cubicBezTo>
                      <a:pt x="10753" y="13116"/>
                      <a:pt x="10974" y="13651"/>
                      <a:pt x="11164" y="13651"/>
                    </a:cubicBezTo>
                    <a:cubicBezTo>
                      <a:pt x="11575" y="13473"/>
                      <a:pt x="12176" y="13830"/>
                      <a:pt x="12618" y="14544"/>
                    </a:cubicBezTo>
                    <a:cubicBezTo>
                      <a:pt x="12871" y="14901"/>
                      <a:pt x="13061" y="14901"/>
                      <a:pt x="13377" y="15794"/>
                    </a:cubicBezTo>
                    <a:cubicBezTo>
                      <a:pt x="13567" y="16508"/>
                      <a:pt x="13536" y="16151"/>
                      <a:pt x="13820" y="15972"/>
                    </a:cubicBezTo>
                    <a:cubicBezTo>
                      <a:pt x="14516" y="15615"/>
                      <a:pt x="14801" y="16329"/>
                      <a:pt x="15275" y="16508"/>
                    </a:cubicBezTo>
                    <a:cubicBezTo>
                      <a:pt x="15686" y="16508"/>
                      <a:pt x="16287" y="16686"/>
                      <a:pt x="16540" y="16329"/>
                    </a:cubicBezTo>
                    <a:cubicBezTo>
                      <a:pt x="16825" y="15615"/>
                      <a:pt x="17362" y="14009"/>
                      <a:pt x="17773" y="13116"/>
                    </a:cubicBezTo>
                    <a:cubicBezTo>
                      <a:pt x="18184" y="11866"/>
                      <a:pt x="18564" y="10617"/>
                      <a:pt x="18912" y="9189"/>
                    </a:cubicBezTo>
                    <a:cubicBezTo>
                      <a:pt x="19038" y="8475"/>
                      <a:pt x="19386" y="7760"/>
                      <a:pt x="19418" y="7582"/>
                    </a:cubicBezTo>
                    <a:cubicBezTo>
                      <a:pt x="19449" y="7225"/>
                      <a:pt x="19829" y="4904"/>
                      <a:pt x="20019" y="4547"/>
                    </a:cubicBezTo>
                    <a:lnTo>
                      <a:pt x="20335" y="3476"/>
                    </a:lnTo>
                    <a:lnTo>
                      <a:pt x="20525" y="2405"/>
                    </a:lnTo>
                    <a:cubicBezTo>
                      <a:pt x="20683" y="1691"/>
                      <a:pt x="21062" y="-451"/>
                      <a:pt x="21600" y="85"/>
                    </a:cubicBezTo>
                    <a:lnTo>
                      <a:pt x="21410" y="6154"/>
                    </a:lnTo>
                    <a:close/>
                  </a:path>
                </a:pathLst>
              </a:custGeom>
              <a:solidFill>
                <a:srgbClr val="EFA282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defTabSz="914378">
                  <a:defRPr sz="3000">
                    <a:solidFill>
                      <a:srgbClr val="FFFFFF"/>
                    </a:solidFill>
                  </a:defRPr>
                </a:pPr>
                <a:endParaRPr sz="225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Shape">
                <a:extLst>
                  <a:ext uri="{FF2B5EF4-FFF2-40B4-BE49-F238E27FC236}">
                    <a16:creationId xmlns:a16="http://schemas.microsoft.com/office/drawing/2014/main" id="{3A2D0689-5B88-4FF3-8EE8-5D8B10BE507F}"/>
                  </a:ext>
                </a:extLst>
              </p:cNvPr>
              <p:cNvSpPr/>
              <p:nvPr/>
            </p:nvSpPr>
            <p:spPr>
              <a:xfrm>
                <a:off x="3340636" y="2296452"/>
                <a:ext cx="28205" cy="532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1" h="21519" extrusionOk="0">
                    <a:moveTo>
                      <a:pt x="19738" y="3154"/>
                    </a:moveTo>
                    <a:cubicBezTo>
                      <a:pt x="19738" y="3249"/>
                      <a:pt x="20977" y="2964"/>
                      <a:pt x="21154" y="2774"/>
                    </a:cubicBezTo>
                    <a:cubicBezTo>
                      <a:pt x="21331" y="2583"/>
                      <a:pt x="21154" y="2869"/>
                      <a:pt x="20623" y="3249"/>
                    </a:cubicBezTo>
                    <a:cubicBezTo>
                      <a:pt x="19383" y="4296"/>
                      <a:pt x="17790" y="4486"/>
                      <a:pt x="17436" y="4677"/>
                    </a:cubicBezTo>
                    <a:cubicBezTo>
                      <a:pt x="16551" y="4962"/>
                      <a:pt x="14957" y="5819"/>
                      <a:pt x="13718" y="6389"/>
                    </a:cubicBezTo>
                    <a:cubicBezTo>
                      <a:pt x="12478" y="6865"/>
                      <a:pt x="11062" y="8007"/>
                      <a:pt x="9115" y="8673"/>
                    </a:cubicBezTo>
                    <a:cubicBezTo>
                      <a:pt x="7167" y="9339"/>
                      <a:pt x="5751" y="9625"/>
                      <a:pt x="4688" y="10196"/>
                    </a:cubicBezTo>
                    <a:cubicBezTo>
                      <a:pt x="3803" y="10481"/>
                      <a:pt x="3803" y="11623"/>
                      <a:pt x="3095" y="12765"/>
                    </a:cubicBezTo>
                    <a:cubicBezTo>
                      <a:pt x="2210" y="13716"/>
                      <a:pt x="1856" y="14573"/>
                      <a:pt x="1679" y="15524"/>
                    </a:cubicBezTo>
                    <a:cubicBezTo>
                      <a:pt x="1679" y="17618"/>
                      <a:pt x="262" y="19521"/>
                      <a:pt x="85" y="21519"/>
                    </a:cubicBezTo>
                    <a:cubicBezTo>
                      <a:pt x="-269" y="19521"/>
                      <a:pt x="616" y="17427"/>
                      <a:pt x="262" y="15429"/>
                    </a:cubicBezTo>
                    <a:cubicBezTo>
                      <a:pt x="85" y="14382"/>
                      <a:pt x="439" y="13241"/>
                      <a:pt x="970" y="12289"/>
                    </a:cubicBezTo>
                    <a:cubicBezTo>
                      <a:pt x="1501" y="11528"/>
                      <a:pt x="616" y="10386"/>
                      <a:pt x="2387" y="9054"/>
                    </a:cubicBezTo>
                    <a:cubicBezTo>
                      <a:pt x="3803" y="8102"/>
                      <a:pt x="5751" y="7531"/>
                      <a:pt x="6813" y="6960"/>
                    </a:cubicBezTo>
                    <a:cubicBezTo>
                      <a:pt x="8052" y="6389"/>
                      <a:pt x="8584" y="5723"/>
                      <a:pt x="10000" y="4867"/>
                    </a:cubicBezTo>
                    <a:cubicBezTo>
                      <a:pt x="11416" y="4011"/>
                      <a:pt x="12301" y="3249"/>
                      <a:pt x="14426" y="2298"/>
                    </a:cubicBezTo>
                    <a:cubicBezTo>
                      <a:pt x="15488" y="1917"/>
                      <a:pt x="15842" y="1727"/>
                      <a:pt x="15488" y="1822"/>
                    </a:cubicBezTo>
                    <a:cubicBezTo>
                      <a:pt x="15488" y="1822"/>
                      <a:pt x="15488" y="1537"/>
                      <a:pt x="16196" y="966"/>
                    </a:cubicBezTo>
                    <a:cubicBezTo>
                      <a:pt x="16904" y="300"/>
                      <a:pt x="19206" y="-81"/>
                      <a:pt x="20092" y="14"/>
                    </a:cubicBezTo>
                    <a:lnTo>
                      <a:pt x="19738" y="3154"/>
                    </a:lnTo>
                    <a:close/>
                  </a:path>
                </a:pathLst>
              </a:custGeom>
              <a:solidFill>
                <a:srgbClr val="EFA282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defTabSz="914378">
                  <a:defRPr sz="3000">
                    <a:solidFill>
                      <a:srgbClr val="FFFFFF"/>
                    </a:solidFill>
                  </a:defRPr>
                </a:pPr>
                <a:endParaRPr sz="225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Shape">
                <a:extLst>
                  <a:ext uri="{FF2B5EF4-FFF2-40B4-BE49-F238E27FC236}">
                    <a16:creationId xmlns:a16="http://schemas.microsoft.com/office/drawing/2014/main" id="{B67E9779-F5CB-4E86-82E1-11050D41BF5E}"/>
                  </a:ext>
                </a:extLst>
              </p:cNvPr>
              <p:cNvSpPr/>
              <p:nvPr/>
            </p:nvSpPr>
            <p:spPr>
              <a:xfrm>
                <a:off x="3387698" y="2343514"/>
                <a:ext cx="13266" cy="468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3" h="21600" extrusionOk="0">
                    <a:moveTo>
                      <a:pt x="14542" y="0"/>
                    </a:moveTo>
                    <a:cubicBezTo>
                      <a:pt x="15678" y="1411"/>
                      <a:pt x="13405" y="2171"/>
                      <a:pt x="13026" y="2605"/>
                    </a:cubicBezTo>
                    <a:cubicBezTo>
                      <a:pt x="12268" y="3039"/>
                      <a:pt x="12268" y="2714"/>
                      <a:pt x="12268" y="3365"/>
                    </a:cubicBezTo>
                    <a:lnTo>
                      <a:pt x="11510" y="5753"/>
                    </a:lnTo>
                    <a:cubicBezTo>
                      <a:pt x="11131" y="6295"/>
                      <a:pt x="13405" y="7381"/>
                      <a:pt x="12268" y="8792"/>
                    </a:cubicBezTo>
                    <a:cubicBezTo>
                      <a:pt x="11889" y="9443"/>
                      <a:pt x="11510" y="9118"/>
                      <a:pt x="11510" y="9226"/>
                    </a:cubicBezTo>
                    <a:cubicBezTo>
                      <a:pt x="11889" y="9226"/>
                      <a:pt x="13783" y="10311"/>
                      <a:pt x="13405" y="10420"/>
                    </a:cubicBezTo>
                    <a:cubicBezTo>
                      <a:pt x="13405" y="10746"/>
                      <a:pt x="13405" y="10963"/>
                      <a:pt x="13405" y="11288"/>
                    </a:cubicBezTo>
                    <a:cubicBezTo>
                      <a:pt x="11889" y="13242"/>
                      <a:pt x="13405" y="14436"/>
                      <a:pt x="15678" y="16390"/>
                    </a:cubicBezTo>
                    <a:cubicBezTo>
                      <a:pt x="16436" y="17258"/>
                      <a:pt x="16815" y="18235"/>
                      <a:pt x="17573" y="19103"/>
                    </a:cubicBezTo>
                    <a:cubicBezTo>
                      <a:pt x="18710" y="19863"/>
                      <a:pt x="20984" y="20732"/>
                      <a:pt x="21363" y="21600"/>
                    </a:cubicBezTo>
                    <a:cubicBezTo>
                      <a:pt x="20605" y="20623"/>
                      <a:pt x="17953" y="20080"/>
                      <a:pt x="16436" y="19321"/>
                    </a:cubicBezTo>
                    <a:cubicBezTo>
                      <a:pt x="14921" y="18452"/>
                      <a:pt x="14163" y="17584"/>
                      <a:pt x="12647" y="16716"/>
                    </a:cubicBezTo>
                    <a:cubicBezTo>
                      <a:pt x="11510" y="15847"/>
                      <a:pt x="9615" y="15087"/>
                      <a:pt x="8478" y="14111"/>
                    </a:cubicBezTo>
                    <a:cubicBezTo>
                      <a:pt x="6963" y="13134"/>
                      <a:pt x="7341" y="11940"/>
                      <a:pt x="6963" y="11180"/>
                    </a:cubicBezTo>
                    <a:cubicBezTo>
                      <a:pt x="6963" y="10963"/>
                      <a:pt x="6963" y="10746"/>
                      <a:pt x="6584" y="10637"/>
                    </a:cubicBezTo>
                    <a:cubicBezTo>
                      <a:pt x="6205" y="10312"/>
                      <a:pt x="6963" y="10963"/>
                      <a:pt x="6205" y="10637"/>
                    </a:cubicBezTo>
                    <a:cubicBezTo>
                      <a:pt x="5447" y="10529"/>
                      <a:pt x="3932" y="9660"/>
                      <a:pt x="3932" y="9335"/>
                    </a:cubicBezTo>
                    <a:cubicBezTo>
                      <a:pt x="3932" y="8901"/>
                      <a:pt x="3932" y="8684"/>
                      <a:pt x="3932" y="8466"/>
                    </a:cubicBezTo>
                    <a:cubicBezTo>
                      <a:pt x="4310" y="8032"/>
                      <a:pt x="2416" y="7381"/>
                      <a:pt x="1279" y="6187"/>
                    </a:cubicBezTo>
                    <a:cubicBezTo>
                      <a:pt x="520" y="4776"/>
                      <a:pt x="520" y="4125"/>
                      <a:pt x="142" y="3039"/>
                    </a:cubicBezTo>
                    <a:cubicBezTo>
                      <a:pt x="-237" y="2714"/>
                      <a:pt x="142" y="1520"/>
                      <a:pt x="1279" y="1085"/>
                    </a:cubicBezTo>
                    <a:cubicBezTo>
                      <a:pt x="2037" y="651"/>
                      <a:pt x="1279" y="434"/>
                      <a:pt x="1657" y="977"/>
                    </a:cubicBezTo>
                    <a:lnTo>
                      <a:pt x="14542" y="0"/>
                    </a:lnTo>
                    <a:close/>
                  </a:path>
                </a:pathLst>
              </a:custGeom>
              <a:solidFill>
                <a:srgbClr val="EFA282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defTabSz="914378">
                  <a:defRPr sz="3000">
                    <a:solidFill>
                      <a:srgbClr val="FFFFFF"/>
                    </a:solidFill>
                  </a:defRPr>
                </a:pPr>
                <a:endParaRPr sz="225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Shape">
                <a:extLst>
                  <a:ext uri="{FF2B5EF4-FFF2-40B4-BE49-F238E27FC236}">
                    <a16:creationId xmlns:a16="http://schemas.microsoft.com/office/drawing/2014/main" id="{37292BD1-86FF-402A-8396-39FAA74616EF}"/>
                  </a:ext>
                </a:extLst>
              </p:cNvPr>
              <p:cNvSpPr/>
              <p:nvPr/>
            </p:nvSpPr>
            <p:spPr>
              <a:xfrm>
                <a:off x="3317108" y="2108214"/>
                <a:ext cx="157314" cy="2452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8" h="21587" extrusionOk="0">
                    <a:moveTo>
                      <a:pt x="264" y="6213"/>
                    </a:moveTo>
                    <a:cubicBezTo>
                      <a:pt x="327" y="6606"/>
                      <a:pt x="359" y="6979"/>
                      <a:pt x="582" y="7269"/>
                    </a:cubicBezTo>
                    <a:cubicBezTo>
                      <a:pt x="836" y="7559"/>
                      <a:pt x="1250" y="7807"/>
                      <a:pt x="1663" y="8139"/>
                    </a:cubicBezTo>
                    <a:cubicBezTo>
                      <a:pt x="2045" y="8491"/>
                      <a:pt x="2236" y="8802"/>
                      <a:pt x="2522" y="9133"/>
                    </a:cubicBezTo>
                    <a:cubicBezTo>
                      <a:pt x="2809" y="9444"/>
                      <a:pt x="3190" y="9733"/>
                      <a:pt x="3540" y="10003"/>
                    </a:cubicBezTo>
                    <a:lnTo>
                      <a:pt x="4017" y="10375"/>
                    </a:lnTo>
                    <a:cubicBezTo>
                      <a:pt x="4208" y="10500"/>
                      <a:pt x="4495" y="10603"/>
                      <a:pt x="4717" y="10728"/>
                    </a:cubicBezTo>
                    <a:cubicBezTo>
                      <a:pt x="5226" y="11038"/>
                      <a:pt x="5163" y="10935"/>
                      <a:pt x="6053" y="11245"/>
                    </a:cubicBezTo>
                    <a:cubicBezTo>
                      <a:pt x="6181" y="11287"/>
                      <a:pt x="6117" y="11266"/>
                      <a:pt x="6117" y="11266"/>
                    </a:cubicBezTo>
                    <a:cubicBezTo>
                      <a:pt x="6085" y="11266"/>
                      <a:pt x="6371" y="11266"/>
                      <a:pt x="6467" y="11245"/>
                    </a:cubicBezTo>
                    <a:lnTo>
                      <a:pt x="7326" y="11225"/>
                    </a:lnTo>
                    <a:lnTo>
                      <a:pt x="8057" y="11225"/>
                    </a:lnTo>
                    <a:lnTo>
                      <a:pt x="8217" y="11225"/>
                    </a:lnTo>
                    <a:cubicBezTo>
                      <a:pt x="8280" y="11225"/>
                      <a:pt x="8248" y="11225"/>
                      <a:pt x="8185" y="11245"/>
                    </a:cubicBezTo>
                    <a:cubicBezTo>
                      <a:pt x="8153" y="11245"/>
                      <a:pt x="8153" y="11245"/>
                      <a:pt x="8153" y="11245"/>
                    </a:cubicBezTo>
                    <a:cubicBezTo>
                      <a:pt x="8217" y="11225"/>
                      <a:pt x="8280" y="11162"/>
                      <a:pt x="8630" y="11080"/>
                    </a:cubicBezTo>
                    <a:lnTo>
                      <a:pt x="9839" y="10707"/>
                    </a:lnTo>
                    <a:lnTo>
                      <a:pt x="9934" y="11577"/>
                    </a:lnTo>
                    <a:cubicBezTo>
                      <a:pt x="9966" y="11949"/>
                      <a:pt x="9807" y="12115"/>
                      <a:pt x="9744" y="12239"/>
                    </a:cubicBezTo>
                    <a:cubicBezTo>
                      <a:pt x="9648" y="12364"/>
                      <a:pt x="9648" y="12405"/>
                      <a:pt x="9648" y="12384"/>
                    </a:cubicBezTo>
                    <a:lnTo>
                      <a:pt x="9616" y="12571"/>
                    </a:lnTo>
                    <a:lnTo>
                      <a:pt x="9616" y="12653"/>
                    </a:lnTo>
                    <a:lnTo>
                      <a:pt x="9616" y="12674"/>
                    </a:lnTo>
                    <a:cubicBezTo>
                      <a:pt x="9616" y="12653"/>
                      <a:pt x="9616" y="12716"/>
                      <a:pt x="9585" y="12778"/>
                    </a:cubicBezTo>
                    <a:cubicBezTo>
                      <a:pt x="9553" y="12819"/>
                      <a:pt x="9521" y="12861"/>
                      <a:pt x="9489" y="12902"/>
                    </a:cubicBezTo>
                    <a:cubicBezTo>
                      <a:pt x="9362" y="13026"/>
                      <a:pt x="9330" y="13047"/>
                      <a:pt x="9298" y="13047"/>
                    </a:cubicBezTo>
                    <a:cubicBezTo>
                      <a:pt x="9616" y="12695"/>
                      <a:pt x="9425" y="12881"/>
                      <a:pt x="9457" y="12923"/>
                    </a:cubicBezTo>
                    <a:cubicBezTo>
                      <a:pt x="9425" y="13068"/>
                      <a:pt x="9457" y="13254"/>
                      <a:pt x="9489" y="13482"/>
                    </a:cubicBezTo>
                    <a:lnTo>
                      <a:pt x="9521" y="13855"/>
                    </a:lnTo>
                    <a:cubicBezTo>
                      <a:pt x="9521" y="13937"/>
                      <a:pt x="9521" y="13979"/>
                      <a:pt x="9553" y="14062"/>
                    </a:cubicBezTo>
                    <a:cubicBezTo>
                      <a:pt x="9680" y="14497"/>
                      <a:pt x="9712" y="15014"/>
                      <a:pt x="9744" y="15366"/>
                    </a:cubicBezTo>
                    <a:cubicBezTo>
                      <a:pt x="9744" y="15449"/>
                      <a:pt x="9839" y="15636"/>
                      <a:pt x="9966" y="15946"/>
                    </a:cubicBezTo>
                    <a:lnTo>
                      <a:pt x="10189" y="16547"/>
                    </a:lnTo>
                    <a:cubicBezTo>
                      <a:pt x="10253" y="16692"/>
                      <a:pt x="10380" y="17127"/>
                      <a:pt x="10316" y="17292"/>
                    </a:cubicBezTo>
                    <a:cubicBezTo>
                      <a:pt x="10316" y="17520"/>
                      <a:pt x="10316" y="17562"/>
                      <a:pt x="10412" y="17748"/>
                    </a:cubicBezTo>
                    <a:cubicBezTo>
                      <a:pt x="10698" y="18204"/>
                      <a:pt x="10921" y="18514"/>
                      <a:pt x="11175" y="18908"/>
                    </a:cubicBezTo>
                    <a:cubicBezTo>
                      <a:pt x="11461" y="19301"/>
                      <a:pt x="11748" y="19715"/>
                      <a:pt x="12098" y="20026"/>
                    </a:cubicBezTo>
                    <a:cubicBezTo>
                      <a:pt x="12257" y="20192"/>
                      <a:pt x="12448" y="20337"/>
                      <a:pt x="12670" y="20420"/>
                    </a:cubicBezTo>
                    <a:cubicBezTo>
                      <a:pt x="12956" y="20544"/>
                      <a:pt x="13211" y="20668"/>
                      <a:pt x="13465" y="20772"/>
                    </a:cubicBezTo>
                    <a:cubicBezTo>
                      <a:pt x="13911" y="20979"/>
                      <a:pt x="14611" y="20937"/>
                      <a:pt x="15279" y="20999"/>
                    </a:cubicBezTo>
                    <a:cubicBezTo>
                      <a:pt x="15947" y="21041"/>
                      <a:pt x="16583" y="21103"/>
                      <a:pt x="17219" y="21103"/>
                    </a:cubicBezTo>
                    <a:cubicBezTo>
                      <a:pt x="17855" y="21103"/>
                      <a:pt x="18492" y="21082"/>
                      <a:pt x="19033" y="20958"/>
                    </a:cubicBezTo>
                    <a:cubicBezTo>
                      <a:pt x="19287" y="20896"/>
                      <a:pt x="19414" y="20813"/>
                      <a:pt x="19573" y="20668"/>
                    </a:cubicBezTo>
                    <a:cubicBezTo>
                      <a:pt x="19732" y="20523"/>
                      <a:pt x="19987" y="20295"/>
                      <a:pt x="20019" y="20212"/>
                    </a:cubicBezTo>
                    <a:cubicBezTo>
                      <a:pt x="20082" y="20109"/>
                      <a:pt x="20050" y="19943"/>
                      <a:pt x="19987" y="19778"/>
                    </a:cubicBezTo>
                    <a:cubicBezTo>
                      <a:pt x="19923" y="19633"/>
                      <a:pt x="19796" y="19446"/>
                      <a:pt x="19669" y="19177"/>
                    </a:cubicBezTo>
                    <a:cubicBezTo>
                      <a:pt x="19605" y="19053"/>
                      <a:pt x="19573" y="18866"/>
                      <a:pt x="19573" y="18763"/>
                    </a:cubicBezTo>
                    <a:cubicBezTo>
                      <a:pt x="19573" y="18701"/>
                      <a:pt x="19541" y="18618"/>
                      <a:pt x="19510" y="18535"/>
                    </a:cubicBezTo>
                    <a:cubicBezTo>
                      <a:pt x="19446" y="18369"/>
                      <a:pt x="19351" y="18183"/>
                      <a:pt x="19223" y="17997"/>
                    </a:cubicBezTo>
                    <a:lnTo>
                      <a:pt x="18873" y="17417"/>
                    </a:lnTo>
                    <a:lnTo>
                      <a:pt x="18778" y="17251"/>
                    </a:lnTo>
                    <a:cubicBezTo>
                      <a:pt x="18714" y="17147"/>
                      <a:pt x="18683" y="17023"/>
                      <a:pt x="18683" y="16920"/>
                    </a:cubicBezTo>
                    <a:cubicBezTo>
                      <a:pt x="18683" y="16733"/>
                      <a:pt x="18683" y="16775"/>
                      <a:pt x="18651" y="16733"/>
                    </a:cubicBezTo>
                    <a:cubicBezTo>
                      <a:pt x="18651" y="16692"/>
                      <a:pt x="18333" y="16381"/>
                      <a:pt x="18301" y="16029"/>
                    </a:cubicBezTo>
                    <a:lnTo>
                      <a:pt x="18269" y="15366"/>
                    </a:lnTo>
                    <a:cubicBezTo>
                      <a:pt x="18015" y="13565"/>
                      <a:pt x="18619" y="11949"/>
                      <a:pt x="18396" y="10210"/>
                    </a:cubicBezTo>
                    <a:lnTo>
                      <a:pt x="18396" y="9920"/>
                    </a:lnTo>
                    <a:cubicBezTo>
                      <a:pt x="18396" y="9878"/>
                      <a:pt x="18364" y="9816"/>
                      <a:pt x="18333" y="9754"/>
                    </a:cubicBezTo>
                    <a:lnTo>
                      <a:pt x="18015" y="9174"/>
                    </a:lnTo>
                    <a:cubicBezTo>
                      <a:pt x="17792" y="8781"/>
                      <a:pt x="17696" y="8367"/>
                      <a:pt x="17474" y="8222"/>
                    </a:cubicBezTo>
                    <a:cubicBezTo>
                      <a:pt x="16678" y="7559"/>
                      <a:pt x="15979" y="7103"/>
                      <a:pt x="14897" y="6503"/>
                    </a:cubicBezTo>
                    <a:cubicBezTo>
                      <a:pt x="13911" y="5923"/>
                      <a:pt x="12988" y="5343"/>
                      <a:pt x="11970" y="4846"/>
                    </a:cubicBezTo>
                    <a:cubicBezTo>
                      <a:pt x="11525" y="4660"/>
                      <a:pt x="10762" y="4225"/>
                      <a:pt x="10412" y="3976"/>
                    </a:cubicBezTo>
                    <a:lnTo>
                      <a:pt x="8980" y="3169"/>
                    </a:lnTo>
                    <a:cubicBezTo>
                      <a:pt x="8662" y="3003"/>
                      <a:pt x="8407" y="2858"/>
                      <a:pt x="8217" y="2734"/>
                    </a:cubicBezTo>
                    <a:cubicBezTo>
                      <a:pt x="8089" y="2672"/>
                      <a:pt x="8026" y="2651"/>
                      <a:pt x="7930" y="2589"/>
                    </a:cubicBezTo>
                    <a:lnTo>
                      <a:pt x="7517" y="2402"/>
                    </a:lnTo>
                    <a:cubicBezTo>
                      <a:pt x="6944" y="2174"/>
                      <a:pt x="6372" y="1926"/>
                      <a:pt x="5831" y="1657"/>
                    </a:cubicBezTo>
                    <a:lnTo>
                      <a:pt x="5004" y="1243"/>
                    </a:lnTo>
                    <a:cubicBezTo>
                      <a:pt x="4876" y="1180"/>
                      <a:pt x="4686" y="1077"/>
                      <a:pt x="4590" y="973"/>
                    </a:cubicBezTo>
                    <a:cubicBezTo>
                      <a:pt x="4495" y="870"/>
                      <a:pt x="4431" y="828"/>
                      <a:pt x="4399" y="808"/>
                    </a:cubicBezTo>
                    <a:cubicBezTo>
                      <a:pt x="3731" y="704"/>
                      <a:pt x="3254" y="311"/>
                      <a:pt x="2713" y="145"/>
                    </a:cubicBezTo>
                    <a:lnTo>
                      <a:pt x="2777" y="0"/>
                    </a:lnTo>
                    <a:cubicBezTo>
                      <a:pt x="3509" y="104"/>
                      <a:pt x="3954" y="414"/>
                      <a:pt x="4622" y="414"/>
                    </a:cubicBezTo>
                    <a:cubicBezTo>
                      <a:pt x="4908" y="476"/>
                      <a:pt x="5035" y="601"/>
                      <a:pt x="5163" y="663"/>
                    </a:cubicBezTo>
                    <a:cubicBezTo>
                      <a:pt x="5258" y="746"/>
                      <a:pt x="5354" y="746"/>
                      <a:pt x="5513" y="808"/>
                    </a:cubicBezTo>
                    <a:lnTo>
                      <a:pt x="6340" y="1077"/>
                    </a:lnTo>
                    <a:cubicBezTo>
                      <a:pt x="6912" y="1284"/>
                      <a:pt x="7485" y="1470"/>
                      <a:pt x="8058" y="1636"/>
                    </a:cubicBezTo>
                    <a:lnTo>
                      <a:pt x="8503" y="1760"/>
                    </a:lnTo>
                    <a:cubicBezTo>
                      <a:pt x="8662" y="1802"/>
                      <a:pt x="8885" y="1885"/>
                      <a:pt x="9044" y="1947"/>
                    </a:cubicBezTo>
                    <a:cubicBezTo>
                      <a:pt x="9362" y="2092"/>
                      <a:pt x="9616" y="2216"/>
                      <a:pt x="9839" y="2299"/>
                    </a:cubicBezTo>
                    <a:cubicBezTo>
                      <a:pt x="10380" y="2527"/>
                      <a:pt x="10921" y="2775"/>
                      <a:pt x="11525" y="3065"/>
                    </a:cubicBezTo>
                    <a:cubicBezTo>
                      <a:pt x="12129" y="3417"/>
                      <a:pt x="12384" y="3521"/>
                      <a:pt x="13052" y="3790"/>
                    </a:cubicBezTo>
                    <a:cubicBezTo>
                      <a:pt x="14197" y="4287"/>
                      <a:pt x="15279" y="4825"/>
                      <a:pt x="16297" y="5364"/>
                    </a:cubicBezTo>
                    <a:cubicBezTo>
                      <a:pt x="17251" y="5840"/>
                      <a:pt x="18460" y="6586"/>
                      <a:pt x="19319" y="7248"/>
                    </a:cubicBezTo>
                    <a:cubicBezTo>
                      <a:pt x="19573" y="7435"/>
                      <a:pt x="19860" y="7849"/>
                      <a:pt x="19923" y="8015"/>
                    </a:cubicBezTo>
                    <a:lnTo>
                      <a:pt x="20241" y="8677"/>
                    </a:lnTo>
                    <a:cubicBezTo>
                      <a:pt x="20305" y="8822"/>
                      <a:pt x="20464" y="9029"/>
                      <a:pt x="20559" y="9319"/>
                    </a:cubicBezTo>
                    <a:cubicBezTo>
                      <a:pt x="20623" y="9464"/>
                      <a:pt x="20655" y="9609"/>
                      <a:pt x="20687" y="9796"/>
                    </a:cubicBezTo>
                    <a:lnTo>
                      <a:pt x="20687" y="10148"/>
                    </a:lnTo>
                    <a:cubicBezTo>
                      <a:pt x="20782" y="11867"/>
                      <a:pt x="20114" y="13606"/>
                      <a:pt x="20178" y="15242"/>
                    </a:cubicBezTo>
                    <a:lnTo>
                      <a:pt x="20146" y="15863"/>
                    </a:lnTo>
                    <a:cubicBezTo>
                      <a:pt x="20114" y="15946"/>
                      <a:pt x="20210" y="16008"/>
                      <a:pt x="20369" y="16381"/>
                    </a:cubicBezTo>
                    <a:cubicBezTo>
                      <a:pt x="20432" y="16547"/>
                      <a:pt x="20432" y="16795"/>
                      <a:pt x="20432" y="16837"/>
                    </a:cubicBezTo>
                    <a:cubicBezTo>
                      <a:pt x="20432" y="16858"/>
                      <a:pt x="20432" y="16837"/>
                      <a:pt x="20432" y="16837"/>
                    </a:cubicBezTo>
                    <a:lnTo>
                      <a:pt x="20496" y="16982"/>
                    </a:lnTo>
                    <a:lnTo>
                      <a:pt x="20782" y="17624"/>
                    </a:lnTo>
                    <a:cubicBezTo>
                      <a:pt x="20878" y="17831"/>
                      <a:pt x="20973" y="18079"/>
                      <a:pt x="21005" y="18328"/>
                    </a:cubicBezTo>
                    <a:cubicBezTo>
                      <a:pt x="21037" y="18452"/>
                      <a:pt x="21037" y="18597"/>
                      <a:pt x="21037" y="18742"/>
                    </a:cubicBezTo>
                    <a:cubicBezTo>
                      <a:pt x="21037" y="18846"/>
                      <a:pt x="21037" y="18866"/>
                      <a:pt x="21037" y="18970"/>
                    </a:cubicBezTo>
                    <a:cubicBezTo>
                      <a:pt x="21100" y="19301"/>
                      <a:pt x="21482" y="19881"/>
                      <a:pt x="21100" y="20461"/>
                    </a:cubicBezTo>
                    <a:cubicBezTo>
                      <a:pt x="20846" y="20772"/>
                      <a:pt x="20655" y="20875"/>
                      <a:pt x="20400" y="21062"/>
                    </a:cubicBezTo>
                    <a:cubicBezTo>
                      <a:pt x="20146" y="21248"/>
                      <a:pt x="19732" y="21434"/>
                      <a:pt x="19351" y="21476"/>
                    </a:cubicBezTo>
                    <a:cubicBezTo>
                      <a:pt x="18619" y="21579"/>
                      <a:pt x="17919" y="21600"/>
                      <a:pt x="17251" y="21579"/>
                    </a:cubicBezTo>
                    <a:cubicBezTo>
                      <a:pt x="16583" y="21559"/>
                      <a:pt x="15915" y="21476"/>
                      <a:pt x="15247" y="21414"/>
                    </a:cubicBezTo>
                    <a:lnTo>
                      <a:pt x="14261" y="21331"/>
                    </a:lnTo>
                    <a:cubicBezTo>
                      <a:pt x="13974" y="21331"/>
                      <a:pt x="13497" y="21248"/>
                      <a:pt x="13211" y="21144"/>
                    </a:cubicBezTo>
                    <a:cubicBezTo>
                      <a:pt x="12893" y="21020"/>
                      <a:pt x="12638" y="20917"/>
                      <a:pt x="12352" y="20792"/>
                    </a:cubicBezTo>
                    <a:cubicBezTo>
                      <a:pt x="12034" y="20668"/>
                      <a:pt x="11748" y="20482"/>
                      <a:pt x="11525" y="20316"/>
                    </a:cubicBezTo>
                    <a:cubicBezTo>
                      <a:pt x="11080" y="19943"/>
                      <a:pt x="10762" y="19570"/>
                      <a:pt x="10380" y="19218"/>
                    </a:cubicBezTo>
                    <a:cubicBezTo>
                      <a:pt x="10030" y="18846"/>
                      <a:pt x="9616" y="18411"/>
                      <a:pt x="9330" y="18100"/>
                    </a:cubicBezTo>
                    <a:cubicBezTo>
                      <a:pt x="9139" y="17914"/>
                      <a:pt x="8980" y="17520"/>
                      <a:pt x="8980" y="17313"/>
                    </a:cubicBezTo>
                    <a:cubicBezTo>
                      <a:pt x="8948" y="17065"/>
                      <a:pt x="8916" y="17065"/>
                      <a:pt x="8757" y="16795"/>
                    </a:cubicBezTo>
                    <a:lnTo>
                      <a:pt x="8407" y="16174"/>
                    </a:lnTo>
                    <a:cubicBezTo>
                      <a:pt x="8344" y="16050"/>
                      <a:pt x="8153" y="15863"/>
                      <a:pt x="8026" y="15511"/>
                    </a:cubicBezTo>
                    <a:cubicBezTo>
                      <a:pt x="7867" y="15014"/>
                      <a:pt x="7867" y="14662"/>
                      <a:pt x="7676" y="14269"/>
                    </a:cubicBezTo>
                    <a:cubicBezTo>
                      <a:pt x="7644" y="14145"/>
                      <a:pt x="7612" y="13958"/>
                      <a:pt x="7612" y="13834"/>
                    </a:cubicBezTo>
                    <a:lnTo>
                      <a:pt x="7580" y="13565"/>
                    </a:lnTo>
                    <a:cubicBezTo>
                      <a:pt x="7549" y="13358"/>
                      <a:pt x="7517" y="13130"/>
                      <a:pt x="7549" y="12840"/>
                    </a:cubicBezTo>
                    <a:cubicBezTo>
                      <a:pt x="7549" y="12778"/>
                      <a:pt x="7580" y="12695"/>
                      <a:pt x="7580" y="12612"/>
                    </a:cubicBezTo>
                    <a:cubicBezTo>
                      <a:pt x="7612" y="12550"/>
                      <a:pt x="7580" y="12591"/>
                      <a:pt x="7644" y="12426"/>
                    </a:cubicBezTo>
                    <a:cubicBezTo>
                      <a:pt x="7771" y="12219"/>
                      <a:pt x="7930" y="12136"/>
                      <a:pt x="7962" y="12115"/>
                    </a:cubicBezTo>
                    <a:cubicBezTo>
                      <a:pt x="7962" y="12115"/>
                      <a:pt x="7962" y="12115"/>
                      <a:pt x="7867" y="12198"/>
                    </a:cubicBezTo>
                    <a:cubicBezTo>
                      <a:pt x="7835" y="12219"/>
                      <a:pt x="7803" y="12260"/>
                      <a:pt x="7803" y="12301"/>
                    </a:cubicBezTo>
                    <a:cubicBezTo>
                      <a:pt x="7771" y="12364"/>
                      <a:pt x="7771" y="12405"/>
                      <a:pt x="7771" y="12384"/>
                    </a:cubicBezTo>
                    <a:lnTo>
                      <a:pt x="7771" y="12364"/>
                    </a:lnTo>
                    <a:lnTo>
                      <a:pt x="7771" y="12301"/>
                    </a:lnTo>
                    <a:lnTo>
                      <a:pt x="7771" y="12156"/>
                    </a:lnTo>
                    <a:cubicBezTo>
                      <a:pt x="7835" y="11908"/>
                      <a:pt x="7994" y="11763"/>
                      <a:pt x="8026" y="11701"/>
                    </a:cubicBezTo>
                    <a:cubicBezTo>
                      <a:pt x="8089" y="11618"/>
                      <a:pt x="8058" y="11577"/>
                      <a:pt x="8058" y="11742"/>
                    </a:cubicBezTo>
                    <a:lnTo>
                      <a:pt x="9394" y="12239"/>
                    </a:lnTo>
                    <a:cubicBezTo>
                      <a:pt x="9457" y="12219"/>
                      <a:pt x="9298" y="12281"/>
                      <a:pt x="9107" y="12343"/>
                    </a:cubicBezTo>
                    <a:cubicBezTo>
                      <a:pt x="9044" y="12364"/>
                      <a:pt x="8980" y="12384"/>
                      <a:pt x="8885" y="12405"/>
                    </a:cubicBezTo>
                    <a:cubicBezTo>
                      <a:pt x="8757" y="12426"/>
                      <a:pt x="8662" y="12446"/>
                      <a:pt x="8662" y="12446"/>
                    </a:cubicBezTo>
                    <a:lnTo>
                      <a:pt x="8376" y="12446"/>
                    </a:lnTo>
                    <a:cubicBezTo>
                      <a:pt x="7994" y="12467"/>
                      <a:pt x="7612" y="12446"/>
                      <a:pt x="7358" y="12446"/>
                    </a:cubicBezTo>
                    <a:lnTo>
                      <a:pt x="6467" y="12426"/>
                    </a:lnTo>
                    <a:cubicBezTo>
                      <a:pt x="6276" y="12426"/>
                      <a:pt x="6244" y="12426"/>
                      <a:pt x="5926" y="12405"/>
                    </a:cubicBezTo>
                    <a:cubicBezTo>
                      <a:pt x="5608" y="12384"/>
                      <a:pt x="5322" y="12260"/>
                      <a:pt x="5163" y="12198"/>
                    </a:cubicBezTo>
                    <a:cubicBezTo>
                      <a:pt x="5004" y="12136"/>
                      <a:pt x="5035" y="12136"/>
                      <a:pt x="4908" y="12094"/>
                    </a:cubicBezTo>
                    <a:cubicBezTo>
                      <a:pt x="4749" y="12053"/>
                      <a:pt x="4590" y="11991"/>
                      <a:pt x="4431" y="11929"/>
                    </a:cubicBezTo>
                    <a:cubicBezTo>
                      <a:pt x="4081" y="11784"/>
                      <a:pt x="3827" y="11577"/>
                      <a:pt x="3604" y="11473"/>
                    </a:cubicBezTo>
                    <a:cubicBezTo>
                      <a:pt x="3381" y="11328"/>
                      <a:pt x="3190" y="11225"/>
                      <a:pt x="2968" y="11080"/>
                    </a:cubicBezTo>
                    <a:lnTo>
                      <a:pt x="2427" y="10541"/>
                    </a:lnTo>
                    <a:cubicBezTo>
                      <a:pt x="2109" y="10189"/>
                      <a:pt x="1791" y="9878"/>
                      <a:pt x="1536" y="9506"/>
                    </a:cubicBezTo>
                    <a:lnTo>
                      <a:pt x="932" y="8429"/>
                    </a:lnTo>
                    <a:cubicBezTo>
                      <a:pt x="709" y="8118"/>
                      <a:pt x="327" y="7807"/>
                      <a:pt x="105" y="7393"/>
                    </a:cubicBezTo>
                    <a:cubicBezTo>
                      <a:pt x="-118" y="6958"/>
                      <a:pt x="73" y="6565"/>
                      <a:pt x="136" y="6192"/>
                    </a:cubicBezTo>
                    <a:lnTo>
                      <a:pt x="264" y="6192"/>
                    </a:lnTo>
                    <a:close/>
                  </a:path>
                </a:pathLst>
              </a:custGeom>
              <a:solidFill>
                <a:srgbClr val="EFA282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 defTabSz="914378">
                  <a:defRPr sz="3000">
                    <a:solidFill>
                      <a:srgbClr val="FFFFFF"/>
                    </a:solidFill>
                  </a:defRPr>
                </a:pPr>
                <a:endParaRPr sz="225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D880D0E-F608-403B-A569-90DC497488AF}"/>
                </a:ext>
              </a:extLst>
            </p:cNvPr>
            <p:cNvSpPr/>
            <p:nvPr/>
          </p:nvSpPr>
          <p:spPr>
            <a:xfrm>
              <a:off x="3152396" y="2696464"/>
              <a:ext cx="343312" cy="19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458" extrusionOk="0">
                  <a:moveTo>
                    <a:pt x="20778" y="2394"/>
                  </a:moveTo>
                  <a:cubicBezTo>
                    <a:pt x="20778" y="2394"/>
                    <a:pt x="21238" y="4086"/>
                    <a:pt x="20778" y="6428"/>
                  </a:cubicBezTo>
                  <a:cubicBezTo>
                    <a:pt x="20318" y="8796"/>
                    <a:pt x="18175" y="10644"/>
                    <a:pt x="17139" y="12335"/>
                  </a:cubicBezTo>
                  <a:cubicBezTo>
                    <a:pt x="16118" y="14027"/>
                    <a:pt x="13789" y="18243"/>
                    <a:pt x="12020" y="19752"/>
                  </a:cubicBezTo>
                  <a:cubicBezTo>
                    <a:pt x="10251" y="21262"/>
                    <a:pt x="4758" y="21262"/>
                    <a:pt x="3176" y="21444"/>
                  </a:cubicBezTo>
                  <a:cubicBezTo>
                    <a:pt x="1594" y="21600"/>
                    <a:pt x="760" y="20429"/>
                    <a:pt x="199" y="17566"/>
                  </a:cubicBezTo>
                  <a:cubicBezTo>
                    <a:pt x="-362" y="14704"/>
                    <a:pt x="472" y="8978"/>
                    <a:pt x="199" y="6948"/>
                  </a:cubicBezTo>
                  <a:cubicBezTo>
                    <a:pt x="-74" y="4919"/>
                    <a:pt x="285" y="0"/>
                    <a:pt x="285" y="0"/>
                  </a:cubicBezTo>
                  <a:cubicBezTo>
                    <a:pt x="285" y="0"/>
                    <a:pt x="1781" y="2889"/>
                    <a:pt x="5045" y="5257"/>
                  </a:cubicBezTo>
                  <a:cubicBezTo>
                    <a:pt x="8310" y="7625"/>
                    <a:pt x="11186" y="7963"/>
                    <a:pt x="13515" y="7287"/>
                  </a:cubicBezTo>
                  <a:cubicBezTo>
                    <a:pt x="15845" y="6610"/>
                    <a:pt x="19929" y="6766"/>
                    <a:pt x="20778" y="2394"/>
                  </a:cubicBezTo>
                  <a:close/>
                </a:path>
              </a:pathLst>
            </a:custGeom>
            <a:solidFill>
              <a:srgbClr val="E5EDF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914378">
                <a:defRPr sz="3000">
                  <a:solidFill>
                    <a:srgbClr val="FFFFFF"/>
                  </a:solidFill>
                </a:defRPr>
              </a:pPr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46E83098-086C-4FF2-9E32-D7EE56318565}"/>
                </a:ext>
              </a:extLst>
            </p:cNvPr>
            <p:cNvSpPr/>
            <p:nvPr/>
          </p:nvSpPr>
          <p:spPr>
            <a:xfrm>
              <a:off x="4046538" y="2131742"/>
              <a:ext cx="757077" cy="3118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78" extrusionOk="0">
                  <a:moveTo>
                    <a:pt x="0" y="21252"/>
                  </a:moveTo>
                  <a:cubicBezTo>
                    <a:pt x="0" y="21252"/>
                    <a:pt x="2188" y="21210"/>
                    <a:pt x="3447" y="21252"/>
                  </a:cubicBezTo>
                  <a:cubicBezTo>
                    <a:pt x="4706" y="21294"/>
                    <a:pt x="9749" y="21189"/>
                    <a:pt x="11514" y="21252"/>
                  </a:cubicBezTo>
                  <a:cubicBezTo>
                    <a:pt x="13280" y="21315"/>
                    <a:pt x="18829" y="21378"/>
                    <a:pt x="18829" y="21378"/>
                  </a:cubicBezTo>
                  <a:cubicBezTo>
                    <a:pt x="18829" y="21378"/>
                    <a:pt x="17985" y="19331"/>
                    <a:pt x="17570" y="18871"/>
                  </a:cubicBezTo>
                  <a:cubicBezTo>
                    <a:pt x="17154" y="18411"/>
                    <a:pt x="16395" y="16218"/>
                    <a:pt x="16311" y="15800"/>
                  </a:cubicBezTo>
                  <a:cubicBezTo>
                    <a:pt x="16226" y="15382"/>
                    <a:pt x="14883" y="12499"/>
                    <a:pt x="15051" y="11664"/>
                  </a:cubicBezTo>
                  <a:cubicBezTo>
                    <a:pt x="15220" y="10828"/>
                    <a:pt x="15220" y="9491"/>
                    <a:pt x="16395" y="7987"/>
                  </a:cubicBezTo>
                  <a:cubicBezTo>
                    <a:pt x="17570" y="6484"/>
                    <a:pt x="19504" y="3245"/>
                    <a:pt x="19841" y="2817"/>
                  </a:cubicBezTo>
                  <a:cubicBezTo>
                    <a:pt x="20179" y="2390"/>
                    <a:pt x="21438" y="1627"/>
                    <a:pt x="20601" y="702"/>
                  </a:cubicBezTo>
                  <a:cubicBezTo>
                    <a:pt x="19757" y="-222"/>
                    <a:pt x="13286" y="31"/>
                    <a:pt x="13286" y="31"/>
                  </a:cubicBezTo>
                  <a:cubicBezTo>
                    <a:pt x="13286" y="31"/>
                    <a:pt x="2733" y="294"/>
                    <a:pt x="1577" y="710"/>
                  </a:cubicBezTo>
                  <a:cubicBezTo>
                    <a:pt x="429" y="1125"/>
                    <a:pt x="-162" y="1365"/>
                    <a:pt x="760" y="2222"/>
                  </a:cubicBezTo>
                  <a:cubicBezTo>
                    <a:pt x="1681" y="3078"/>
                    <a:pt x="2778" y="4500"/>
                    <a:pt x="3362" y="4979"/>
                  </a:cubicBezTo>
                  <a:cubicBezTo>
                    <a:pt x="3946" y="5458"/>
                    <a:pt x="6049" y="7278"/>
                    <a:pt x="6049" y="7278"/>
                  </a:cubicBezTo>
                  <a:cubicBezTo>
                    <a:pt x="6049" y="7278"/>
                    <a:pt x="5900" y="14046"/>
                    <a:pt x="5543" y="14630"/>
                  </a:cubicBezTo>
                  <a:cubicBezTo>
                    <a:pt x="5186" y="15216"/>
                    <a:pt x="4407" y="16782"/>
                    <a:pt x="3758" y="17597"/>
                  </a:cubicBezTo>
                  <a:cubicBezTo>
                    <a:pt x="3109" y="18410"/>
                    <a:pt x="0" y="21252"/>
                    <a:pt x="0" y="21252"/>
                  </a:cubicBezTo>
                  <a:close/>
                </a:path>
              </a:pathLst>
            </a:custGeom>
            <a:solidFill>
              <a:srgbClr val="E5EDF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914378">
                <a:defRPr sz="3000">
                  <a:solidFill>
                    <a:srgbClr val="FFFFFF"/>
                  </a:solidFill>
                </a:defRPr>
              </a:pPr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632FA145-9244-4641-9FEE-BDD61F1C433F}"/>
                </a:ext>
              </a:extLst>
            </p:cNvPr>
            <p:cNvSpPr/>
            <p:nvPr/>
          </p:nvSpPr>
          <p:spPr>
            <a:xfrm>
              <a:off x="4775967" y="4649456"/>
              <a:ext cx="1083903" cy="629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0902" extrusionOk="0">
                  <a:moveTo>
                    <a:pt x="21256" y="11148"/>
                  </a:moveTo>
                  <a:cubicBezTo>
                    <a:pt x="21256" y="11148"/>
                    <a:pt x="19793" y="12664"/>
                    <a:pt x="19406" y="13125"/>
                  </a:cubicBezTo>
                  <a:cubicBezTo>
                    <a:pt x="19018" y="13578"/>
                    <a:pt x="18003" y="15196"/>
                    <a:pt x="15968" y="15454"/>
                  </a:cubicBezTo>
                  <a:cubicBezTo>
                    <a:pt x="13938" y="15704"/>
                    <a:pt x="13458" y="14899"/>
                    <a:pt x="12502" y="15047"/>
                  </a:cubicBezTo>
                  <a:cubicBezTo>
                    <a:pt x="11547" y="15196"/>
                    <a:pt x="10800" y="16665"/>
                    <a:pt x="10260" y="17118"/>
                  </a:cubicBezTo>
                  <a:cubicBezTo>
                    <a:pt x="9720" y="17571"/>
                    <a:pt x="8737" y="20510"/>
                    <a:pt x="7662" y="20861"/>
                  </a:cubicBezTo>
                  <a:cubicBezTo>
                    <a:pt x="6587" y="21213"/>
                    <a:pt x="6794" y="19189"/>
                    <a:pt x="7182" y="18431"/>
                  </a:cubicBezTo>
                  <a:cubicBezTo>
                    <a:pt x="7570" y="17673"/>
                    <a:pt x="8077" y="16657"/>
                    <a:pt x="8230" y="16258"/>
                  </a:cubicBezTo>
                  <a:cubicBezTo>
                    <a:pt x="8377" y="15852"/>
                    <a:pt x="8737" y="14789"/>
                    <a:pt x="9277" y="14188"/>
                  </a:cubicBezTo>
                  <a:cubicBezTo>
                    <a:pt x="9817" y="13586"/>
                    <a:pt x="10085" y="13172"/>
                    <a:pt x="10112" y="12922"/>
                  </a:cubicBezTo>
                  <a:cubicBezTo>
                    <a:pt x="10140" y="12671"/>
                    <a:pt x="9692" y="12109"/>
                    <a:pt x="9185" y="12367"/>
                  </a:cubicBezTo>
                  <a:cubicBezTo>
                    <a:pt x="8677" y="12617"/>
                    <a:pt x="8257" y="13476"/>
                    <a:pt x="7542" y="14086"/>
                  </a:cubicBezTo>
                  <a:cubicBezTo>
                    <a:pt x="6827" y="14695"/>
                    <a:pt x="5032" y="17478"/>
                    <a:pt x="4317" y="18134"/>
                  </a:cubicBezTo>
                  <a:cubicBezTo>
                    <a:pt x="3601" y="18790"/>
                    <a:pt x="2881" y="18790"/>
                    <a:pt x="2614" y="17728"/>
                  </a:cubicBezTo>
                  <a:cubicBezTo>
                    <a:pt x="2346" y="16665"/>
                    <a:pt x="3181" y="15907"/>
                    <a:pt x="3569" y="15500"/>
                  </a:cubicBezTo>
                  <a:cubicBezTo>
                    <a:pt x="3957" y="15094"/>
                    <a:pt x="4644" y="13781"/>
                    <a:pt x="5032" y="13172"/>
                  </a:cubicBezTo>
                  <a:cubicBezTo>
                    <a:pt x="5419" y="12562"/>
                    <a:pt x="5987" y="11296"/>
                    <a:pt x="6167" y="11148"/>
                  </a:cubicBezTo>
                  <a:cubicBezTo>
                    <a:pt x="6347" y="10999"/>
                    <a:pt x="6794" y="10390"/>
                    <a:pt x="6794" y="10390"/>
                  </a:cubicBezTo>
                  <a:cubicBezTo>
                    <a:pt x="6794" y="10390"/>
                    <a:pt x="5839" y="10640"/>
                    <a:pt x="5332" y="11148"/>
                  </a:cubicBezTo>
                  <a:cubicBezTo>
                    <a:pt x="4824" y="11656"/>
                    <a:pt x="3989" y="12210"/>
                    <a:pt x="3509" y="12617"/>
                  </a:cubicBezTo>
                  <a:cubicBezTo>
                    <a:pt x="3029" y="13023"/>
                    <a:pt x="1926" y="13781"/>
                    <a:pt x="1553" y="14133"/>
                  </a:cubicBezTo>
                  <a:cubicBezTo>
                    <a:pt x="1179" y="14484"/>
                    <a:pt x="491" y="14891"/>
                    <a:pt x="76" y="13375"/>
                  </a:cubicBezTo>
                  <a:cubicBezTo>
                    <a:pt x="-344" y="11859"/>
                    <a:pt x="1091" y="11101"/>
                    <a:pt x="1599" y="10640"/>
                  </a:cubicBezTo>
                  <a:cubicBezTo>
                    <a:pt x="2106" y="10186"/>
                    <a:pt x="3541" y="8819"/>
                    <a:pt x="3929" y="8467"/>
                  </a:cubicBezTo>
                  <a:cubicBezTo>
                    <a:pt x="4317" y="8115"/>
                    <a:pt x="5392" y="6998"/>
                    <a:pt x="5752" y="6693"/>
                  </a:cubicBezTo>
                  <a:cubicBezTo>
                    <a:pt x="6112" y="6388"/>
                    <a:pt x="8142" y="5380"/>
                    <a:pt x="8142" y="5380"/>
                  </a:cubicBezTo>
                  <a:cubicBezTo>
                    <a:pt x="8142" y="5380"/>
                    <a:pt x="8114" y="4927"/>
                    <a:pt x="7634" y="4669"/>
                  </a:cubicBezTo>
                  <a:cubicBezTo>
                    <a:pt x="7154" y="4419"/>
                    <a:pt x="6319" y="3708"/>
                    <a:pt x="5604" y="3708"/>
                  </a:cubicBezTo>
                  <a:cubicBezTo>
                    <a:pt x="4889" y="3708"/>
                    <a:pt x="3481" y="3505"/>
                    <a:pt x="3126" y="3403"/>
                  </a:cubicBezTo>
                  <a:cubicBezTo>
                    <a:pt x="2771" y="3302"/>
                    <a:pt x="1511" y="3356"/>
                    <a:pt x="943" y="3051"/>
                  </a:cubicBezTo>
                  <a:cubicBezTo>
                    <a:pt x="376" y="2747"/>
                    <a:pt x="76" y="1739"/>
                    <a:pt x="376" y="676"/>
                  </a:cubicBezTo>
                  <a:cubicBezTo>
                    <a:pt x="676" y="-387"/>
                    <a:pt x="1631" y="121"/>
                    <a:pt x="2826" y="121"/>
                  </a:cubicBezTo>
                  <a:cubicBezTo>
                    <a:pt x="4021" y="121"/>
                    <a:pt x="4976" y="35"/>
                    <a:pt x="5516" y="4"/>
                  </a:cubicBezTo>
                  <a:cubicBezTo>
                    <a:pt x="6056" y="-28"/>
                    <a:pt x="6411" y="121"/>
                    <a:pt x="6979" y="426"/>
                  </a:cubicBezTo>
                  <a:cubicBezTo>
                    <a:pt x="7547" y="731"/>
                    <a:pt x="8742" y="1082"/>
                    <a:pt x="9309" y="1238"/>
                  </a:cubicBezTo>
                  <a:cubicBezTo>
                    <a:pt x="9877" y="1387"/>
                    <a:pt x="10278" y="1387"/>
                    <a:pt x="10629" y="1645"/>
                  </a:cubicBezTo>
                  <a:cubicBezTo>
                    <a:pt x="10980" y="1895"/>
                    <a:pt x="11580" y="2504"/>
                    <a:pt x="11640" y="2200"/>
                  </a:cubicBezTo>
                  <a:cubicBezTo>
                    <a:pt x="11700" y="1895"/>
                    <a:pt x="12000" y="942"/>
                    <a:pt x="12027" y="4"/>
                  </a:cubicBezTo>
                  <a:cubicBezTo>
                    <a:pt x="12027" y="4"/>
                    <a:pt x="12595" y="1746"/>
                    <a:pt x="12742" y="2098"/>
                  </a:cubicBezTo>
                  <a:cubicBezTo>
                    <a:pt x="12890" y="2450"/>
                    <a:pt x="14953" y="3919"/>
                    <a:pt x="15626" y="3997"/>
                  </a:cubicBezTo>
                  <a:cubicBezTo>
                    <a:pt x="16296" y="4067"/>
                    <a:pt x="21256" y="11148"/>
                    <a:pt x="21256" y="11148"/>
                  </a:cubicBezTo>
                  <a:close/>
                </a:path>
              </a:pathLst>
            </a:custGeom>
            <a:solidFill>
              <a:srgbClr val="F4C0A8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914378">
                <a:defRPr sz="3000">
                  <a:solidFill>
                    <a:srgbClr val="FFFFFF"/>
                  </a:solidFill>
                </a:defRPr>
              </a:pPr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F2157A90-F3C2-4F12-863E-2A283FF05375}"/>
                </a:ext>
              </a:extLst>
            </p:cNvPr>
            <p:cNvSpPr/>
            <p:nvPr/>
          </p:nvSpPr>
          <p:spPr>
            <a:xfrm>
              <a:off x="5128919" y="4884754"/>
              <a:ext cx="139770" cy="77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0" y="18966"/>
                  </a:moveTo>
                  <a:lnTo>
                    <a:pt x="1054" y="19361"/>
                  </a:lnTo>
                  <a:lnTo>
                    <a:pt x="364" y="19295"/>
                  </a:lnTo>
                  <a:lnTo>
                    <a:pt x="2945" y="16463"/>
                  </a:lnTo>
                  <a:cubicBezTo>
                    <a:pt x="3964" y="15410"/>
                    <a:pt x="4982" y="15212"/>
                    <a:pt x="5854" y="14619"/>
                  </a:cubicBezTo>
                  <a:cubicBezTo>
                    <a:pt x="7600" y="13368"/>
                    <a:pt x="9273" y="10866"/>
                    <a:pt x="11273" y="10010"/>
                  </a:cubicBezTo>
                  <a:cubicBezTo>
                    <a:pt x="12218" y="9483"/>
                    <a:pt x="13018" y="8693"/>
                    <a:pt x="13964" y="7837"/>
                  </a:cubicBezTo>
                  <a:cubicBezTo>
                    <a:pt x="14945" y="7178"/>
                    <a:pt x="15855" y="6651"/>
                    <a:pt x="16800" y="5993"/>
                  </a:cubicBezTo>
                  <a:cubicBezTo>
                    <a:pt x="17745" y="5400"/>
                    <a:pt x="18582" y="4610"/>
                    <a:pt x="19382" y="3424"/>
                  </a:cubicBezTo>
                  <a:cubicBezTo>
                    <a:pt x="20145" y="2371"/>
                    <a:pt x="21236" y="1712"/>
                    <a:pt x="21600" y="0"/>
                  </a:cubicBezTo>
                  <a:cubicBezTo>
                    <a:pt x="21273" y="1778"/>
                    <a:pt x="20218" y="2568"/>
                    <a:pt x="19455" y="3688"/>
                  </a:cubicBezTo>
                  <a:cubicBezTo>
                    <a:pt x="18727" y="4873"/>
                    <a:pt x="17818" y="5861"/>
                    <a:pt x="16873" y="6519"/>
                  </a:cubicBezTo>
                  <a:cubicBezTo>
                    <a:pt x="15964" y="7244"/>
                    <a:pt x="14982" y="7902"/>
                    <a:pt x="14109" y="8627"/>
                  </a:cubicBezTo>
                  <a:cubicBezTo>
                    <a:pt x="13309" y="9417"/>
                    <a:pt x="12364" y="10536"/>
                    <a:pt x="11418" y="11129"/>
                  </a:cubicBezTo>
                  <a:cubicBezTo>
                    <a:pt x="9491" y="12117"/>
                    <a:pt x="8073" y="14619"/>
                    <a:pt x="6145" y="16200"/>
                  </a:cubicBezTo>
                  <a:cubicBezTo>
                    <a:pt x="5164" y="16990"/>
                    <a:pt x="4182" y="17319"/>
                    <a:pt x="3455" y="18176"/>
                  </a:cubicBezTo>
                  <a:lnTo>
                    <a:pt x="982" y="21205"/>
                  </a:lnTo>
                  <a:lnTo>
                    <a:pt x="655" y="21600"/>
                  </a:lnTo>
                  <a:lnTo>
                    <a:pt x="291" y="21139"/>
                  </a:lnTo>
                  <a:lnTo>
                    <a:pt x="0" y="20744"/>
                  </a:lnTo>
                  <a:lnTo>
                    <a:pt x="800" y="18966"/>
                  </a:lnTo>
                  <a:close/>
                </a:path>
              </a:pathLst>
            </a:custGeom>
            <a:solidFill>
              <a:srgbClr val="EFA28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914378">
                <a:defRPr sz="3000">
                  <a:solidFill>
                    <a:srgbClr val="FFFFFF"/>
                  </a:solidFill>
                </a:defRPr>
              </a:pPr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1C02D2C4-58C4-4D61-A431-011B1A6A00EE}"/>
                </a:ext>
              </a:extLst>
            </p:cNvPr>
            <p:cNvSpPr/>
            <p:nvPr/>
          </p:nvSpPr>
          <p:spPr>
            <a:xfrm>
              <a:off x="5270097" y="4978876"/>
              <a:ext cx="63535" cy="3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800"/>
                  </a:moveTo>
                  <a:cubicBezTo>
                    <a:pt x="1120" y="14236"/>
                    <a:pt x="3440" y="12927"/>
                    <a:pt x="5280" y="11455"/>
                  </a:cubicBezTo>
                  <a:cubicBezTo>
                    <a:pt x="7120" y="10145"/>
                    <a:pt x="9120" y="9327"/>
                    <a:pt x="10800" y="8182"/>
                  </a:cubicBezTo>
                  <a:cubicBezTo>
                    <a:pt x="14320" y="5073"/>
                    <a:pt x="18080" y="2945"/>
                    <a:pt x="21600" y="0"/>
                  </a:cubicBezTo>
                  <a:cubicBezTo>
                    <a:pt x="18240" y="3927"/>
                    <a:pt x="14720" y="6709"/>
                    <a:pt x="11360" y="10800"/>
                  </a:cubicBezTo>
                  <a:cubicBezTo>
                    <a:pt x="9520" y="12600"/>
                    <a:pt x="7760" y="13745"/>
                    <a:pt x="6080" y="15545"/>
                  </a:cubicBezTo>
                  <a:cubicBezTo>
                    <a:pt x="4480" y="17018"/>
                    <a:pt x="2880" y="19473"/>
                    <a:pt x="2720" y="21600"/>
                  </a:cubicBezTo>
                  <a:lnTo>
                    <a:pt x="0" y="19800"/>
                  </a:lnTo>
                  <a:close/>
                </a:path>
              </a:pathLst>
            </a:custGeom>
            <a:solidFill>
              <a:srgbClr val="EFA28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914378">
                <a:defRPr sz="3000">
                  <a:solidFill>
                    <a:srgbClr val="FFFFFF"/>
                  </a:solidFill>
                </a:defRPr>
              </a:pPr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40D864C2-EE4E-4E3C-8CB0-7866FC4311F9}"/>
                </a:ext>
              </a:extLst>
            </p:cNvPr>
            <p:cNvSpPr/>
            <p:nvPr/>
          </p:nvSpPr>
          <p:spPr>
            <a:xfrm>
              <a:off x="5128919" y="4955344"/>
              <a:ext cx="34591" cy="48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7" extrusionOk="0">
                  <a:moveTo>
                    <a:pt x="4996" y="540"/>
                  </a:moveTo>
                  <a:cubicBezTo>
                    <a:pt x="4849" y="-283"/>
                    <a:pt x="4555" y="26"/>
                    <a:pt x="4996" y="231"/>
                  </a:cubicBezTo>
                  <a:cubicBezTo>
                    <a:pt x="5290" y="437"/>
                    <a:pt x="6318" y="746"/>
                    <a:pt x="6906" y="1363"/>
                  </a:cubicBezTo>
                  <a:lnTo>
                    <a:pt x="9845" y="4243"/>
                  </a:lnTo>
                  <a:lnTo>
                    <a:pt x="14253" y="9900"/>
                  </a:lnTo>
                  <a:cubicBezTo>
                    <a:pt x="15429" y="11957"/>
                    <a:pt x="16898" y="13706"/>
                    <a:pt x="17780" y="15660"/>
                  </a:cubicBezTo>
                  <a:cubicBezTo>
                    <a:pt x="18808" y="17717"/>
                    <a:pt x="20865" y="19260"/>
                    <a:pt x="21600" y="21317"/>
                  </a:cubicBezTo>
                  <a:cubicBezTo>
                    <a:pt x="20424" y="19466"/>
                    <a:pt x="18073" y="17820"/>
                    <a:pt x="16751" y="16071"/>
                  </a:cubicBezTo>
                  <a:cubicBezTo>
                    <a:pt x="15282" y="14220"/>
                    <a:pt x="13371" y="12471"/>
                    <a:pt x="12049" y="10620"/>
                  </a:cubicBezTo>
                  <a:lnTo>
                    <a:pt x="6759" y="5683"/>
                  </a:lnTo>
                  <a:lnTo>
                    <a:pt x="4114" y="3626"/>
                  </a:lnTo>
                  <a:cubicBezTo>
                    <a:pt x="3820" y="3420"/>
                    <a:pt x="3233" y="3317"/>
                    <a:pt x="2498" y="2906"/>
                  </a:cubicBezTo>
                  <a:cubicBezTo>
                    <a:pt x="1910" y="2597"/>
                    <a:pt x="147" y="2083"/>
                    <a:pt x="0" y="129"/>
                  </a:cubicBezTo>
                  <a:lnTo>
                    <a:pt x="4996" y="540"/>
                  </a:lnTo>
                  <a:close/>
                </a:path>
              </a:pathLst>
            </a:custGeom>
            <a:solidFill>
              <a:srgbClr val="EFA28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914378">
                <a:defRPr sz="3000">
                  <a:solidFill>
                    <a:srgbClr val="FFFFFF"/>
                  </a:solidFill>
                </a:defRPr>
              </a:pPr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0FAF5D26-13EA-4E3C-89E8-200DD3D972A7}"/>
                </a:ext>
              </a:extLst>
            </p:cNvPr>
            <p:cNvSpPr/>
            <p:nvPr/>
          </p:nvSpPr>
          <p:spPr>
            <a:xfrm>
              <a:off x="5128919" y="5002404"/>
              <a:ext cx="21996" cy="33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2" h="21600" extrusionOk="0">
                  <a:moveTo>
                    <a:pt x="324" y="0"/>
                  </a:moveTo>
                  <a:cubicBezTo>
                    <a:pt x="1867" y="1838"/>
                    <a:pt x="4953" y="2298"/>
                    <a:pt x="7598" y="3983"/>
                  </a:cubicBezTo>
                  <a:cubicBezTo>
                    <a:pt x="10463" y="6128"/>
                    <a:pt x="10904" y="7047"/>
                    <a:pt x="13328" y="9651"/>
                  </a:cubicBezTo>
                  <a:cubicBezTo>
                    <a:pt x="16414" y="13634"/>
                    <a:pt x="17737" y="17311"/>
                    <a:pt x="20602" y="21600"/>
                  </a:cubicBezTo>
                  <a:cubicBezTo>
                    <a:pt x="17075" y="21140"/>
                    <a:pt x="14431" y="19455"/>
                    <a:pt x="12006" y="17770"/>
                  </a:cubicBezTo>
                  <a:cubicBezTo>
                    <a:pt x="9582" y="16085"/>
                    <a:pt x="8039" y="14093"/>
                    <a:pt x="6496" y="12255"/>
                  </a:cubicBezTo>
                  <a:cubicBezTo>
                    <a:pt x="5614" y="11030"/>
                    <a:pt x="3410" y="8119"/>
                    <a:pt x="2969" y="6587"/>
                  </a:cubicBezTo>
                  <a:cubicBezTo>
                    <a:pt x="2088" y="4902"/>
                    <a:pt x="-998" y="2604"/>
                    <a:pt x="324" y="0"/>
                  </a:cubicBezTo>
                  <a:close/>
                </a:path>
              </a:pathLst>
            </a:custGeom>
            <a:solidFill>
              <a:srgbClr val="EFA28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914378">
                <a:defRPr sz="3000">
                  <a:solidFill>
                    <a:srgbClr val="FFFFFF"/>
                  </a:solidFill>
                </a:defRPr>
              </a:pPr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DA400254-33F0-45AD-ABD7-20E2DF0B4A54}"/>
                </a:ext>
              </a:extLst>
            </p:cNvPr>
            <p:cNvSpPr/>
            <p:nvPr/>
          </p:nvSpPr>
          <p:spPr>
            <a:xfrm>
              <a:off x="5081857" y="4861226"/>
              <a:ext cx="20097" cy="34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600" extrusionOk="0">
                  <a:moveTo>
                    <a:pt x="0" y="0"/>
                  </a:moveTo>
                  <a:cubicBezTo>
                    <a:pt x="3767" y="740"/>
                    <a:pt x="6530" y="2515"/>
                    <a:pt x="9042" y="3699"/>
                  </a:cubicBezTo>
                  <a:cubicBezTo>
                    <a:pt x="10298" y="4142"/>
                    <a:pt x="11553" y="4734"/>
                    <a:pt x="13311" y="5770"/>
                  </a:cubicBezTo>
                  <a:cubicBezTo>
                    <a:pt x="14818" y="6806"/>
                    <a:pt x="15823" y="7841"/>
                    <a:pt x="16577" y="8877"/>
                  </a:cubicBezTo>
                  <a:cubicBezTo>
                    <a:pt x="17832" y="10948"/>
                    <a:pt x="19590" y="12723"/>
                    <a:pt x="20595" y="14794"/>
                  </a:cubicBezTo>
                  <a:cubicBezTo>
                    <a:pt x="21098" y="15534"/>
                    <a:pt x="21600" y="17605"/>
                    <a:pt x="21349" y="18345"/>
                  </a:cubicBezTo>
                  <a:cubicBezTo>
                    <a:pt x="21098" y="18937"/>
                    <a:pt x="20846" y="19233"/>
                    <a:pt x="21098" y="19677"/>
                  </a:cubicBezTo>
                  <a:cubicBezTo>
                    <a:pt x="21600" y="20120"/>
                    <a:pt x="21600" y="21156"/>
                    <a:pt x="20847" y="21600"/>
                  </a:cubicBezTo>
                  <a:cubicBezTo>
                    <a:pt x="20596" y="20860"/>
                    <a:pt x="20093" y="20860"/>
                    <a:pt x="19340" y="20564"/>
                  </a:cubicBezTo>
                  <a:cubicBezTo>
                    <a:pt x="18335" y="20268"/>
                    <a:pt x="17581" y="19381"/>
                    <a:pt x="17330" y="18937"/>
                  </a:cubicBezTo>
                  <a:cubicBezTo>
                    <a:pt x="16577" y="17605"/>
                    <a:pt x="16326" y="17457"/>
                    <a:pt x="14819" y="16570"/>
                  </a:cubicBezTo>
                  <a:cubicBezTo>
                    <a:pt x="12558" y="14942"/>
                    <a:pt x="10549" y="13019"/>
                    <a:pt x="9042" y="11244"/>
                  </a:cubicBezTo>
                  <a:cubicBezTo>
                    <a:pt x="7535" y="9172"/>
                    <a:pt x="7033" y="8729"/>
                    <a:pt x="4270" y="6362"/>
                  </a:cubicBezTo>
                  <a:cubicBezTo>
                    <a:pt x="2009" y="3995"/>
                    <a:pt x="1256" y="2071"/>
                    <a:pt x="0" y="0"/>
                  </a:cubicBezTo>
                  <a:close/>
                </a:path>
              </a:pathLst>
            </a:custGeom>
            <a:solidFill>
              <a:srgbClr val="EFA28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914378">
                <a:defRPr sz="3000">
                  <a:solidFill>
                    <a:srgbClr val="FFFFFF"/>
                  </a:solidFill>
                </a:defRPr>
              </a:pPr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A3790FC4-3BC4-42D4-89E9-0B2C1B4E4C3B}"/>
                </a:ext>
              </a:extLst>
            </p:cNvPr>
            <p:cNvSpPr/>
            <p:nvPr/>
          </p:nvSpPr>
          <p:spPr>
            <a:xfrm>
              <a:off x="5058327" y="4861226"/>
              <a:ext cx="33729" cy="44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600" extrusionOk="0">
                  <a:moveTo>
                    <a:pt x="3426" y="0"/>
                  </a:moveTo>
                  <a:cubicBezTo>
                    <a:pt x="5660" y="1386"/>
                    <a:pt x="7746" y="2772"/>
                    <a:pt x="9534" y="4620"/>
                  </a:cubicBezTo>
                  <a:cubicBezTo>
                    <a:pt x="11470" y="6237"/>
                    <a:pt x="13109" y="8317"/>
                    <a:pt x="15045" y="9472"/>
                  </a:cubicBezTo>
                  <a:cubicBezTo>
                    <a:pt x="16535" y="10165"/>
                    <a:pt x="17131" y="11782"/>
                    <a:pt x="17429" y="12706"/>
                  </a:cubicBezTo>
                  <a:cubicBezTo>
                    <a:pt x="17727" y="13745"/>
                    <a:pt x="18472" y="14669"/>
                    <a:pt x="18919" y="15709"/>
                  </a:cubicBezTo>
                  <a:cubicBezTo>
                    <a:pt x="19663" y="16633"/>
                    <a:pt x="19812" y="17904"/>
                    <a:pt x="19961" y="18828"/>
                  </a:cubicBezTo>
                  <a:cubicBezTo>
                    <a:pt x="20110" y="19405"/>
                    <a:pt x="20706" y="19521"/>
                    <a:pt x="21153" y="19983"/>
                  </a:cubicBezTo>
                  <a:cubicBezTo>
                    <a:pt x="21600" y="20560"/>
                    <a:pt x="21153" y="21138"/>
                    <a:pt x="21153" y="21600"/>
                  </a:cubicBezTo>
                  <a:cubicBezTo>
                    <a:pt x="21153" y="21022"/>
                    <a:pt x="21302" y="20445"/>
                    <a:pt x="20855" y="20098"/>
                  </a:cubicBezTo>
                  <a:cubicBezTo>
                    <a:pt x="20557" y="19752"/>
                    <a:pt x="19515" y="19636"/>
                    <a:pt x="19217" y="18943"/>
                  </a:cubicBezTo>
                  <a:cubicBezTo>
                    <a:pt x="18621" y="17788"/>
                    <a:pt x="18472" y="16864"/>
                    <a:pt x="17578" y="15940"/>
                  </a:cubicBezTo>
                  <a:cubicBezTo>
                    <a:pt x="15790" y="14323"/>
                    <a:pt x="15046" y="11551"/>
                    <a:pt x="13407" y="10973"/>
                  </a:cubicBezTo>
                  <a:cubicBezTo>
                    <a:pt x="10577" y="9703"/>
                    <a:pt x="9087" y="8086"/>
                    <a:pt x="6852" y="6700"/>
                  </a:cubicBezTo>
                  <a:cubicBezTo>
                    <a:pt x="4916" y="5198"/>
                    <a:pt x="2533" y="4043"/>
                    <a:pt x="0" y="3003"/>
                  </a:cubicBezTo>
                  <a:lnTo>
                    <a:pt x="3426" y="0"/>
                  </a:lnTo>
                  <a:close/>
                </a:path>
              </a:pathLst>
            </a:custGeom>
            <a:solidFill>
              <a:srgbClr val="EFA28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914378">
                <a:defRPr sz="3000">
                  <a:solidFill>
                    <a:srgbClr val="FFFFFF"/>
                  </a:solidFill>
                </a:defRPr>
              </a:pPr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49042218-AAEC-46F9-BEE3-E6BF8176E6C5}"/>
                </a:ext>
              </a:extLst>
            </p:cNvPr>
            <p:cNvSpPr/>
            <p:nvPr/>
          </p:nvSpPr>
          <p:spPr>
            <a:xfrm>
              <a:off x="5105387" y="4649454"/>
              <a:ext cx="8100" cy="39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6" h="21600" extrusionOk="0">
                  <a:moveTo>
                    <a:pt x="19800" y="0"/>
                  </a:moveTo>
                  <a:lnTo>
                    <a:pt x="18600" y="2342"/>
                  </a:lnTo>
                  <a:cubicBezTo>
                    <a:pt x="18000" y="2342"/>
                    <a:pt x="21600" y="4424"/>
                    <a:pt x="20400" y="5465"/>
                  </a:cubicBezTo>
                  <a:lnTo>
                    <a:pt x="18000" y="10930"/>
                  </a:lnTo>
                  <a:lnTo>
                    <a:pt x="13200" y="16525"/>
                  </a:lnTo>
                  <a:cubicBezTo>
                    <a:pt x="11400" y="18347"/>
                    <a:pt x="4799" y="19778"/>
                    <a:pt x="4200" y="21600"/>
                  </a:cubicBezTo>
                  <a:cubicBezTo>
                    <a:pt x="2999" y="19778"/>
                    <a:pt x="7800" y="17957"/>
                    <a:pt x="7800" y="16265"/>
                  </a:cubicBezTo>
                  <a:lnTo>
                    <a:pt x="7800" y="10930"/>
                  </a:lnTo>
                  <a:lnTo>
                    <a:pt x="5400" y="5465"/>
                  </a:lnTo>
                  <a:cubicBezTo>
                    <a:pt x="5400" y="4554"/>
                    <a:pt x="4200" y="4944"/>
                    <a:pt x="1800" y="3253"/>
                  </a:cubicBezTo>
                  <a:lnTo>
                    <a:pt x="0" y="13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rgbClr val="EFA28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914378">
                <a:defRPr sz="3000">
                  <a:solidFill>
                    <a:srgbClr val="FFFFFF"/>
                  </a:solidFill>
                </a:defRPr>
              </a:pPr>
              <a:endParaRPr sz="2250">
                <a:solidFill>
                  <a:srgbClr val="FFFFFF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815752-AF77-4107-AC27-F182808A5675}"/>
                </a:ext>
              </a:extLst>
            </p:cNvPr>
            <p:cNvSpPr/>
            <p:nvPr/>
          </p:nvSpPr>
          <p:spPr>
            <a:xfrm>
              <a:off x="4126076" y="1742009"/>
              <a:ext cx="603089" cy="886140"/>
            </a:xfrm>
            <a:custGeom>
              <a:avLst/>
              <a:gdLst>
                <a:gd name="connsiteX0" fmla="*/ 521676 w 603089"/>
                <a:gd name="connsiteY0" fmla="*/ 1159 h 848290"/>
                <a:gd name="connsiteX1" fmla="*/ 588505 w 603089"/>
                <a:gd name="connsiteY1" fmla="*/ 15226 h 848290"/>
                <a:gd name="connsiteX2" fmla="*/ 588505 w 603089"/>
                <a:gd name="connsiteY2" fmla="*/ 43393 h 848290"/>
                <a:gd name="connsiteX3" fmla="*/ 588505 w 603089"/>
                <a:gd name="connsiteY3" fmla="*/ 60727 h 848290"/>
                <a:gd name="connsiteX4" fmla="*/ 560338 w 603089"/>
                <a:gd name="connsiteY4" fmla="*/ 164729 h 848290"/>
                <a:gd name="connsiteX5" fmla="*/ 549505 w 603089"/>
                <a:gd name="connsiteY5" fmla="*/ 270898 h 848290"/>
                <a:gd name="connsiteX6" fmla="*/ 556005 w 603089"/>
                <a:gd name="connsiteY6" fmla="*/ 372733 h 848290"/>
                <a:gd name="connsiteX7" fmla="*/ 594041 w 603089"/>
                <a:gd name="connsiteY7" fmla="*/ 460637 h 848290"/>
                <a:gd name="connsiteX8" fmla="*/ 597039 w 603089"/>
                <a:gd name="connsiteY8" fmla="*/ 474651 h 848290"/>
                <a:gd name="connsiteX9" fmla="*/ 602286 w 603089"/>
                <a:gd name="connsiteY9" fmla="*/ 479011 h 848290"/>
                <a:gd name="connsiteX10" fmla="*/ 601293 w 603089"/>
                <a:gd name="connsiteY10" fmla="*/ 498706 h 848290"/>
                <a:gd name="connsiteX11" fmla="*/ 518743 w 603089"/>
                <a:gd name="connsiteY11" fmla="*/ 701906 h 848290"/>
                <a:gd name="connsiteX12" fmla="*/ 423493 w 603089"/>
                <a:gd name="connsiteY12" fmla="*/ 797156 h 848290"/>
                <a:gd name="connsiteX13" fmla="*/ 277443 w 603089"/>
                <a:gd name="connsiteY13" fmla="*/ 847956 h 848290"/>
                <a:gd name="connsiteX14" fmla="*/ 135610 w 603089"/>
                <a:gd name="connsiteY14" fmla="*/ 827864 h 848290"/>
                <a:gd name="connsiteX15" fmla="*/ 117073 w 603089"/>
                <a:gd name="connsiteY15" fmla="*/ 820568 h 848290"/>
                <a:gd name="connsiteX16" fmla="*/ 99235 w 603089"/>
                <a:gd name="connsiteY16" fmla="*/ 830315 h 848290"/>
                <a:gd name="connsiteX17" fmla="*/ 74995 w 603089"/>
                <a:gd name="connsiteY17" fmla="*/ 836409 h 848290"/>
                <a:gd name="connsiteX18" fmla="*/ 70662 w 603089"/>
                <a:gd name="connsiteY18" fmla="*/ 782242 h 848290"/>
                <a:gd name="connsiteX19" fmla="*/ 55495 w 603089"/>
                <a:gd name="connsiteY19" fmla="*/ 710740 h 848290"/>
                <a:gd name="connsiteX20" fmla="*/ 35994 w 603089"/>
                <a:gd name="connsiteY20" fmla="*/ 667406 h 848290"/>
                <a:gd name="connsiteX21" fmla="*/ 29494 w 603089"/>
                <a:gd name="connsiteY21" fmla="*/ 643572 h 848290"/>
                <a:gd name="connsiteX22" fmla="*/ 27327 w 603089"/>
                <a:gd name="connsiteY22" fmla="*/ 567737 h 848290"/>
                <a:gd name="connsiteX23" fmla="*/ 12160 w 603089"/>
                <a:gd name="connsiteY23" fmla="*/ 522236 h 848290"/>
                <a:gd name="connsiteX24" fmla="*/ 5660 w 603089"/>
                <a:gd name="connsiteY24" fmla="*/ 478902 h 848290"/>
                <a:gd name="connsiteX25" fmla="*/ 96662 w 603089"/>
                <a:gd name="connsiteY25" fmla="*/ 476735 h 848290"/>
                <a:gd name="connsiteX26" fmla="*/ 250499 w 603089"/>
                <a:gd name="connsiteY26" fmla="*/ 392234 h 848290"/>
                <a:gd name="connsiteX27" fmla="*/ 443336 w 603089"/>
                <a:gd name="connsiteY27" fmla="*/ 205896 h 848290"/>
                <a:gd name="connsiteX28" fmla="*/ 499670 w 603089"/>
                <a:gd name="connsiteY28" fmla="*/ 15226 h 848290"/>
                <a:gd name="connsiteX29" fmla="*/ 521676 w 603089"/>
                <a:gd name="connsiteY29" fmla="*/ 1159 h 848290"/>
                <a:gd name="connsiteX0" fmla="*/ 521676 w 603089"/>
                <a:gd name="connsiteY0" fmla="*/ 1159 h 848290"/>
                <a:gd name="connsiteX1" fmla="*/ 588505 w 603089"/>
                <a:gd name="connsiteY1" fmla="*/ 15226 h 848290"/>
                <a:gd name="connsiteX2" fmla="*/ 588505 w 603089"/>
                <a:gd name="connsiteY2" fmla="*/ 43393 h 848290"/>
                <a:gd name="connsiteX3" fmla="*/ 588505 w 603089"/>
                <a:gd name="connsiteY3" fmla="*/ 60727 h 848290"/>
                <a:gd name="connsiteX4" fmla="*/ 560338 w 603089"/>
                <a:gd name="connsiteY4" fmla="*/ 164729 h 848290"/>
                <a:gd name="connsiteX5" fmla="*/ 549505 w 603089"/>
                <a:gd name="connsiteY5" fmla="*/ 270898 h 848290"/>
                <a:gd name="connsiteX6" fmla="*/ 556005 w 603089"/>
                <a:gd name="connsiteY6" fmla="*/ 372733 h 848290"/>
                <a:gd name="connsiteX7" fmla="*/ 594041 w 603089"/>
                <a:gd name="connsiteY7" fmla="*/ 460637 h 848290"/>
                <a:gd name="connsiteX8" fmla="*/ 597039 w 603089"/>
                <a:gd name="connsiteY8" fmla="*/ 474651 h 848290"/>
                <a:gd name="connsiteX9" fmla="*/ 602286 w 603089"/>
                <a:gd name="connsiteY9" fmla="*/ 479011 h 848290"/>
                <a:gd name="connsiteX10" fmla="*/ 601293 w 603089"/>
                <a:gd name="connsiteY10" fmla="*/ 498706 h 848290"/>
                <a:gd name="connsiteX11" fmla="*/ 518743 w 603089"/>
                <a:gd name="connsiteY11" fmla="*/ 701906 h 848290"/>
                <a:gd name="connsiteX12" fmla="*/ 423493 w 603089"/>
                <a:gd name="connsiteY12" fmla="*/ 797156 h 848290"/>
                <a:gd name="connsiteX13" fmla="*/ 277443 w 603089"/>
                <a:gd name="connsiteY13" fmla="*/ 847956 h 848290"/>
                <a:gd name="connsiteX14" fmla="*/ 135610 w 603089"/>
                <a:gd name="connsiteY14" fmla="*/ 827864 h 848290"/>
                <a:gd name="connsiteX15" fmla="*/ 117073 w 603089"/>
                <a:gd name="connsiteY15" fmla="*/ 820568 h 848290"/>
                <a:gd name="connsiteX16" fmla="*/ 99235 w 603089"/>
                <a:gd name="connsiteY16" fmla="*/ 830315 h 848290"/>
                <a:gd name="connsiteX17" fmla="*/ 70662 w 603089"/>
                <a:gd name="connsiteY17" fmla="*/ 782242 h 848290"/>
                <a:gd name="connsiteX18" fmla="*/ 55495 w 603089"/>
                <a:gd name="connsiteY18" fmla="*/ 710740 h 848290"/>
                <a:gd name="connsiteX19" fmla="*/ 35994 w 603089"/>
                <a:gd name="connsiteY19" fmla="*/ 667406 h 848290"/>
                <a:gd name="connsiteX20" fmla="*/ 29494 w 603089"/>
                <a:gd name="connsiteY20" fmla="*/ 643572 h 848290"/>
                <a:gd name="connsiteX21" fmla="*/ 27327 w 603089"/>
                <a:gd name="connsiteY21" fmla="*/ 567737 h 848290"/>
                <a:gd name="connsiteX22" fmla="*/ 12160 w 603089"/>
                <a:gd name="connsiteY22" fmla="*/ 522236 h 848290"/>
                <a:gd name="connsiteX23" fmla="*/ 5660 w 603089"/>
                <a:gd name="connsiteY23" fmla="*/ 478902 h 848290"/>
                <a:gd name="connsiteX24" fmla="*/ 96662 w 603089"/>
                <a:gd name="connsiteY24" fmla="*/ 476735 h 848290"/>
                <a:gd name="connsiteX25" fmla="*/ 250499 w 603089"/>
                <a:gd name="connsiteY25" fmla="*/ 392234 h 848290"/>
                <a:gd name="connsiteX26" fmla="*/ 443336 w 603089"/>
                <a:gd name="connsiteY26" fmla="*/ 205896 h 848290"/>
                <a:gd name="connsiteX27" fmla="*/ 499670 w 603089"/>
                <a:gd name="connsiteY27" fmla="*/ 15226 h 848290"/>
                <a:gd name="connsiteX28" fmla="*/ 521676 w 603089"/>
                <a:gd name="connsiteY28" fmla="*/ 1159 h 848290"/>
                <a:gd name="connsiteX0" fmla="*/ 521676 w 603089"/>
                <a:gd name="connsiteY0" fmla="*/ 1159 h 848290"/>
                <a:gd name="connsiteX1" fmla="*/ 588505 w 603089"/>
                <a:gd name="connsiteY1" fmla="*/ 15226 h 848290"/>
                <a:gd name="connsiteX2" fmla="*/ 588505 w 603089"/>
                <a:gd name="connsiteY2" fmla="*/ 43393 h 848290"/>
                <a:gd name="connsiteX3" fmla="*/ 588505 w 603089"/>
                <a:gd name="connsiteY3" fmla="*/ 60727 h 848290"/>
                <a:gd name="connsiteX4" fmla="*/ 560338 w 603089"/>
                <a:gd name="connsiteY4" fmla="*/ 164729 h 848290"/>
                <a:gd name="connsiteX5" fmla="*/ 549505 w 603089"/>
                <a:gd name="connsiteY5" fmla="*/ 270898 h 848290"/>
                <a:gd name="connsiteX6" fmla="*/ 556005 w 603089"/>
                <a:gd name="connsiteY6" fmla="*/ 372733 h 848290"/>
                <a:gd name="connsiteX7" fmla="*/ 594041 w 603089"/>
                <a:gd name="connsiteY7" fmla="*/ 460637 h 848290"/>
                <a:gd name="connsiteX8" fmla="*/ 597039 w 603089"/>
                <a:gd name="connsiteY8" fmla="*/ 474651 h 848290"/>
                <a:gd name="connsiteX9" fmla="*/ 602286 w 603089"/>
                <a:gd name="connsiteY9" fmla="*/ 479011 h 848290"/>
                <a:gd name="connsiteX10" fmla="*/ 601293 w 603089"/>
                <a:gd name="connsiteY10" fmla="*/ 498706 h 848290"/>
                <a:gd name="connsiteX11" fmla="*/ 518743 w 603089"/>
                <a:gd name="connsiteY11" fmla="*/ 701906 h 848290"/>
                <a:gd name="connsiteX12" fmla="*/ 423493 w 603089"/>
                <a:gd name="connsiteY12" fmla="*/ 797156 h 848290"/>
                <a:gd name="connsiteX13" fmla="*/ 277443 w 603089"/>
                <a:gd name="connsiteY13" fmla="*/ 847956 h 848290"/>
                <a:gd name="connsiteX14" fmla="*/ 135610 w 603089"/>
                <a:gd name="connsiteY14" fmla="*/ 827864 h 848290"/>
                <a:gd name="connsiteX15" fmla="*/ 117073 w 603089"/>
                <a:gd name="connsiteY15" fmla="*/ 820568 h 848290"/>
                <a:gd name="connsiteX16" fmla="*/ 70662 w 603089"/>
                <a:gd name="connsiteY16" fmla="*/ 782242 h 848290"/>
                <a:gd name="connsiteX17" fmla="*/ 55495 w 603089"/>
                <a:gd name="connsiteY17" fmla="*/ 710740 h 848290"/>
                <a:gd name="connsiteX18" fmla="*/ 35994 w 603089"/>
                <a:gd name="connsiteY18" fmla="*/ 667406 h 848290"/>
                <a:gd name="connsiteX19" fmla="*/ 29494 w 603089"/>
                <a:gd name="connsiteY19" fmla="*/ 643572 h 848290"/>
                <a:gd name="connsiteX20" fmla="*/ 27327 w 603089"/>
                <a:gd name="connsiteY20" fmla="*/ 567737 h 848290"/>
                <a:gd name="connsiteX21" fmla="*/ 12160 w 603089"/>
                <a:gd name="connsiteY21" fmla="*/ 522236 h 848290"/>
                <a:gd name="connsiteX22" fmla="*/ 5660 w 603089"/>
                <a:gd name="connsiteY22" fmla="*/ 478902 h 848290"/>
                <a:gd name="connsiteX23" fmla="*/ 96662 w 603089"/>
                <a:gd name="connsiteY23" fmla="*/ 476735 h 848290"/>
                <a:gd name="connsiteX24" fmla="*/ 250499 w 603089"/>
                <a:gd name="connsiteY24" fmla="*/ 392234 h 848290"/>
                <a:gd name="connsiteX25" fmla="*/ 443336 w 603089"/>
                <a:gd name="connsiteY25" fmla="*/ 205896 h 848290"/>
                <a:gd name="connsiteX26" fmla="*/ 499670 w 603089"/>
                <a:gd name="connsiteY26" fmla="*/ 15226 h 848290"/>
                <a:gd name="connsiteX27" fmla="*/ 521676 w 603089"/>
                <a:gd name="connsiteY27" fmla="*/ 1159 h 848290"/>
                <a:gd name="connsiteX0" fmla="*/ 521676 w 603089"/>
                <a:gd name="connsiteY0" fmla="*/ 1159 h 886140"/>
                <a:gd name="connsiteX1" fmla="*/ 588505 w 603089"/>
                <a:gd name="connsiteY1" fmla="*/ 15226 h 886140"/>
                <a:gd name="connsiteX2" fmla="*/ 588505 w 603089"/>
                <a:gd name="connsiteY2" fmla="*/ 43393 h 886140"/>
                <a:gd name="connsiteX3" fmla="*/ 588505 w 603089"/>
                <a:gd name="connsiteY3" fmla="*/ 60727 h 886140"/>
                <a:gd name="connsiteX4" fmla="*/ 560338 w 603089"/>
                <a:gd name="connsiteY4" fmla="*/ 164729 h 886140"/>
                <a:gd name="connsiteX5" fmla="*/ 549505 w 603089"/>
                <a:gd name="connsiteY5" fmla="*/ 270898 h 886140"/>
                <a:gd name="connsiteX6" fmla="*/ 556005 w 603089"/>
                <a:gd name="connsiteY6" fmla="*/ 372733 h 886140"/>
                <a:gd name="connsiteX7" fmla="*/ 594041 w 603089"/>
                <a:gd name="connsiteY7" fmla="*/ 460637 h 886140"/>
                <a:gd name="connsiteX8" fmla="*/ 597039 w 603089"/>
                <a:gd name="connsiteY8" fmla="*/ 474651 h 886140"/>
                <a:gd name="connsiteX9" fmla="*/ 602286 w 603089"/>
                <a:gd name="connsiteY9" fmla="*/ 479011 h 886140"/>
                <a:gd name="connsiteX10" fmla="*/ 601293 w 603089"/>
                <a:gd name="connsiteY10" fmla="*/ 498706 h 886140"/>
                <a:gd name="connsiteX11" fmla="*/ 518743 w 603089"/>
                <a:gd name="connsiteY11" fmla="*/ 701906 h 886140"/>
                <a:gd name="connsiteX12" fmla="*/ 423493 w 603089"/>
                <a:gd name="connsiteY12" fmla="*/ 797156 h 886140"/>
                <a:gd name="connsiteX13" fmla="*/ 264743 w 603089"/>
                <a:gd name="connsiteY13" fmla="*/ 886056 h 886140"/>
                <a:gd name="connsiteX14" fmla="*/ 135610 w 603089"/>
                <a:gd name="connsiteY14" fmla="*/ 827864 h 886140"/>
                <a:gd name="connsiteX15" fmla="*/ 117073 w 603089"/>
                <a:gd name="connsiteY15" fmla="*/ 820568 h 886140"/>
                <a:gd name="connsiteX16" fmla="*/ 70662 w 603089"/>
                <a:gd name="connsiteY16" fmla="*/ 782242 h 886140"/>
                <a:gd name="connsiteX17" fmla="*/ 55495 w 603089"/>
                <a:gd name="connsiteY17" fmla="*/ 710740 h 886140"/>
                <a:gd name="connsiteX18" fmla="*/ 35994 w 603089"/>
                <a:gd name="connsiteY18" fmla="*/ 667406 h 886140"/>
                <a:gd name="connsiteX19" fmla="*/ 29494 w 603089"/>
                <a:gd name="connsiteY19" fmla="*/ 643572 h 886140"/>
                <a:gd name="connsiteX20" fmla="*/ 27327 w 603089"/>
                <a:gd name="connsiteY20" fmla="*/ 567737 h 886140"/>
                <a:gd name="connsiteX21" fmla="*/ 12160 w 603089"/>
                <a:gd name="connsiteY21" fmla="*/ 522236 h 886140"/>
                <a:gd name="connsiteX22" fmla="*/ 5660 w 603089"/>
                <a:gd name="connsiteY22" fmla="*/ 478902 h 886140"/>
                <a:gd name="connsiteX23" fmla="*/ 96662 w 603089"/>
                <a:gd name="connsiteY23" fmla="*/ 476735 h 886140"/>
                <a:gd name="connsiteX24" fmla="*/ 250499 w 603089"/>
                <a:gd name="connsiteY24" fmla="*/ 392234 h 886140"/>
                <a:gd name="connsiteX25" fmla="*/ 443336 w 603089"/>
                <a:gd name="connsiteY25" fmla="*/ 205896 h 886140"/>
                <a:gd name="connsiteX26" fmla="*/ 499670 w 603089"/>
                <a:gd name="connsiteY26" fmla="*/ 15226 h 886140"/>
                <a:gd name="connsiteX27" fmla="*/ 521676 w 603089"/>
                <a:gd name="connsiteY27" fmla="*/ 1159 h 886140"/>
                <a:gd name="connsiteX0" fmla="*/ 521676 w 603089"/>
                <a:gd name="connsiteY0" fmla="*/ 1159 h 886140"/>
                <a:gd name="connsiteX1" fmla="*/ 588505 w 603089"/>
                <a:gd name="connsiteY1" fmla="*/ 15226 h 886140"/>
                <a:gd name="connsiteX2" fmla="*/ 588505 w 603089"/>
                <a:gd name="connsiteY2" fmla="*/ 43393 h 886140"/>
                <a:gd name="connsiteX3" fmla="*/ 588505 w 603089"/>
                <a:gd name="connsiteY3" fmla="*/ 60727 h 886140"/>
                <a:gd name="connsiteX4" fmla="*/ 560338 w 603089"/>
                <a:gd name="connsiteY4" fmla="*/ 164729 h 886140"/>
                <a:gd name="connsiteX5" fmla="*/ 549505 w 603089"/>
                <a:gd name="connsiteY5" fmla="*/ 270898 h 886140"/>
                <a:gd name="connsiteX6" fmla="*/ 556005 w 603089"/>
                <a:gd name="connsiteY6" fmla="*/ 372733 h 886140"/>
                <a:gd name="connsiteX7" fmla="*/ 594041 w 603089"/>
                <a:gd name="connsiteY7" fmla="*/ 460637 h 886140"/>
                <a:gd name="connsiteX8" fmla="*/ 597039 w 603089"/>
                <a:gd name="connsiteY8" fmla="*/ 474651 h 886140"/>
                <a:gd name="connsiteX9" fmla="*/ 602286 w 603089"/>
                <a:gd name="connsiteY9" fmla="*/ 479011 h 886140"/>
                <a:gd name="connsiteX10" fmla="*/ 601293 w 603089"/>
                <a:gd name="connsiteY10" fmla="*/ 498706 h 886140"/>
                <a:gd name="connsiteX11" fmla="*/ 518743 w 603089"/>
                <a:gd name="connsiteY11" fmla="*/ 701906 h 886140"/>
                <a:gd name="connsiteX12" fmla="*/ 423493 w 603089"/>
                <a:gd name="connsiteY12" fmla="*/ 797156 h 886140"/>
                <a:gd name="connsiteX13" fmla="*/ 264743 w 603089"/>
                <a:gd name="connsiteY13" fmla="*/ 886056 h 886140"/>
                <a:gd name="connsiteX14" fmla="*/ 135610 w 603089"/>
                <a:gd name="connsiteY14" fmla="*/ 827864 h 886140"/>
                <a:gd name="connsiteX15" fmla="*/ 117073 w 603089"/>
                <a:gd name="connsiteY15" fmla="*/ 820568 h 886140"/>
                <a:gd name="connsiteX16" fmla="*/ 70662 w 603089"/>
                <a:gd name="connsiteY16" fmla="*/ 782242 h 886140"/>
                <a:gd name="connsiteX17" fmla="*/ 55495 w 603089"/>
                <a:gd name="connsiteY17" fmla="*/ 710740 h 886140"/>
                <a:gd name="connsiteX18" fmla="*/ 35994 w 603089"/>
                <a:gd name="connsiteY18" fmla="*/ 667406 h 886140"/>
                <a:gd name="connsiteX19" fmla="*/ 27327 w 603089"/>
                <a:gd name="connsiteY19" fmla="*/ 567737 h 886140"/>
                <a:gd name="connsiteX20" fmla="*/ 12160 w 603089"/>
                <a:gd name="connsiteY20" fmla="*/ 522236 h 886140"/>
                <a:gd name="connsiteX21" fmla="*/ 5660 w 603089"/>
                <a:gd name="connsiteY21" fmla="*/ 478902 h 886140"/>
                <a:gd name="connsiteX22" fmla="*/ 96662 w 603089"/>
                <a:gd name="connsiteY22" fmla="*/ 476735 h 886140"/>
                <a:gd name="connsiteX23" fmla="*/ 250499 w 603089"/>
                <a:gd name="connsiteY23" fmla="*/ 392234 h 886140"/>
                <a:gd name="connsiteX24" fmla="*/ 443336 w 603089"/>
                <a:gd name="connsiteY24" fmla="*/ 205896 h 886140"/>
                <a:gd name="connsiteX25" fmla="*/ 499670 w 603089"/>
                <a:gd name="connsiteY25" fmla="*/ 15226 h 886140"/>
                <a:gd name="connsiteX26" fmla="*/ 521676 w 603089"/>
                <a:gd name="connsiteY26" fmla="*/ 1159 h 886140"/>
                <a:gd name="connsiteX0" fmla="*/ 521676 w 603089"/>
                <a:gd name="connsiteY0" fmla="*/ 1159 h 886140"/>
                <a:gd name="connsiteX1" fmla="*/ 588505 w 603089"/>
                <a:gd name="connsiteY1" fmla="*/ 15226 h 886140"/>
                <a:gd name="connsiteX2" fmla="*/ 588505 w 603089"/>
                <a:gd name="connsiteY2" fmla="*/ 43393 h 886140"/>
                <a:gd name="connsiteX3" fmla="*/ 588505 w 603089"/>
                <a:gd name="connsiteY3" fmla="*/ 60727 h 886140"/>
                <a:gd name="connsiteX4" fmla="*/ 560338 w 603089"/>
                <a:gd name="connsiteY4" fmla="*/ 164729 h 886140"/>
                <a:gd name="connsiteX5" fmla="*/ 549505 w 603089"/>
                <a:gd name="connsiteY5" fmla="*/ 270898 h 886140"/>
                <a:gd name="connsiteX6" fmla="*/ 556005 w 603089"/>
                <a:gd name="connsiteY6" fmla="*/ 372733 h 886140"/>
                <a:gd name="connsiteX7" fmla="*/ 594041 w 603089"/>
                <a:gd name="connsiteY7" fmla="*/ 460637 h 886140"/>
                <a:gd name="connsiteX8" fmla="*/ 597039 w 603089"/>
                <a:gd name="connsiteY8" fmla="*/ 474651 h 886140"/>
                <a:gd name="connsiteX9" fmla="*/ 602286 w 603089"/>
                <a:gd name="connsiteY9" fmla="*/ 479011 h 886140"/>
                <a:gd name="connsiteX10" fmla="*/ 601293 w 603089"/>
                <a:gd name="connsiteY10" fmla="*/ 498706 h 886140"/>
                <a:gd name="connsiteX11" fmla="*/ 518743 w 603089"/>
                <a:gd name="connsiteY11" fmla="*/ 701906 h 886140"/>
                <a:gd name="connsiteX12" fmla="*/ 423493 w 603089"/>
                <a:gd name="connsiteY12" fmla="*/ 797156 h 886140"/>
                <a:gd name="connsiteX13" fmla="*/ 264743 w 603089"/>
                <a:gd name="connsiteY13" fmla="*/ 886056 h 886140"/>
                <a:gd name="connsiteX14" fmla="*/ 135610 w 603089"/>
                <a:gd name="connsiteY14" fmla="*/ 827864 h 886140"/>
                <a:gd name="connsiteX15" fmla="*/ 117073 w 603089"/>
                <a:gd name="connsiteY15" fmla="*/ 820568 h 886140"/>
                <a:gd name="connsiteX16" fmla="*/ 70662 w 603089"/>
                <a:gd name="connsiteY16" fmla="*/ 782242 h 886140"/>
                <a:gd name="connsiteX17" fmla="*/ 55495 w 603089"/>
                <a:gd name="connsiteY17" fmla="*/ 710740 h 886140"/>
                <a:gd name="connsiteX18" fmla="*/ 27327 w 603089"/>
                <a:gd name="connsiteY18" fmla="*/ 567737 h 886140"/>
                <a:gd name="connsiteX19" fmla="*/ 12160 w 603089"/>
                <a:gd name="connsiteY19" fmla="*/ 522236 h 886140"/>
                <a:gd name="connsiteX20" fmla="*/ 5660 w 603089"/>
                <a:gd name="connsiteY20" fmla="*/ 478902 h 886140"/>
                <a:gd name="connsiteX21" fmla="*/ 96662 w 603089"/>
                <a:gd name="connsiteY21" fmla="*/ 476735 h 886140"/>
                <a:gd name="connsiteX22" fmla="*/ 250499 w 603089"/>
                <a:gd name="connsiteY22" fmla="*/ 392234 h 886140"/>
                <a:gd name="connsiteX23" fmla="*/ 443336 w 603089"/>
                <a:gd name="connsiteY23" fmla="*/ 205896 h 886140"/>
                <a:gd name="connsiteX24" fmla="*/ 499670 w 603089"/>
                <a:gd name="connsiteY24" fmla="*/ 15226 h 886140"/>
                <a:gd name="connsiteX25" fmla="*/ 521676 w 603089"/>
                <a:gd name="connsiteY25" fmla="*/ 1159 h 88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3089" h="886140">
                  <a:moveTo>
                    <a:pt x="521676" y="1159"/>
                  </a:moveTo>
                  <a:cubicBezTo>
                    <a:pt x="546593" y="-4410"/>
                    <a:pt x="577401" y="11705"/>
                    <a:pt x="588505" y="15226"/>
                  </a:cubicBezTo>
                  <a:cubicBezTo>
                    <a:pt x="603311" y="19920"/>
                    <a:pt x="588505" y="35810"/>
                    <a:pt x="588505" y="43393"/>
                  </a:cubicBezTo>
                  <a:cubicBezTo>
                    <a:pt x="588505" y="43393"/>
                    <a:pt x="593200" y="40504"/>
                    <a:pt x="588505" y="60727"/>
                  </a:cubicBezTo>
                  <a:cubicBezTo>
                    <a:pt x="583811" y="80949"/>
                    <a:pt x="566838" y="129700"/>
                    <a:pt x="560338" y="164729"/>
                  </a:cubicBezTo>
                  <a:cubicBezTo>
                    <a:pt x="553838" y="199757"/>
                    <a:pt x="550227" y="236230"/>
                    <a:pt x="549505" y="270898"/>
                  </a:cubicBezTo>
                  <a:cubicBezTo>
                    <a:pt x="548783" y="305565"/>
                    <a:pt x="547699" y="336982"/>
                    <a:pt x="556005" y="372733"/>
                  </a:cubicBezTo>
                  <a:cubicBezTo>
                    <a:pt x="562234" y="399546"/>
                    <a:pt x="583901" y="433266"/>
                    <a:pt x="594041" y="460637"/>
                  </a:cubicBezTo>
                  <a:lnTo>
                    <a:pt x="597039" y="474651"/>
                  </a:lnTo>
                  <a:lnTo>
                    <a:pt x="602286" y="479011"/>
                  </a:lnTo>
                  <a:cubicBezTo>
                    <a:pt x="603542" y="482831"/>
                    <a:pt x="603410" y="488917"/>
                    <a:pt x="601293" y="498706"/>
                  </a:cubicBezTo>
                  <a:cubicBezTo>
                    <a:pt x="592826" y="537864"/>
                    <a:pt x="548376" y="652164"/>
                    <a:pt x="518743" y="701906"/>
                  </a:cubicBezTo>
                  <a:cubicBezTo>
                    <a:pt x="489110" y="751648"/>
                    <a:pt x="465826" y="766464"/>
                    <a:pt x="423493" y="797156"/>
                  </a:cubicBezTo>
                  <a:cubicBezTo>
                    <a:pt x="381160" y="827848"/>
                    <a:pt x="317660" y="882881"/>
                    <a:pt x="264743" y="886056"/>
                  </a:cubicBezTo>
                  <a:cubicBezTo>
                    <a:pt x="225056" y="888437"/>
                    <a:pt x="174851" y="839622"/>
                    <a:pt x="135610" y="827864"/>
                  </a:cubicBezTo>
                  <a:lnTo>
                    <a:pt x="117073" y="820568"/>
                  </a:lnTo>
                  <a:lnTo>
                    <a:pt x="70662" y="782242"/>
                  </a:lnTo>
                  <a:cubicBezTo>
                    <a:pt x="63372" y="762313"/>
                    <a:pt x="62718" y="746491"/>
                    <a:pt x="55495" y="710740"/>
                  </a:cubicBezTo>
                  <a:cubicBezTo>
                    <a:pt x="48273" y="674989"/>
                    <a:pt x="34549" y="599154"/>
                    <a:pt x="27327" y="567737"/>
                  </a:cubicBezTo>
                  <a:cubicBezTo>
                    <a:pt x="20105" y="536320"/>
                    <a:pt x="15772" y="537042"/>
                    <a:pt x="12160" y="522236"/>
                  </a:cubicBezTo>
                  <a:cubicBezTo>
                    <a:pt x="8549" y="507430"/>
                    <a:pt x="-8785" y="485402"/>
                    <a:pt x="5660" y="478902"/>
                  </a:cubicBezTo>
                  <a:cubicBezTo>
                    <a:pt x="20105" y="472402"/>
                    <a:pt x="55856" y="491180"/>
                    <a:pt x="96662" y="476735"/>
                  </a:cubicBezTo>
                  <a:cubicBezTo>
                    <a:pt x="137469" y="462290"/>
                    <a:pt x="192719" y="437374"/>
                    <a:pt x="250499" y="392234"/>
                  </a:cubicBezTo>
                  <a:cubicBezTo>
                    <a:pt x="308278" y="347094"/>
                    <a:pt x="401807" y="268731"/>
                    <a:pt x="443336" y="205896"/>
                  </a:cubicBezTo>
                  <a:cubicBezTo>
                    <a:pt x="484864" y="143062"/>
                    <a:pt x="475475" y="47004"/>
                    <a:pt x="499670" y="15226"/>
                  </a:cubicBezTo>
                  <a:cubicBezTo>
                    <a:pt x="505719" y="7281"/>
                    <a:pt x="513370" y="3015"/>
                    <a:pt x="521676" y="1159"/>
                  </a:cubicBezTo>
                  <a:close/>
                </a:path>
              </a:pathLst>
            </a:custGeom>
            <a:solidFill>
              <a:srgbClr val="F4C0A8"/>
            </a:solidFill>
            <a:ln w="12700">
              <a:miter lim="400000"/>
            </a:ln>
          </p:spPr>
          <p:txBody>
  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8"/>
              <a:endParaRPr lang="en-US" sz="2250">
                <a:solidFill>
                  <a:srgbClr val="FFFFFF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B1AB086-E7C3-4CEF-80A0-7AD9CEAB59B0}"/>
                </a:ext>
              </a:extLst>
            </p:cNvPr>
            <p:cNvSpPr/>
            <p:nvPr/>
          </p:nvSpPr>
          <p:spPr>
            <a:xfrm>
              <a:off x="3875262" y="768334"/>
              <a:ext cx="968519" cy="962019"/>
            </a:xfrm>
            <a:custGeom>
              <a:avLst/>
              <a:gdLst>
                <a:gd name="connsiteX0" fmla="*/ 6350 w 1419225"/>
                <a:gd name="connsiteY0" fmla="*/ 784225 h 1409700"/>
                <a:gd name="connsiteX1" fmla="*/ 0 w 1419225"/>
                <a:gd name="connsiteY1" fmla="*/ 631825 h 1409700"/>
                <a:gd name="connsiteX2" fmla="*/ 28575 w 1419225"/>
                <a:gd name="connsiteY2" fmla="*/ 511175 h 1409700"/>
                <a:gd name="connsiteX3" fmla="*/ 34925 w 1419225"/>
                <a:gd name="connsiteY3" fmla="*/ 454025 h 1409700"/>
                <a:gd name="connsiteX4" fmla="*/ 15875 w 1419225"/>
                <a:gd name="connsiteY4" fmla="*/ 381000 h 1409700"/>
                <a:gd name="connsiteX5" fmla="*/ 9525 w 1419225"/>
                <a:gd name="connsiteY5" fmla="*/ 279400 h 1409700"/>
                <a:gd name="connsiteX6" fmla="*/ 22225 w 1419225"/>
                <a:gd name="connsiteY6" fmla="*/ 184150 h 1409700"/>
                <a:gd name="connsiteX7" fmla="*/ 82550 w 1419225"/>
                <a:gd name="connsiteY7" fmla="*/ 133350 h 1409700"/>
                <a:gd name="connsiteX8" fmla="*/ 130175 w 1419225"/>
                <a:gd name="connsiteY8" fmla="*/ 53975 h 1409700"/>
                <a:gd name="connsiteX9" fmla="*/ 177800 w 1419225"/>
                <a:gd name="connsiteY9" fmla="*/ 44450 h 1409700"/>
                <a:gd name="connsiteX10" fmla="*/ 247650 w 1419225"/>
                <a:gd name="connsiteY10" fmla="*/ 85725 h 1409700"/>
                <a:gd name="connsiteX11" fmla="*/ 374650 w 1419225"/>
                <a:gd name="connsiteY11" fmla="*/ 73025 h 1409700"/>
                <a:gd name="connsiteX12" fmla="*/ 444500 w 1419225"/>
                <a:gd name="connsiteY12" fmla="*/ 19050 h 1409700"/>
                <a:gd name="connsiteX13" fmla="*/ 438150 w 1419225"/>
                <a:gd name="connsiteY13" fmla="*/ 0 h 1409700"/>
                <a:gd name="connsiteX14" fmla="*/ 485775 w 1419225"/>
                <a:gd name="connsiteY14" fmla="*/ 44450 h 1409700"/>
                <a:gd name="connsiteX15" fmla="*/ 631825 w 1419225"/>
                <a:gd name="connsiteY15" fmla="*/ 66675 h 1409700"/>
                <a:gd name="connsiteX16" fmla="*/ 673100 w 1419225"/>
                <a:gd name="connsiteY16" fmla="*/ 22225 h 1409700"/>
                <a:gd name="connsiteX17" fmla="*/ 803275 w 1419225"/>
                <a:gd name="connsiteY17" fmla="*/ 50800 h 1409700"/>
                <a:gd name="connsiteX18" fmla="*/ 939800 w 1419225"/>
                <a:gd name="connsiteY18" fmla="*/ 104775 h 1409700"/>
                <a:gd name="connsiteX19" fmla="*/ 1069975 w 1419225"/>
                <a:gd name="connsiteY19" fmla="*/ 193675 h 1409700"/>
                <a:gd name="connsiteX20" fmla="*/ 1111250 w 1419225"/>
                <a:gd name="connsiteY20" fmla="*/ 254000 h 1409700"/>
                <a:gd name="connsiteX21" fmla="*/ 1171575 w 1419225"/>
                <a:gd name="connsiteY21" fmla="*/ 260350 h 1409700"/>
                <a:gd name="connsiteX22" fmla="*/ 1282700 w 1419225"/>
                <a:gd name="connsiteY22" fmla="*/ 323850 h 1409700"/>
                <a:gd name="connsiteX23" fmla="*/ 1346200 w 1419225"/>
                <a:gd name="connsiteY23" fmla="*/ 431800 h 1409700"/>
                <a:gd name="connsiteX24" fmla="*/ 1355725 w 1419225"/>
                <a:gd name="connsiteY24" fmla="*/ 511175 h 1409700"/>
                <a:gd name="connsiteX25" fmla="*/ 1406525 w 1419225"/>
                <a:gd name="connsiteY25" fmla="*/ 606425 h 1409700"/>
                <a:gd name="connsiteX26" fmla="*/ 1419225 w 1419225"/>
                <a:gd name="connsiteY26" fmla="*/ 736600 h 1409700"/>
                <a:gd name="connsiteX27" fmla="*/ 1403350 w 1419225"/>
                <a:gd name="connsiteY27" fmla="*/ 815975 h 1409700"/>
                <a:gd name="connsiteX28" fmla="*/ 1400175 w 1419225"/>
                <a:gd name="connsiteY28" fmla="*/ 873125 h 1409700"/>
                <a:gd name="connsiteX29" fmla="*/ 1390650 w 1419225"/>
                <a:gd name="connsiteY29" fmla="*/ 942975 h 1409700"/>
                <a:gd name="connsiteX30" fmla="*/ 1387475 w 1419225"/>
                <a:gd name="connsiteY30" fmla="*/ 981075 h 1409700"/>
                <a:gd name="connsiteX31" fmla="*/ 1196975 w 1419225"/>
                <a:gd name="connsiteY31" fmla="*/ 1409700 h 1409700"/>
                <a:gd name="connsiteX32" fmla="*/ 936625 w 1419225"/>
                <a:gd name="connsiteY32" fmla="*/ 1108075 h 1409700"/>
                <a:gd name="connsiteX33" fmla="*/ 977900 w 1419225"/>
                <a:gd name="connsiteY33" fmla="*/ 539750 h 1409700"/>
                <a:gd name="connsiteX34" fmla="*/ 546100 w 1419225"/>
                <a:gd name="connsiteY34" fmla="*/ 527050 h 1409700"/>
                <a:gd name="connsiteX35" fmla="*/ 187325 w 1419225"/>
                <a:gd name="connsiteY35" fmla="*/ 574675 h 1409700"/>
                <a:gd name="connsiteX36" fmla="*/ 79375 w 1419225"/>
                <a:gd name="connsiteY36" fmla="*/ 708025 h 1409700"/>
                <a:gd name="connsiteX37" fmla="*/ 6350 w 1419225"/>
                <a:gd name="connsiteY37" fmla="*/ 784225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419225" h="1409700">
                  <a:moveTo>
                    <a:pt x="6350" y="784225"/>
                  </a:moveTo>
                  <a:lnTo>
                    <a:pt x="0" y="631825"/>
                  </a:lnTo>
                  <a:lnTo>
                    <a:pt x="28575" y="511175"/>
                  </a:lnTo>
                  <a:lnTo>
                    <a:pt x="34925" y="454025"/>
                  </a:lnTo>
                  <a:lnTo>
                    <a:pt x="15875" y="381000"/>
                  </a:lnTo>
                  <a:lnTo>
                    <a:pt x="9525" y="279400"/>
                  </a:lnTo>
                  <a:lnTo>
                    <a:pt x="22225" y="184150"/>
                  </a:lnTo>
                  <a:lnTo>
                    <a:pt x="82550" y="133350"/>
                  </a:lnTo>
                  <a:lnTo>
                    <a:pt x="130175" y="53975"/>
                  </a:lnTo>
                  <a:lnTo>
                    <a:pt x="177800" y="44450"/>
                  </a:lnTo>
                  <a:lnTo>
                    <a:pt x="247650" y="85725"/>
                  </a:lnTo>
                  <a:lnTo>
                    <a:pt x="374650" y="73025"/>
                  </a:lnTo>
                  <a:lnTo>
                    <a:pt x="444500" y="19050"/>
                  </a:lnTo>
                  <a:lnTo>
                    <a:pt x="438150" y="0"/>
                  </a:lnTo>
                  <a:lnTo>
                    <a:pt x="485775" y="44450"/>
                  </a:lnTo>
                  <a:lnTo>
                    <a:pt x="631825" y="66675"/>
                  </a:lnTo>
                  <a:lnTo>
                    <a:pt x="673100" y="22225"/>
                  </a:lnTo>
                  <a:lnTo>
                    <a:pt x="803275" y="50800"/>
                  </a:lnTo>
                  <a:lnTo>
                    <a:pt x="939800" y="104775"/>
                  </a:lnTo>
                  <a:lnTo>
                    <a:pt x="1069975" y="193675"/>
                  </a:lnTo>
                  <a:lnTo>
                    <a:pt x="1111250" y="254000"/>
                  </a:lnTo>
                  <a:lnTo>
                    <a:pt x="1171575" y="260350"/>
                  </a:lnTo>
                  <a:lnTo>
                    <a:pt x="1282700" y="323850"/>
                  </a:lnTo>
                  <a:lnTo>
                    <a:pt x="1346200" y="431800"/>
                  </a:lnTo>
                  <a:lnTo>
                    <a:pt x="1355725" y="511175"/>
                  </a:lnTo>
                  <a:lnTo>
                    <a:pt x="1406525" y="606425"/>
                  </a:lnTo>
                  <a:lnTo>
                    <a:pt x="1419225" y="736600"/>
                  </a:lnTo>
                  <a:lnTo>
                    <a:pt x="1403350" y="815975"/>
                  </a:lnTo>
                  <a:lnTo>
                    <a:pt x="1400175" y="873125"/>
                  </a:lnTo>
                  <a:lnTo>
                    <a:pt x="1390650" y="942975"/>
                  </a:lnTo>
                  <a:lnTo>
                    <a:pt x="1387475" y="981075"/>
                  </a:lnTo>
                  <a:lnTo>
                    <a:pt x="1196975" y="1409700"/>
                  </a:lnTo>
                  <a:lnTo>
                    <a:pt x="936625" y="1108075"/>
                  </a:lnTo>
                  <a:lnTo>
                    <a:pt x="977900" y="539750"/>
                  </a:lnTo>
                  <a:lnTo>
                    <a:pt x="546100" y="527050"/>
                  </a:lnTo>
                  <a:lnTo>
                    <a:pt x="187325" y="574675"/>
                  </a:lnTo>
                  <a:lnTo>
                    <a:pt x="79375" y="708025"/>
                  </a:lnTo>
                  <a:lnTo>
                    <a:pt x="6350" y="784225"/>
                  </a:lnTo>
                  <a:close/>
                </a:path>
              </a:pathLst>
            </a:custGeom>
            <a:solidFill>
              <a:srgbClr val="493929"/>
            </a:solidFill>
            <a:ln w="12700">
              <a:miter lim="400000"/>
            </a:ln>
          </p:spPr>
          <p:txBody>
  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8"/>
              <a:endParaRPr lang="en-US" sz="2250">
                <a:solidFill>
                  <a:srgbClr val="FFFFFF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9D26D5-4ADC-4528-BCC4-E9D929BA05E2}"/>
                </a:ext>
              </a:extLst>
            </p:cNvPr>
            <p:cNvSpPr/>
            <p:nvPr/>
          </p:nvSpPr>
          <p:spPr>
            <a:xfrm>
              <a:off x="3866173" y="1045153"/>
              <a:ext cx="979391" cy="1209905"/>
            </a:xfrm>
            <a:custGeom>
              <a:avLst/>
              <a:gdLst>
                <a:gd name="connsiteX0" fmla="*/ 983826 w 1435156"/>
                <a:gd name="connsiteY0" fmla="*/ 43 h 1772941"/>
                <a:gd name="connsiteX1" fmla="*/ 1003918 w 1435156"/>
                <a:gd name="connsiteY1" fmla="*/ 762 h 1772941"/>
                <a:gd name="connsiteX2" fmla="*/ 1029318 w 1435156"/>
                <a:gd name="connsiteY2" fmla="*/ 22987 h 1772941"/>
                <a:gd name="connsiteX3" fmla="*/ 1038843 w 1435156"/>
                <a:gd name="connsiteY3" fmla="*/ 92837 h 1772941"/>
                <a:gd name="connsiteX4" fmla="*/ 1089643 w 1435156"/>
                <a:gd name="connsiteY4" fmla="*/ 162687 h 1772941"/>
                <a:gd name="connsiteX5" fmla="*/ 1092818 w 1435156"/>
                <a:gd name="connsiteY5" fmla="*/ 238887 h 1772941"/>
                <a:gd name="connsiteX6" fmla="*/ 1089643 w 1435156"/>
                <a:gd name="connsiteY6" fmla="*/ 311912 h 1772941"/>
                <a:gd name="connsiteX7" fmla="*/ 1051543 w 1435156"/>
                <a:gd name="connsiteY7" fmla="*/ 353187 h 1772941"/>
                <a:gd name="connsiteX8" fmla="*/ 1026143 w 1435156"/>
                <a:gd name="connsiteY8" fmla="*/ 429387 h 1772941"/>
                <a:gd name="connsiteX9" fmla="*/ 1026143 w 1435156"/>
                <a:gd name="connsiteY9" fmla="*/ 477012 h 1772941"/>
                <a:gd name="connsiteX10" fmla="*/ 1080118 w 1435156"/>
                <a:gd name="connsiteY10" fmla="*/ 527812 h 1772941"/>
                <a:gd name="connsiteX11" fmla="*/ 1099168 w 1435156"/>
                <a:gd name="connsiteY11" fmla="*/ 575437 h 1772941"/>
                <a:gd name="connsiteX12" fmla="*/ 1095993 w 1435156"/>
                <a:gd name="connsiteY12" fmla="*/ 667512 h 1772941"/>
                <a:gd name="connsiteX13" fmla="*/ 1105518 w 1435156"/>
                <a:gd name="connsiteY13" fmla="*/ 743712 h 1772941"/>
                <a:gd name="connsiteX14" fmla="*/ 1146793 w 1435156"/>
                <a:gd name="connsiteY14" fmla="*/ 797687 h 1772941"/>
                <a:gd name="connsiteX15" fmla="*/ 1181718 w 1435156"/>
                <a:gd name="connsiteY15" fmla="*/ 864362 h 1772941"/>
                <a:gd name="connsiteX16" fmla="*/ 1194418 w 1435156"/>
                <a:gd name="connsiteY16" fmla="*/ 902462 h 1772941"/>
                <a:gd name="connsiteX17" fmla="*/ 1203943 w 1435156"/>
                <a:gd name="connsiteY17" fmla="*/ 810387 h 1772941"/>
                <a:gd name="connsiteX18" fmla="*/ 1222993 w 1435156"/>
                <a:gd name="connsiteY18" fmla="*/ 715137 h 1772941"/>
                <a:gd name="connsiteX19" fmla="*/ 1264268 w 1435156"/>
                <a:gd name="connsiteY19" fmla="*/ 664337 h 1772941"/>
                <a:gd name="connsiteX20" fmla="*/ 1286493 w 1435156"/>
                <a:gd name="connsiteY20" fmla="*/ 635762 h 1772941"/>
                <a:gd name="connsiteX21" fmla="*/ 1282084 w 1435156"/>
                <a:gd name="connsiteY21" fmla="*/ 657811 h 1772941"/>
                <a:gd name="connsiteX22" fmla="*/ 1311893 w 1435156"/>
                <a:gd name="connsiteY22" fmla="*/ 591312 h 1772941"/>
                <a:gd name="connsiteX23" fmla="*/ 1318243 w 1435156"/>
                <a:gd name="connsiteY23" fmla="*/ 575437 h 1772941"/>
                <a:gd name="connsiteX24" fmla="*/ 1369043 w 1435156"/>
                <a:gd name="connsiteY24" fmla="*/ 569087 h 1772941"/>
                <a:gd name="connsiteX25" fmla="*/ 1416668 w 1435156"/>
                <a:gd name="connsiteY25" fmla="*/ 610362 h 1772941"/>
                <a:gd name="connsiteX26" fmla="*/ 1432543 w 1435156"/>
                <a:gd name="connsiteY26" fmla="*/ 677037 h 1772941"/>
                <a:gd name="connsiteX27" fmla="*/ 1432543 w 1435156"/>
                <a:gd name="connsiteY27" fmla="*/ 734187 h 1772941"/>
                <a:gd name="connsiteX28" fmla="*/ 1407143 w 1435156"/>
                <a:gd name="connsiteY28" fmla="*/ 838962 h 1772941"/>
                <a:gd name="connsiteX29" fmla="*/ 1381743 w 1435156"/>
                <a:gd name="connsiteY29" fmla="*/ 915162 h 1772941"/>
                <a:gd name="connsiteX30" fmla="*/ 1378568 w 1435156"/>
                <a:gd name="connsiteY30" fmla="*/ 991362 h 1772941"/>
                <a:gd name="connsiteX31" fmla="*/ 1340468 w 1435156"/>
                <a:gd name="connsiteY31" fmla="*/ 1058037 h 1772941"/>
                <a:gd name="connsiteX32" fmla="*/ 1289668 w 1435156"/>
                <a:gd name="connsiteY32" fmla="*/ 1070737 h 1772941"/>
                <a:gd name="connsiteX33" fmla="*/ 1242043 w 1435156"/>
                <a:gd name="connsiteY33" fmla="*/ 1061212 h 1772941"/>
                <a:gd name="connsiteX34" fmla="*/ 1204529 w 1435156"/>
                <a:gd name="connsiteY34" fmla="*/ 1045581 h 1772941"/>
                <a:gd name="connsiteX35" fmla="*/ 1175368 w 1435156"/>
                <a:gd name="connsiteY35" fmla="*/ 1191387 h 1772941"/>
                <a:gd name="connsiteX36" fmla="*/ 1086468 w 1435156"/>
                <a:gd name="connsiteY36" fmla="*/ 1416812 h 1772941"/>
                <a:gd name="connsiteX37" fmla="*/ 959468 w 1435156"/>
                <a:gd name="connsiteY37" fmla="*/ 1550162 h 1772941"/>
                <a:gd name="connsiteX38" fmla="*/ 813418 w 1435156"/>
                <a:gd name="connsiteY38" fmla="*/ 1677162 h 1772941"/>
                <a:gd name="connsiteX39" fmla="*/ 613393 w 1435156"/>
                <a:gd name="connsiteY39" fmla="*/ 1743837 h 1772941"/>
                <a:gd name="connsiteX40" fmla="*/ 438768 w 1435156"/>
                <a:gd name="connsiteY40" fmla="*/ 1772412 h 1772941"/>
                <a:gd name="connsiteX41" fmla="*/ 302243 w 1435156"/>
                <a:gd name="connsiteY41" fmla="*/ 1721612 h 1772941"/>
                <a:gd name="connsiteX42" fmla="*/ 235568 w 1435156"/>
                <a:gd name="connsiteY42" fmla="*/ 1610487 h 1772941"/>
                <a:gd name="connsiteX43" fmla="*/ 165718 w 1435156"/>
                <a:gd name="connsiteY43" fmla="*/ 1486662 h 1772941"/>
                <a:gd name="connsiteX44" fmla="*/ 73643 w 1435156"/>
                <a:gd name="connsiteY44" fmla="*/ 1292987 h 1772941"/>
                <a:gd name="connsiteX45" fmla="*/ 35543 w 1435156"/>
                <a:gd name="connsiteY45" fmla="*/ 1191387 h 1772941"/>
                <a:gd name="connsiteX46" fmla="*/ 10143 w 1435156"/>
                <a:gd name="connsiteY46" fmla="*/ 1070737 h 1772941"/>
                <a:gd name="connsiteX47" fmla="*/ 618 w 1435156"/>
                <a:gd name="connsiteY47" fmla="*/ 845312 h 1772941"/>
                <a:gd name="connsiteX48" fmla="*/ 26018 w 1435156"/>
                <a:gd name="connsiteY48" fmla="*/ 702437 h 1772941"/>
                <a:gd name="connsiteX49" fmla="*/ 26018 w 1435156"/>
                <a:gd name="connsiteY49" fmla="*/ 619887 h 1772941"/>
                <a:gd name="connsiteX50" fmla="*/ 26018 w 1435156"/>
                <a:gd name="connsiteY50" fmla="*/ 416687 h 1772941"/>
                <a:gd name="connsiteX51" fmla="*/ 41893 w 1435156"/>
                <a:gd name="connsiteY51" fmla="*/ 270637 h 1772941"/>
                <a:gd name="connsiteX52" fmla="*/ 54593 w 1435156"/>
                <a:gd name="connsiteY52" fmla="*/ 210312 h 1772941"/>
                <a:gd name="connsiteX53" fmla="*/ 121268 w 1435156"/>
                <a:gd name="connsiteY53" fmla="*/ 70612 h 1772941"/>
                <a:gd name="connsiteX54" fmla="*/ 143493 w 1435156"/>
                <a:gd name="connsiteY54" fmla="*/ 38862 h 1772941"/>
                <a:gd name="connsiteX55" fmla="*/ 187943 w 1435156"/>
                <a:gd name="connsiteY55" fmla="*/ 80137 h 1772941"/>
                <a:gd name="connsiteX56" fmla="*/ 349868 w 1435156"/>
                <a:gd name="connsiteY56" fmla="*/ 105537 h 1772941"/>
                <a:gd name="connsiteX57" fmla="*/ 464168 w 1435156"/>
                <a:gd name="connsiteY57" fmla="*/ 86487 h 1772941"/>
                <a:gd name="connsiteX58" fmla="*/ 772143 w 1435156"/>
                <a:gd name="connsiteY58" fmla="*/ 26162 h 1772941"/>
                <a:gd name="connsiteX59" fmla="*/ 899143 w 1435156"/>
                <a:gd name="connsiteY59" fmla="*/ 7112 h 1772941"/>
                <a:gd name="connsiteX60" fmla="*/ 983826 w 1435156"/>
                <a:gd name="connsiteY60" fmla="*/ 43 h 17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435156" h="1772941">
                  <a:moveTo>
                    <a:pt x="983826" y="43"/>
                  </a:moveTo>
                  <a:cubicBezTo>
                    <a:pt x="991648" y="-98"/>
                    <a:pt x="998494" y="101"/>
                    <a:pt x="1003918" y="762"/>
                  </a:cubicBezTo>
                  <a:cubicBezTo>
                    <a:pt x="1025614" y="3408"/>
                    <a:pt x="1023497" y="7641"/>
                    <a:pt x="1029318" y="22987"/>
                  </a:cubicBezTo>
                  <a:cubicBezTo>
                    <a:pt x="1035139" y="38333"/>
                    <a:pt x="1028789" y="69554"/>
                    <a:pt x="1038843" y="92837"/>
                  </a:cubicBezTo>
                  <a:cubicBezTo>
                    <a:pt x="1048897" y="116120"/>
                    <a:pt x="1080647" y="138345"/>
                    <a:pt x="1089643" y="162687"/>
                  </a:cubicBezTo>
                  <a:cubicBezTo>
                    <a:pt x="1098639" y="187029"/>
                    <a:pt x="1092818" y="214016"/>
                    <a:pt x="1092818" y="238887"/>
                  </a:cubicBezTo>
                  <a:cubicBezTo>
                    <a:pt x="1092818" y="263758"/>
                    <a:pt x="1096522" y="292862"/>
                    <a:pt x="1089643" y="311912"/>
                  </a:cubicBezTo>
                  <a:cubicBezTo>
                    <a:pt x="1082764" y="330962"/>
                    <a:pt x="1062126" y="333608"/>
                    <a:pt x="1051543" y="353187"/>
                  </a:cubicBezTo>
                  <a:cubicBezTo>
                    <a:pt x="1040960" y="372766"/>
                    <a:pt x="1030376" y="408750"/>
                    <a:pt x="1026143" y="429387"/>
                  </a:cubicBezTo>
                  <a:cubicBezTo>
                    <a:pt x="1021910" y="450024"/>
                    <a:pt x="1017147" y="460608"/>
                    <a:pt x="1026143" y="477012"/>
                  </a:cubicBezTo>
                  <a:cubicBezTo>
                    <a:pt x="1035139" y="493416"/>
                    <a:pt x="1067947" y="511408"/>
                    <a:pt x="1080118" y="527812"/>
                  </a:cubicBezTo>
                  <a:cubicBezTo>
                    <a:pt x="1092289" y="544216"/>
                    <a:pt x="1096522" y="552154"/>
                    <a:pt x="1099168" y="575437"/>
                  </a:cubicBezTo>
                  <a:cubicBezTo>
                    <a:pt x="1101814" y="598720"/>
                    <a:pt x="1094935" y="639466"/>
                    <a:pt x="1095993" y="667512"/>
                  </a:cubicBezTo>
                  <a:cubicBezTo>
                    <a:pt x="1097051" y="695558"/>
                    <a:pt x="1097051" y="722016"/>
                    <a:pt x="1105518" y="743712"/>
                  </a:cubicBezTo>
                  <a:cubicBezTo>
                    <a:pt x="1113985" y="765408"/>
                    <a:pt x="1134093" y="777579"/>
                    <a:pt x="1146793" y="797687"/>
                  </a:cubicBezTo>
                  <a:cubicBezTo>
                    <a:pt x="1159493" y="817795"/>
                    <a:pt x="1173781" y="846900"/>
                    <a:pt x="1181718" y="864362"/>
                  </a:cubicBezTo>
                  <a:cubicBezTo>
                    <a:pt x="1189655" y="881824"/>
                    <a:pt x="1190714" y="911458"/>
                    <a:pt x="1194418" y="902462"/>
                  </a:cubicBezTo>
                  <a:cubicBezTo>
                    <a:pt x="1198122" y="893466"/>
                    <a:pt x="1199181" y="841608"/>
                    <a:pt x="1203943" y="810387"/>
                  </a:cubicBezTo>
                  <a:cubicBezTo>
                    <a:pt x="1208705" y="779166"/>
                    <a:pt x="1212939" y="739479"/>
                    <a:pt x="1222993" y="715137"/>
                  </a:cubicBezTo>
                  <a:cubicBezTo>
                    <a:pt x="1233047" y="690795"/>
                    <a:pt x="1253685" y="677566"/>
                    <a:pt x="1264268" y="664337"/>
                  </a:cubicBezTo>
                  <a:cubicBezTo>
                    <a:pt x="1274851" y="651108"/>
                    <a:pt x="1280672" y="643435"/>
                    <a:pt x="1286493" y="635762"/>
                  </a:cubicBezTo>
                  <a:lnTo>
                    <a:pt x="1282084" y="657811"/>
                  </a:lnTo>
                  <a:lnTo>
                    <a:pt x="1311893" y="591312"/>
                  </a:lnTo>
                  <a:cubicBezTo>
                    <a:pt x="1319831" y="573320"/>
                    <a:pt x="1308718" y="579141"/>
                    <a:pt x="1318243" y="575437"/>
                  </a:cubicBezTo>
                  <a:cubicBezTo>
                    <a:pt x="1327768" y="571733"/>
                    <a:pt x="1352639" y="563266"/>
                    <a:pt x="1369043" y="569087"/>
                  </a:cubicBezTo>
                  <a:cubicBezTo>
                    <a:pt x="1385447" y="574908"/>
                    <a:pt x="1406085" y="592370"/>
                    <a:pt x="1416668" y="610362"/>
                  </a:cubicBezTo>
                  <a:cubicBezTo>
                    <a:pt x="1427251" y="628354"/>
                    <a:pt x="1429897" y="656400"/>
                    <a:pt x="1432543" y="677037"/>
                  </a:cubicBezTo>
                  <a:cubicBezTo>
                    <a:pt x="1435189" y="697674"/>
                    <a:pt x="1436776" y="707200"/>
                    <a:pt x="1432543" y="734187"/>
                  </a:cubicBezTo>
                  <a:cubicBezTo>
                    <a:pt x="1428310" y="761175"/>
                    <a:pt x="1415610" y="808800"/>
                    <a:pt x="1407143" y="838962"/>
                  </a:cubicBezTo>
                  <a:cubicBezTo>
                    <a:pt x="1398676" y="869125"/>
                    <a:pt x="1386505" y="889762"/>
                    <a:pt x="1381743" y="915162"/>
                  </a:cubicBezTo>
                  <a:cubicBezTo>
                    <a:pt x="1376981" y="940562"/>
                    <a:pt x="1385447" y="967550"/>
                    <a:pt x="1378568" y="991362"/>
                  </a:cubicBezTo>
                  <a:cubicBezTo>
                    <a:pt x="1371689" y="1015174"/>
                    <a:pt x="1355285" y="1044808"/>
                    <a:pt x="1340468" y="1058037"/>
                  </a:cubicBezTo>
                  <a:cubicBezTo>
                    <a:pt x="1325651" y="1071266"/>
                    <a:pt x="1306072" y="1070208"/>
                    <a:pt x="1289668" y="1070737"/>
                  </a:cubicBezTo>
                  <a:cubicBezTo>
                    <a:pt x="1273264" y="1071266"/>
                    <a:pt x="1256330" y="1065445"/>
                    <a:pt x="1242043" y="1061212"/>
                  </a:cubicBezTo>
                  <a:lnTo>
                    <a:pt x="1204529" y="1045581"/>
                  </a:lnTo>
                  <a:lnTo>
                    <a:pt x="1175368" y="1191387"/>
                  </a:lnTo>
                  <a:cubicBezTo>
                    <a:pt x="1148909" y="1274201"/>
                    <a:pt x="1122451" y="1357016"/>
                    <a:pt x="1086468" y="1416812"/>
                  </a:cubicBezTo>
                  <a:cubicBezTo>
                    <a:pt x="1050485" y="1476608"/>
                    <a:pt x="1004976" y="1506770"/>
                    <a:pt x="959468" y="1550162"/>
                  </a:cubicBezTo>
                  <a:cubicBezTo>
                    <a:pt x="913960" y="1593554"/>
                    <a:pt x="871097" y="1644883"/>
                    <a:pt x="813418" y="1677162"/>
                  </a:cubicBezTo>
                  <a:cubicBezTo>
                    <a:pt x="755739" y="1709441"/>
                    <a:pt x="675835" y="1727962"/>
                    <a:pt x="613393" y="1743837"/>
                  </a:cubicBezTo>
                  <a:cubicBezTo>
                    <a:pt x="550951" y="1759712"/>
                    <a:pt x="490626" y="1776116"/>
                    <a:pt x="438768" y="1772412"/>
                  </a:cubicBezTo>
                  <a:cubicBezTo>
                    <a:pt x="386910" y="1768708"/>
                    <a:pt x="336110" y="1748599"/>
                    <a:pt x="302243" y="1721612"/>
                  </a:cubicBezTo>
                  <a:cubicBezTo>
                    <a:pt x="268376" y="1694625"/>
                    <a:pt x="258322" y="1649645"/>
                    <a:pt x="235568" y="1610487"/>
                  </a:cubicBezTo>
                  <a:cubicBezTo>
                    <a:pt x="212814" y="1571329"/>
                    <a:pt x="192705" y="1539579"/>
                    <a:pt x="165718" y="1486662"/>
                  </a:cubicBezTo>
                  <a:cubicBezTo>
                    <a:pt x="138731" y="1433745"/>
                    <a:pt x="95339" y="1342199"/>
                    <a:pt x="73643" y="1292987"/>
                  </a:cubicBezTo>
                  <a:cubicBezTo>
                    <a:pt x="51947" y="1243775"/>
                    <a:pt x="46126" y="1228429"/>
                    <a:pt x="35543" y="1191387"/>
                  </a:cubicBezTo>
                  <a:cubicBezTo>
                    <a:pt x="24960" y="1154345"/>
                    <a:pt x="15964" y="1128416"/>
                    <a:pt x="10143" y="1070737"/>
                  </a:cubicBezTo>
                  <a:cubicBezTo>
                    <a:pt x="4322" y="1013058"/>
                    <a:pt x="-2028" y="906695"/>
                    <a:pt x="618" y="845312"/>
                  </a:cubicBezTo>
                  <a:cubicBezTo>
                    <a:pt x="3264" y="783929"/>
                    <a:pt x="21785" y="740008"/>
                    <a:pt x="26018" y="702437"/>
                  </a:cubicBezTo>
                  <a:cubicBezTo>
                    <a:pt x="30251" y="664866"/>
                    <a:pt x="26018" y="619887"/>
                    <a:pt x="26018" y="619887"/>
                  </a:cubicBezTo>
                  <a:cubicBezTo>
                    <a:pt x="26018" y="572262"/>
                    <a:pt x="23372" y="474895"/>
                    <a:pt x="26018" y="416687"/>
                  </a:cubicBezTo>
                  <a:cubicBezTo>
                    <a:pt x="28664" y="358479"/>
                    <a:pt x="37131" y="305033"/>
                    <a:pt x="41893" y="270637"/>
                  </a:cubicBezTo>
                  <a:cubicBezTo>
                    <a:pt x="46655" y="236241"/>
                    <a:pt x="41364" y="243649"/>
                    <a:pt x="54593" y="210312"/>
                  </a:cubicBezTo>
                  <a:cubicBezTo>
                    <a:pt x="67822" y="176975"/>
                    <a:pt x="106451" y="99187"/>
                    <a:pt x="121268" y="70612"/>
                  </a:cubicBezTo>
                  <a:cubicBezTo>
                    <a:pt x="136085" y="42037"/>
                    <a:pt x="132381" y="37275"/>
                    <a:pt x="143493" y="38862"/>
                  </a:cubicBezTo>
                  <a:cubicBezTo>
                    <a:pt x="154605" y="40449"/>
                    <a:pt x="153547" y="69024"/>
                    <a:pt x="187943" y="80137"/>
                  </a:cubicBezTo>
                  <a:cubicBezTo>
                    <a:pt x="222339" y="91250"/>
                    <a:pt x="303831" y="104479"/>
                    <a:pt x="349868" y="105537"/>
                  </a:cubicBezTo>
                  <a:cubicBezTo>
                    <a:pt x="395905" y="106595"/>
                    <a:pt x="464168" y="86487"/>
                    <a:pt x="464168" y="86487"/>
                  </a:cubicBezTo>
                  <a:lnTo>
                    <a:pt x="772143" y="26162"/>
                  </a:lnTo>
                  <a:cubicBezTo>
                    <a:pt x="844639" y="12933"/>
                    <a:pt x="860514" y="11345"/>
                    <a:pt x="899143" y="7112"/>
                  </a:cubicBezTo>
                  <a:cubicBezTo>
                    <a:pt x="928115" y="3937"/>
                    <a:pt x="960361" y="464"/>
                    <a:pt x="983826" y="43"/>
                  </a:cubicBezTo>
                  <a:close/>
                </a:path>
              </a:pathLst>
            </a:custGeom>
            <a:solidFill>
              <a:srgbClr val="F4C0A8"/>
            </a:solidFill>
            <a:ln w="12700">
              <a:miter lim="400000"/>
            </a:ln>
          </p:spPr>
          <p:txBody>
            <a:bodyPr rot="0" spcFirstLastPara="0" vertOverflow="overflow" horzOverflow="overflow" vert="horz" wrap="square" lIns="28575" tIns="28575" rIns="28575" bIns="28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8"/>
              <a:endParaRPr lang="en-US" sz="2250">
                <a:solidFill>
                  <a:srgbClr val="FFFFFF"/>
                </a:solidFill>
              </a:endParaRPr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C8DA6539-EDF7-45B5-9849-280D01F27C89}"/>
                </a:ext>
              </a:extLst>
            </p:cNvPr>
            <p:cNvSpPr/>
            <p:nvPr/>
          </p:nvSpPr>
          <p:spPr>
            <a:xfrm>
              <a:off x="4187718" y="2531754"/>
              <a:ext cx="500719" cy="3108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95"/>
                  </a:moveTo>
                  <a:cubicBezTo>
                    <a:pt x="0" y="795"/>
                    <a:pt x="2568" y="1128"/>
                    <a:pt x="4436" y="1287"/>
                  </a:cubicBezTo>
                  <a:cubicBezTo>
                    <a:pt x="4436" y="1287"/>
                    <a:pt x="4537" y="1843"/>
                    <a:pt x="5024" y="2255"/>
                  </a:cubicBezTo>
                  <a:cubicBezTo>
                    <a:pt x="5024" y="2255"/>
                    <a:pt x="1177" y="3509"/>
                    <a:pt x="1380" y="5272"/>
                  </a:cubicBezTo>
                  <a:cubicBezTo>
                    <a:pt x="1573" y="7035"/>
                    <a:pt x="2568" y="14992"/>
                    <a:pt x="2568" y="15962"/>
                  </a:cubicBezTo>
                  <a:cubicBezTo>
                    <a:pt x="2568" y="16931"/>
                    <a:pt x="2517" y="20123"/>
                    <a:pt x="2517" y="20123"/>
                  </a:cubicBezTo>
                  <a:lnTo>
                    <a:pt x="12231" y="21600"/>
                  </a:lnTo>
                  <a:cubicBezTo>
                    <a:pt x="12231" y="21600"/>
                    <a:pt x="18738" y="20679"/>
                    <a:pt x="21600" y="20107"/>
                  </a:cubicBezTo>
                  <a:cubicBezTo>
                    <a:pt x="21600" y="20107"/>
                    <a:pt x="20808" y="17963"/>
                    <a:pt x="20412" y="17424"/>
                  </a:cubicBezTo>
                  <a:cubicBezTo>
                    <a:pt x="20017" y="16884"/>
                    <a:pt x="19225" y="14501"/>
                    <a:pt x="18930" y="13787"/>
                  </a:cubicBezTo>
                  <a:cubicBezTo>
                    <a:pt x="18636" y="13072"/>
                    <a:pt x="17053" y="9911"/>
                    <a:pt x="16565" y="8688"/>
                  </a:cubicBezTo>
                  <a:cubicBezTo>
                    <a:pt x="16068" y="7465"/>
                    <a:pt x="14596" y="3463"/>
                    <a:pt x="14099" y="3114"/>
                  </a:cubicBezTo>
                  <a:cubicBezTo>
                    <a:pt x="13601" y="2764"/>
                    <a:pt x="11632" y="1874"/>
                    <a:pt x="11632" y="1874"/>
                  </a:cubicBezTo>
                  <a:cubicBezTo>
                    <a:pt x="11632" y="1874"/>
                    <a:pt x="14495" y="953"/>
                    <a:pt x="16068" y="651"/>
                  </a:cubicBezTo>
                  <a:lnTo>
                    <a:pt x="18930" y="476"/>
                  </a:lnTo>
                  <a:cubicBezTo>
                    <a:pt x="18930" y="476"/>
                    <a:pt x="17448" y="126"/>
                    <a:pt x="16170" y="0"/>
                  </a:cubicBezTo>
                  <a:lnTo>
                    <a:pt x="14688" y="239"/>
                  </a:lnTo>
                  <a:cubicBezTo>
                    <a:pt x="14688" y="239"/>
                    <a:pt x="8476" y="589"/>
                    <a:pt x="5522" y="492"/>
                  </a:cubicBezTo>
                  <a:cubicBezTo>
                    <a:pt x="5522" y="492"/>
                    <a:pt x="2659" y="142"/>
                    <a:pt x="1482" y="222"/>
                  </a:cubicBezTo>
                  <a:cubicBezTo>
                    <a:pt x="294" y="303"/>
                    <a:pt x="0" y="795"/>
                    <a:pt x="0" y="795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defTabSz="914378">
                <a:defRPr sz="3000">
                  <a:solidFill>
                    <a:srgbClr val="FFFFFF"/>
                  </a:solidFill>
                </a:defRPr>
              </a:pPr>
              <a:endParaRPr sz="2250">
                <a:solidFill>
                  <a:srgbClr val="FFFFFF"/>
                </a:solidFill>
              </a:endParaRPr>
            </a:p>
          </p:txBody>
        </p:sp>
      </p:grp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33940E6F-1F8F-4E97-AE1A-F82B3EF75397}"/>
              </a:ext>
            </a:extLst>
          </p:cNvPr>
          <p:cNvSpPr/>
          <p:nvPr/>
        </p:nvSpPr>
        <p:spPr>
          <a:xfrm>
            <a:off x="1479162" y="873387"/>
            <a:ext cx="1818319" cy="1206736"/>
          </a:xfrm>
          <a:prstGeom prst="wedgeRoundRectCallout">
            <a:avLst>
              <a:gd name="adj1" fmla="val 65245"/>
              <a:gd name="adj2" fmla="val -17261"/>
              <a:gd name="adj3" fmla="val 16667"/>
            </a:avLst>
          </a:prstGeom>
          <a:solidFill>
            <a:schemeClr val="bg1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sz="1600" b="1" dirty="0">
                <a:solidFill>
                  <a:srgbClr val="ED2B2B"/>
                </a:solidFill>
                <a:latin typeface="Kulim Park" panose="020B0604020202020204" charset="0"/>
                <a:cs typeface="Times New Roman" panose="02020603050405020304" pitchFamily="18" charset="0"/>
              </a:rPr>
              <a:t>REPRODUCTION</a:t>
            </a: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47AD8BC6-3D2D-479D-89AC-B54E813601E0}"/>
              </a:ext>
            </a:extLst>
          </p:cNvPr>
          <p:cNvSpPr/>
          <p:nvPr/>
        </p:nvSpPr>
        <p:spPr>
          <a:xfrm>
            <a:off x="5125009" y="1013567"/>
            <a:ext cx="1818318" cy="1367523"/>
          </a:xfrm>
          <a:prstGeom prst="wedgeRoundRectCallout">
            <a:avLst>
              <a:gd name="adj1" fmla="val -65665"/>
              <a:gd name="adj2" fmla="val -15120"/>
              <a:gd name="adj3" fmla="val 16667"/>
            </a:avLst>
          </a:prstGeom>
          <a:solidFill>
            <a:schemeClr val="bg1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sz="1600" b="1" dirty="0">
                <a:solidFill>
                  <a:srgbClr val="CE0063"/>
                </a:solidFill>
                <a:latin typeface="Kulim Park" panose="020B0604020202020204" charset="0"/>
                <a:cs typeface="Times New Roman" panose="02020603050405020304" pitchFamily="18" charset="0"/>
              </a:rPr>
              <a:t>DISTRIBUTION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35E64170-D7B7-423A-A7A1-B626AAD9F06C}"/>
              </a:ext>
            </a:extLst>
          </p:cNvPr>
          <p:cNvSpPr/>
          <p:nvPr/>
        </p:nvSpPr>
        <p:spPr>
          <a:xfrm>
            <a:off x="1338242" y="2719377"/>
            <a:ext cx="1692519" cy="1042066"/>
          </a:xfrm>
          <a:prstGeom prst="wedgeRoundRectCallout">
            <a:avLst>
              <a:gd name="adj1" fmla="val 67038"/>
              <a:gd name="adj2" fmla="val -36532"/>
              <a:gd name="adj3" fmla="val 16667"/>
            </a:avLst>
          </a:prstGeom>
          <a:solidFill>
            <a:schemeClr val="bg1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sz="1600" b="1" dirty="0">
                <a:solidFill>
                  <a:srgbClr val="FFBF31"/>
                </a:solidFill>
                <a:latin typeface="Kulim Park" panose="020B0604020202020204" charset="0"/>
                <a:cs typeface="Times New Roman" panose="02020603050405020304" pitchFamily="18" charset="0"/>
              </a:rPr>
              <a:t>CREATE ADAPTION</a:t>
            </a:r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EBA97834-B124-4D3E-B655-6E13DD777B25}"/>
              </a:ext>
            </a:extLst>
          </p:cNvPr>
          <p:cNvSpPr/>
          <p:nvPr/>
        </p:nvSpPr>
        <p:spPr>
          <a:xfrm>
            <a:off x="5972564" y="2889851"/>
            <a:ext cx="1818319" cy="1076947"/>
          </a:xfrm>
          <a:prstGeom prst="wedgeRoundRectCallout">
            <a:avLst>
              <a:gd name="adj1" fmla="val -64230"/>
              <a:gd name="adj2" fmla="val -35461"/>
              <a:gd name="adj3" fmla="val 16667"/>
            </a:avLst>
          </a:prstGeom>
          <a:solidFill>
            <a:schemeClr val="bg1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8"/>
            <a:r>
              <a:rPr lang="en-US" sz="1600" b="1" dirty="0">
                <a:solidFill>
                  <a:srgbClr val="CE0063"/>
                </a:solidFill>
                <a:latin typeface="Kulim Park" panose="020B0604020202020204" charset="0"/>
                <a:cs typeface="Times New Roman" panose="02020603050405020304" pitchFamily="18" charset="0"/>
              </a:rPr>
              <a:t>PERFORMANCE AND DISPLAY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BECC52-BB0A-4169-A6B6-E601DBB47FAB}"/>
              </a:ext>
            </a:extLst>
          </p:cNvPr>
          <p:cNvSpPr txBox="1"/>
          <p:nvPr/>
        </p:nvSpPr>
        <p:spPr>
          <a:xfrm>
            <a:off x="3807874" y="927128"/>
            <a:ext cx="750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sz="1200" dirty="0">
                <a:latin typeface="Kulim Park" panose="020B0604020202020204" charset="0"/>
                <a:cs typeface="Times New Roman" panose="02020603050405020304" pitchFamily="18" charset="0"/>
              </a:rPr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427125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ctrTitle"/>
          </p:nvPr>
        </p:nvSpPr>
        <p:spPr>
          <a:xfrm>
            <a:off x="864705" y="2108504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 </a:t>
            </a:r>
            <a:r>
              <a:rPr lang="en-AU" dirty="0">
                <a:solidFill>
                  <a:schemeClr val="accent5"/>
                </a:solidFill>
              </a:rPr>
              <a:t>Should you CARE?</a:t>
            </a:r>
            <a:endParaRPr dirty="0"/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1"/>
          </p:nvPr>
        </p:nvSpPr>
        <p:spPr>
          <a:xfrm>
            <a:off x="1103244" y="2681138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</a:t>
            </a:r>
            <a:r>
              <a:rPr lang="en-US" dirty="0"/>
              <a:t>Plagiarism &amp; Copyright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296069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652</Words>
  <Application>Microsoft Office PowerPoint</Application>
  <PresentationFormat>On-screen Show (16:9)</PresentationFormat>
  <Paragraphs>152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Kulim Park Light</vt:lpstr>
      <vt:lpstr>Times New Roman</vt:lpstr>
      <vt:lpstr>Kulim Park</vt:lpstr>
      <vt:lpstr>Volumnia template</vt:lpstr>
      <vt:lpstr>Copyright</vt:lpstr>
      <vt:lpstr>Purpose:</vt:lpstr>
      <vt:lpstr>Copyright</vt:lpstr>
      <vt:lpstr>PowerPoint Presentation</vt:lpstr>
      <vt:lpstr> Who owns Copyright?</vt:lpstr>
      <vt:lpstr>WHO OWNS THE COPYRIGHT?</vt:lpstr>
      <vt:lpstr>HOW TO REGISTER COPYRIGHT?</vt:lpstr>
      <vt:lpstr>PowerPoint Presentation</vt:lpstr>
      <vt:lpstr> Should you CARE?</vt:lpstr>
      <vt:lpstr>Why we should care?</vt:lpstr>
      <vt:lpstr>PowerPoint Presentation</vt:lpstr>
      <vt:lpstr>How to avoid it? </vt:lpstr>
      <vt:lpstr> CQU &amp; Copyright</vt:lpstr>
      <vt:lpstr>CQU with Copyrights</vt:lpstr>
      <vt:lpstr>Uni Teaching &amp; Learning</vt:lpstr>
      <vt:lpstr>PowerPoint Presentation</vt:lpstr>
      <vt:lpstr>References </vt:lpstr>
      <vt:lpstr>PowerPoint Presentation</vt:lpstr>
      <vt:lpstr>Figures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bshal budhathoki</dc:creator>
  <cp:lastModifiedBy>bshal budhathoki</cp:lastModifiedBy>
  <cp:revision>25</cp:revision>
  <dcterms:modified xsi:type="dcterms:W3CDTF">2020-05-05T02:49:07Z</dcterms:modified>
</cp:coreProperties>
</file>