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1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54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8DA6-2B40-492E-91FC-163A9A75ADF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A3F1-79DC-4B39-B0DC-4DD8DEA4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7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8DA6-2B40-492E-91FC-163A9A75ADF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A3F1-79DC-4B39-B0DC-4DD8DEA4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8DA6-2B40-492E-91FC-163A9A75ADF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A3F1-79DC-4B39-B0DC-4DD8DEA4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64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8DA6-2B40-492E-91FC-163A9A75ADF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A3F1-79DC-4B39-B0DC-4DD8DEA444C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847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8DA6-2B40-492E-91FC-163A9A75ADF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A3F1-79DC-4B39-B0DC-4DD8DEA4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9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8DA6-2B40-492E-91FC-163A9A75ADF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A3F1-79DC-4B39-B0DC-4DD8DEA4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23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8DA6-2B40-492E-91FC-163A9A75ADF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A3F1-79DC-4B39-B0DC-4DD8DEA4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5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8DA6-2B40-492E-91FC-163A9A75ADF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A3F1-79DC-4B39-B0DC-4DD8DEA4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31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8DA6-2B40-492E-91FC-163A9A75ADF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A3F1-79DC-4B39-B0DC-4DD8DEA4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0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8DA6-2B40-492E-91FC-163A9A75ADF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A3F1-79DC-4B39-B0DC-4DD8DEA4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5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8DA6-2B40-492E-91FC-163A9A75ADF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A3F1-79DC-4B39-B0DC-4DD8DEA4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8DA6-2B40-492E-91FC-163A9A75ADF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A3F1-79DC-4B39-B0DC-4DD8DEA4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8DA6-2B40-492E-91FC-163A9A75ADF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A3F1-79DC-4B39-B0DC-4DD8DEA4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8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8DA6-2B40-492E-91FC-163A9A75ADF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A3F1-79DC-4B39-B0DC-4DD8DEA4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0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8DA6-2B40-492E-91FC-163A9A75ADF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A3F1-79DC-4B39-B0DC-4DD8DEA4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4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8DA6-2B40-492E-91FC-163A9A75ADF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A3F1-79DC-4B39-B0DC-4DD8DEA4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8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8DA6-2B40-492E-91FC-163A9A75ADF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A3F1-79DC-4B39-B0DC-4DD8DEA4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6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D8DA6-2B40-492E-91FC-163A9A75ADFD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BA3F1-79DC-4B39-B0DC-4DD8DEA44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00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62" r:id="rId1"/>
    <p:sldLayoutId id="2147484363" r:id="rId2"/>
    <p:sldLayoutId id="2147484364" r:id="rId3"/>
    <p:sldLayoutId id="2147484365" r:id="rId4"/>
    <p:sldLayoutId id="2147484366" r:id="rId5"/>
    <p:sldLayoutId id="2147484367" r:id="rId6"/>
    <p:sldLayoutId id="2147484368" r:id="rId7"/>
    <p:sldLayoutId id="2147484369" r:id="rId8"/>
    <p:sldLayoutId id="2147484370" r:id="rId9"/>
    <p:sldLayoutId id="2147484371" r:id="rId10"/>
    <p:sldLayoutId id="2147484372" r:id="rId11"/>
    <p:sldLayoutId id="2147484373" r:id="rId12"/>
    <p:sldLayoutId id="2147484374" r:id="rId13"/>
    <p:sldLayoutId id="2147484375" r:id="rId14"/>
    <p:sldLayoutId id="2147484376" r:id="rId15"/>
    <p:sldLayoutId id="2147484377" r:id="rId16"/>
    <p:sldLayoutId id="214748437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prayer complete | 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3910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9237" y="329183"/>
            <a:ext cx="9001462" cy="16445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Hello and welcome to everyone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9236" y="2130552"/>
            <a:ext cx="9414107" cy="395935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today  I am here to present my presentation to all of you  my dear friend and our respective teacher</a:t>
            </a:r>
            <a:r>
              <a:rPr lang="en-US" sz="2800" dirty="0" smtClean="0">
                <a:latin typeface="Algerian" panose="04020705040A02060702" pitchFamily="82" charset="0"/>
              </a:rPr>
              <a:t>.</a:t>
            </a:r>
            <a:endParaRPr lang="en-US" sz="2800" dirty="0">
              <a:latin typeface="Algerian" panose="04020705040A02060702" pitchFamily="82" charset="0"/>
            </a:endParaRPr>
          </a:p>
          <a:p>
            <a:r>
              <a:rPr lang="en-US" sz="2800" dirty="0">
                <a:latin typeface="Algerian" panose="04020705040A02060702" pitchFamily="82" charset="0"/>
              </a:rPr>
              <a:t>I will want to say special thank you to our respective  </a:t>
            </a:r>
            <a:r>
              <a:rPr lang="en-US" sz="2800" dirty="0" smtClean="0">
                <a:latin typeface="Algerian" panose="04020705040A02060702" pitchFamily="82" charset="0"/>
              </a:rPr>
              <a:t>teacher </a:t>
            </a:r>
            <a:r>
              <a:rPr lang="en-US" sz="2800" dirty="0" err="1" smtClean="0">
                <a:latin typeface="Algerian" panose="04020705040A02060702" pitchFamily="82" charset="0"/>
              </a:rPr>
              <a:t>Mrs</a:t>
            </a:r>
            <a:r>
              <a:rPr lang="en-US" sz="2800" dirty="0" smtClean="0">
                <a:latin typeface="Algerian" panose="04020705040A02060702" pitchFamily="82" charset="0"/>
              </a:rPr>
              <a:t> </a:t>
            </a:r>
            <a:r>
              <a:rPr lang="en-US" sz="2800" dirty="0" smtClean="0">
                <a:latin typeface="Algerian" panose="04020705040A02060702" pitchFamily="82" charset="0"/>
              </a:rPr>
              <a:t>dharma </a:t>
            </a:r>
            <a:r>
              <a:rPr lang="en-US" sz="2800" dirty="0" err="1" smtClean="0">
                <a:latin typeface="Algerian" panose="04020705040A02060702" pitchFamily="82" charset="0"/>
              </a:rPr>
              <a:t>kumarai</a:t>
            </a:r>
            <a:r>
              <a:rPr lang="en-US" sz="2800" dirty="0" smtClean="0">
                <a:latin typeface="Algerian" panose="04020705040A02060702" pitchFamily="82" charset="0"/>
              </a:rPr>
              <a:t> </a:t>
            </a:r>
            <a:r>
              <a:rPr lang="en-US" sz="2800" dirty="0">
                <a:latin typeface="Algerian" panose="04020705040A02060702" pitchFamily="82" charset="0"/>
              </a:rPr>
              <a:t> </a:t>
            </a:r>
            <a:r>
              <a:rPr lang="en-US" sz="2800" dirty="0" smtClean="0">
                <a:latin typeface="Algerian" panose="04020705040A02060702" pitchFamily="82" charset="0"/>
              </a:rPr>
              <a:t>ma’am  </a:t>
            </a:r>
            <a:r>
              <a:rPr lang="en-US" sz="2800" dirty="0">
                <a:latin typeface="Algerian" panose="04020705040A02060702" pitchFamily="82" charset="0"/>
              </a:rPr>
              <a:t>for giving me the golden opportunity to present the </a:t>
            </a:r>
            <a:r>
              <a:rPr lang="en-US" sz="2800" dirty="0" smtClean="0">
                <a:latin typeface="Algerian" panose="04020705040A02060702" pitchFamily="82" charset="0"/>
              </a:rPr>
              <a:t>presentation .</a:t>
            </a:r>
            <a:endParaRPr lang="en-US" sz="2800" dirty="0">
              <a:latin typeface="Algerian" panose="04020705040A02060702" pitchFamily="82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72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465" y="483628"/>
            <a:ext cx="10600038" cy="1293028"/>
          </a:xfrm>
        </p:spPr>
        <p:txBody>
          <a:bodyPr>
            <a:normAutofit/>
          </a:bodyPr>
          <a:lstStyle/>
          <a:p>
            <a:pPr algn="ctr"/>
            <a:r>
              <a:rPr lang="en-US" sz="4000" u="sng" cap="none" dirty="0" smtClean="0"/>
              <a:t>Theory of learning (trail and error)</a:t>
            </a:r>
            <a:endParaRPr lang="en-US" sz="4000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802" y="2233444"/>
            <a:ext cx="5884782" cy="33626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# Primary law of learning.</a:t>
            </a:r>
          </a:p>
          <a:p>
            <a:r>
              <a:rPr lang="en-US" sz="3600" dirty="0" smtClean="0"/>
              <a:t>  law of Readiness.</a:t>
            </a:r>
          </a:p>
          <a:p>
            <a:r>
              <a:rPr lang="en-US" sz="3600" dirty="0" smtClean="0"/>
              <a:t>  law of Exercise.</a:t>
            </a:r>
          </a:p>
          <a:p>
            <a:r>
              <a:rPr lang="en-US" sz="3600" dirty="0" smtClean="0"/>
              <a:t>  law of Effect.</a:t>
            </a:r>
          </a:p>
        </p:txBody>
      </p:sp>
      <p:pic>
        <p:nvPicPr>
          <p:cNvPr id="1026" name="Picture 2" descr="Laws of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568" y="2233444"/>
            <a:ext cx="5361431" cy="462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799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994" y="666836"/>
            <a:ext cx="9611497" cy="1293028"/>
          </a:xfrm>
        </p:spPr>
        <p:txBody>
          <a:bodyPr>
            <a:normAutofit/>
          </a:bodyPr>
          <a:lstStyle/>
          <a:p>
            <a:pPr algn="ctr"/>
            <a:r>
              <a:rPr lang="en-US" sz="6000" u="sng" cap="none" dirty="0" smtClean="0"/>
              <a:t>Law of Readiness.</a:t>
            </a:r>
            <a:endParaRPr lang="en-US" sz="6000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987" y="2649583"/>
            <a:ext cx="4886014" cy="3675017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It refers to being prepared for action. If an individual is not mentally or physically ready to learn, the process of learning cannot be effectively instilled.</a:t>
            </a:r>
            <a:endParaRPr lang="en-US" sz="2800" dirty="0"/>
          </a:p>
        </p:txBody>
      </p:sp>
      <p:pic>
        <p:nvPicPr>
          <p:cNvPr id="2050" name="Picture 2" descr="Law of Read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33" y="2649583"/>
            <a:ext cx="6180667" cy="420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615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3602" y="973667"/>
            <a:ext cx="9001462" cy="919163"/>
          </a:xfrm>
        </p:spPr>
        <p:txBody>
          <a:bodyPr>
            <a:normAutofit/>
          </a:bodyPr>
          <a:lstStyle/>
          <a:p>
            <a:r>
              <a:rPr lang="en-US" sz="6000" u="sng" cap="none" dirty="0" smtClean="0"/>
              <a:t>Law of Exercise.</a:t>
            </a:r>
            <a:endParaRPr lang="en-US" sz="6000" u="sng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71801"/>
            <a:ext cx="5956997" cy="3471332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Repeated practice enhances the efficiency and durability of learning. Connections strengthen with practice and weaken when practice stops.</a:t>
            </a:r>
            <a:endParaRPr lang="en-US" sz="2800" dirty="0"/>
          </a:p>
        </p:txBody>
      </p:sp>
      <p:pic>
        <p:nvPicPr>
          <p:cNvPr id="3074" name="Picture 2" descr="A man becoming successful through practice in his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1" y="2861732"/>
            <a:ext cx="6299200" cy="399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42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602" y="550332"/>
            <a:ext cx="9001462" cy="1198563"/>
          </a:xfrm>
        </p:spPr>
        <p:txBody>
          <a:bodyPr>
            <a:normAutofit/>
          </a:bodyPr>
          <a:lstStyle/>
          <a:p>
            <a:r>
              <a:rPr lang="en-US" sz="6000" u="sng" cap="none" dirty="0" smtClean="0"/>
              <a:t>Law of effect.</a:t>
            </a:r>
            <a:endParaRPr lang="en-US" sz="6000" u="sng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269" y="2734732"/>
            <a:ext cx="6070451" cy="3674533"/>
          </a:xfrm>
        </p:spPr>
        <p:txBody>
          <a:bodyPr>
            <a:normAutofit/>
          </a:bodyPr>
          <a:lstStyle/>
          <a:p>
            <a:r>
              <a:rPr lang="en-US" sz="2600" dirty="0">
                <a:effectLst/>
              </a:rPr>
              <a:t>The </a:t>
            </a:r>
            <a:r>
              <a:rPr lang="en-US" sz="2600" b="1" dirty="0">
                <a:effectLst/>
              </a:rPr>
              <a:t>law of effect</a:t>
            </a:r>
            <a:r>
              <a:rPr lang="en-US" sz="2600" dirty="0">
                <a:effectLst/>
              </a:rPr>
              <a:t> states that </a:t>
            </a:r>
            <a:r>
              <a:rPr lang="en-US" sz="2600" b="1" dirty="0">
                <a:effectLst/>
              </a:rPr>
              <a:t>behaviors</a:t>
            </a:r>
            <a:r>
              <a:rPr lang="en-US" sz="2600" dirty="0">
                <a:effectLst/>
              </a:rPr>
              <a:t> followed by </a:t>
            </a:r>
            <a:r>
              <a:rPr lang="en-US" sz="2600" b="1" dirty="0">
                <a:effectLst/>
              </a:rPr>
              <a:t>pleasant or rewarding consequences</a:t>
            </a:r>
            <a:r>
              <a:rPr lang="en-US" sz="2600" dirty="0">
                <a:effectLst/>
              </a:rPr>
              <a:t> are more likely to be </a:t>
            </a:r>
            <a:r>
              <a:rPr lang="en-US" sz="2600" b="1" dirty="0">
                <a:effectLst/>
              </a:rPr>
              <a:t>repeated</a:t>
            </a:r>
            <a:r>
              <a:rPr lang="en-US" sz="2600" dirty="0">
                <a:effectLst/>
              </a:rPr>
              <a:t>, while behaviors followed by </a:t>
            </a:r>
            <a:r>
              <a:rPr lang="en-US" sz="2600" b="1" dirty="0">
                <a:effectLst/>
              </a:rPr>
              <a:t>unpleasant or punishing consequences</a:t>
            </a:r>
            <a:r>
              <a:rPr lang="en-US" sz="2600" dirty="0">
                <a:effectLst/>
              </a:rPr>
              <a:t> are less likely to be repeated.</a:t>
            </a:r>
          </a:p>
          <a:p>
            <a:endParaRPr lang="en-US" dirty="0"/>
          </a:p>
        </p:txBody>
      </p:sp>
      <p:pic>
        <p:nvPicPr>
          <p:cNvPr id="4100" name="Picture 4" descr="A teacher rewarding students for their good ma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720" y="2734733"/>
            <a:ext cx="5669280" cy="412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48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 beautiful thank you in a classroom with students wearing lovely Nepali dress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364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90</TotalTime>
  <Words>143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Bookman Old Style</vt:lpstr>
      <vt:lpstr>Rockwell</vt:lpstr>
      <vt:lpstr>Damask</vt:lpstr>
      <vt:lpstr>PowerPoint Presentation</vt:lpstr>
      <vt:lpstr>Hello and welcome to everyone</vt:lpstr>
      <vt:lpstr>Theory of learning (trail and error)</vt:lpstr>
      <vt:lpstr>Law of Readiness.</vt:lpstr>
      <vt:lpstr>Law of Exercise.</vt:lpstr>
      <vt:lpstr>Law of effect.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16</cp:revision>
  <dcterms:created xsi:type="dcterms:W3CDTF">2024-05-25T05:19:36Z</dcterms:created>
  <dcterms:modified xsi:type="dcterms:W3CDTF">2024-05-26T01:02:29Z</dcterms:modified>
</cp:coreProperties>
</file>