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F8348-A1A8-4BE1-B230-EE0D6DC0199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7EDE9-4162-4869-B242-A433CA449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9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7EDE9-4162-4869-B242-A433CA449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1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7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9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64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34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4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4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01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37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4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9B706-F8A8-4AD0-86BE-D6A062AFEC3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41583-642E-4604-A3E2-3BE1E6F2E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63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D704-0905-50DA-162D-00BA8F506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653447"/>
            <a:ext cx="11338559" cy="1655762"/>
          </a:xfrm>
        </p:spPr>
        <p:txBody>
          <a:bodyPr/>
          <a:lstStyle/>
          <a:p>
            <a:r>
              <a:rPr lang="en-US" dirty="0"/>
              <a:t>7.7 Common </a:t>
            </a:r>
            <a:r>
              <a:rPr lang="en-US" b="0" dirty="0"/>
              <a:t>integration and   test challenges </a:t>
            </a:r>
            <a:r>
              <a:rPr lang="en-US" dirty="0"/>
              <a:t>and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35B0-6E8E-C967-471B-034D9049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6236" y="3556318"/>
            <a:ext cx="9939528" cy="1811210"/>
          </a:xfrm>
        </p:spPr>
        <p:txBody>
          <a:bodyPr/>
          <a:lstStyle/>
          <a:p>
            <a:r>
              <a:rPr lang="en-GB" dirty="0"/>
              <a:t>SITE practices often involve a number of challenges and issues for SEs. Let’s explore some of the more</a:t>
            </a:r>
          </a:p>
          <a:p>
            <a:r>
              <a:rPr lang="en-GB" dirty="0"/>
              <a:t>common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9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96AF-C64B-9EC8-D20A-0EC385BA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501555"/>
            <a:ext cx="9733512" cy="1242251"/>
          </a:xfrm>
        </p:spPr>
        <p:txBody>
          <a:bodyPr/>
          <a:lstStyle/>
          <a:p>
            <a:r>
              <a:rPr lang="en-US" dirty="0"/>
              <a:t>Challenge 1: SITE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05AE4-5654-9D42-AF62-DC8B0DF36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736056"/>
            <a:ext cx="9733512" cy="3135757"/>
          </a:xfrm>
        </p:spPr>
        <p:txBody>
          <a:bodyPr>
            <a:normAutofit/>
          </a:bodyPr>
          <a:lstStyle/>
          <a:p>
            <a:r>
              <a:rPr lang="en-GB" dirty="0"/>
              <a:t>Deficiencies in establishing the test environment, poor test assumptions, improperly trained and skilled</a:t>
            </a:r>
          </a:p>
          <a:p>
            <a:r>
              <a:rPr lang="en-GB" dirty="0"/>
              <a:t>test operators, and an uncontrollable test environment compromise the integrity of engineering test</a:t>
            </a:r>
          </a:p>
          <a:p>
            <a:r>
              <a:rPr lang="en-GB" dirty="0"/>
              <a:t>results.</a:t>
            </a:r>
          </a:p>
          <a:p>
            <a:r>
              <a:rPr lang="en-GB" b="1" dirty="0"/>
              <a:t>Challenge 2: </a:t>
            </a:r>
            <a:r>
              <a:rPr lang="en-GB" dirty="0"/>
              <a:t>Biased or Aliased SITE Data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4749-0F76-1D50-2D30-FFC7A69F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301752"/>
            <a:ext cx="9733512" cy="1269683"/>
          </a:xfrm>
        </p:spPr>
        <p:txBody>
          <a:bodyPr/>
          <a:lstStyle/>
          <a:p>
            <a:r>
              <a:rPr lang="en-GB" dirty="0"/>
              <a:t>Challenge 3: Preserving and Archiving Test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F6BDB-CD04-3CE3-BC12-1A516594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432304"/>
            <a:ext cx="9733512" cy="392277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end technical goal of SITE and system verification is to establish that a system, product, or service</a:t>
            </a:r>
          </a:p>
          <a:p>
            <a:r>
              <a:rPr lang="en-GB" dirty="0"/>
              <a:t>fully complies with its System Performance Specification (SPS). The validity and integrity of the compliance</a:t>
            </a:r>
          </a:p>
          <a:p>
            <a:r>
              <a:rPr lang="en-GB" dirty="0"/>
              <a:t>decision resides in the formal acceptance test procedure (ATP) results used to record objective evidence.</a:t>
            </a:r>
          </a:p>
          <a:p>
            <a:r>
              <a:rPr lang="en-GB" dirty="0"/>
              <a:t>Therefore, ALL test data recorded during a formal ATP must be preserved by archiving in a permanent,</a:t>
            </a:r>
          </a:p>
          <a:p>
            <a:r>
              <a:rPr lang="en-GB" dirty="0"/>
              <a:t>safe, secure, and limited access facility.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6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64AD-CE4A-6024-FD88-97B33219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364" y="731520"/>
            <a:ext cx="9733512" cy="1141667"/>
          </a:xfrm>
        </p:spPr>
        <p:txBody>
          <a:bodyPr/>
          <a:lstStyle/>
          <a:p>
            <a:r>
              <a:rPr lang="en-GB" dirty="0"/>
              <a:t>Challenge 4: Test Data 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77E1F-6AA3-7F7B-8EE9-FA9C8391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203704"/>
            <a:ext cx="9733512" cy="4334256"/>
          </a:xfrm>
        </p:spPr>
        <p:txBody>
          <a:bodyPr>
            <a:normAutofit/>
          </a:bodyPr>
          <a:lstStyle/>
          <a:p>
            <a:r>
              <a:rPr lang="en-GB" dirty="0"/>
              <a:t>When formal test data are recorded, the validity of the data should be authenticated, depending on end</a:t>
            </a:r>
          </a:p>
          <a:p>
            <a:r>
              <a:rPr lang="en-GB" dirty="0"/>
              <a:t>usage. Authentication occurs in a number of ways. Generally, the authentication is performed by an</a:t>
            </a:r>
          </a:p>
          <a:p>
            <a:r>
              <a:rPr lang="en-GB" dirty="0"/>
              <a:t>Independent Test Agency (ITA) or individual within the Quality Assurance (QA) organization that is trained</a:t>
            </a:r>
          </a:p>
          <a:p>
            <a:r>
              <a:rPr lang="en-GB" dirty="0"/>
              <a:t>and authorized to authenticate test data in accordance with prescribed policies and procedures.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B5EA-45C1-E5BD-E1E5-B688D9E6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372" y="557784"/>
            <a:ext cx="9733512" cy="1425131"/>
          </a:xfrm>
        </p:spPr>
        <p:txBody>
          <a:bodyPr>
            <a:normAutofit fontScale="90000"/>
          </a:bodyPr>
          <a:lstStyle/>
          <a:p>
            <a:r>
              <a:rPr lang="en-GB" dirty="0"/>
              <a:t>Challenge 5: Dealing with One Test Article and Multiple Integrators and Testers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F4F3-E69C-DEA0-EB98-24F64C1F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496312"/>
            <a:ext cx="9733512" cy="3968496"/>
          </a:xfrm>
        </p:spPr>
        <p:txBody>
          <a:bodyPr>
            <a:normAutofit/>
          </a:bodyPr>
          <a:lstStyle/>
          <a:p>
            <a:r>
              <a:rPr lang="en-GB" dirty="0"/>
              <a:t>Because of the expense of developing large complex systems, multiple integrators may be required to</a:t>
            </a:r>
          </a:p>
          <a:p>
            <a:r>
              <a:rPr lang="en-GB" dirty="0"/>
              <a:t>work sequentially in shifts to meet development schedules. This potentially presents problems when</a:t>
            </a:r>
          </a:p>
          <a:p>
            <a:r>
              <a:rPr lang="en-GB" dirty="0"/>
              <a:t>integrators on the next shift waste time uninstalling undocumented “patches” to a build from a previous</a:t>
            </a:r>
          </a:p>
          <a:p>
            <a:r>
              <a:rPr lang="en-GB" dirty="0"/>
              <a:t>shift.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8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0611-2292-1020-8B9E-5B4741A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21792"/>
            <a:ext cx="9733512" cy="1653731"/>
          </a:xfrm>
        </p:spPr>
        <p:txBody>
          <a:bodyPr/>
          <a:lstStyle/>
          <a:p>
            <a:r>
              <a:rPr lang="en-US" dirty="0"/>
              <a:t>Challenge 6: insufficient time allocations for 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02EE-C994-7DFD-0B36-A543CDB8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3429000"/>
            <a:ext cx="9733512" cy="1653731"/>
          </a:xfrm>
        </p:spPr>
        <p:txBody>
          <a:bodyPr/>
          <a:lstStyle/>
          <a:p>
            <a:r>
              <a:rPr lang="en-US" dirty="0"/>
              <a:t>Perhaps one of the most serious challenges is making time allocation for SITE activities due to poor program planning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2049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336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7.7 Common integration and   test challenges and Issues</vt:lpstr>
      <vt:lpstr>Challenge 1: SITE Data Integrity</vt:lpstr>
      <vt:lpstr>Challenge 3: Preserving and Archiving Test Data</vt:lpstr>
      <vt:lpstr>Challenge 4: Test Data Authentication</vt:lpstr>
      <vt:lpstr>Challenge 5: Dealing with One Test Article and Multiple Integrators and Testers</vt:lpstr>
      <vt:lpstr>Challenge 6: insufficient time allocations for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pandey</dc:creator>
  <cp:lastModifiedBy>Bishal pandey</cp:lastModifiedBy>
  <cp:revision>1</cp:revision>
  <dcterms:created xsi:type="dcterms:W3CDTF">2024-11-14T13:25:31Z</dcterms:created>
  <dcterms:modified xsi:type="dcterms:W3CDTF">2024-11-14T14:37:11Z</dcterms:modified>
</cp:coreProperties>
</file>