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F85A-9451-41D9-9D80-44AFE4D38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514" y="985962"/>
            <a:ext cx="8825658" cy="160481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UNIT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6689B-BB77-410A-ACBC-C8CFA4997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2075" y="2684944"/>
            <a:ext cx="8825658" cy="86142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highlight>
                  <a:srgbClr val="FF0000"/>
                </a:highlight>
              </a:rPr>
              <a:t>System Integration, test and evaluation(site)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FFA0D-0BAF-406A-A956-7F169A9E9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75" y="3258875"/>
            <a:ext cx="4878852" cy="28874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9239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16B45-64A4-405B-926C-DA467CF3D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04FA5-F37C-418C-92F6-8BEE5A411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Integration, Test, and Evaluation (SITE)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critical phase in the development lifecycle of complex systems. This process ensures that all components of a system work together as intended, meet design requirements, and function in real-world scenarios.</a:t>
            </a:r>
          </a:p>
        </p:txBody>
      </p:sp>
    </p:spTree>
    <p:extLst>
      <p:ext uri="{BB962C8B-B14F-4D97-AF65-F5344CB8AC3E}">
        <p14:creationId xmlns:p14="http://schemas.microsoft.com/office/powerpoint/2010/main" val="312187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AAC5-053F-48F9-8BAA-E94400F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1.System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367B5-635C-4493-BA04-C85DB4C2D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step, individual subsystems or components are combined into a single cohesive system.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Engineers ensure that these parts work seamlessly together, resolving compatibility issues and data exchange requirements.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Integration can happen in phases or all at once, depending on the system's complexity.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79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E18BD-6B93-42E8-9FB5-E61C933EB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65603-FD0E-49CF-8AB4-4438D8085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68032"/>
            <a:ext cx="8825659" cy="34163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The system undergoes rigorous testing to verify that each component works as expected and that the integrated system performs its intended functions.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Types of testing include unit testing (individual components), integration testing (combined components), and system-level testing (the entire system).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SITE ensures a system is ready for deployment, reduces risks of failures, and confirms that it will meet the end users' needs and expectations.</a:t>
            </a:r>
          </a:p>
        </p:txBody>
      </p:sp>
    </p:spTree>
    <p:extLst>
      <p:ext uri="{BB962C8B-B14F-4D97-AF65-F5344CB8AC3E}">
        <p14:creationId xmlns:p14="http://schemas.microsoft.com/office/powerpoint/2010/main" val="30706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EA9F-A329-4EBD-99F2-9E4D87FE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2C9E-87B1-4273-B325-991B07C5E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Evaluation assesses the system’s overall performance against defined requirements and standards.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It involves analyzing test results to ensure the system meets quality and performance criteria.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106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42</TotalTime>
  <Words>221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Times New Roman</vt:lpstr>
      <vt:lpstr>Wingdings 3</vt:lpstr>
      <vt:lpstr>Ion Boardroom</vt:lpstr>
      <vt:lpstr>UNIT 7</vt:lpstr>
      <vt:lpstr>Introduction</vt:lpstr>
      <vt:lpstr>1.System Integration</vt:lpstr>
      <vt:lpstr>2. Test</vt:lpstr>
      <vt:lpstr>3.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7</dc:title>
  <dc:creator>Dell</dc:creator>
  <cp:lastModifiedBy>Dell</cp:lastModifiedBy>
  <cp:revision>1</cp:revision>
  <dcterms:created xsi:type="dcterms:W3CDTF">2024-11-14T12:58:26Z</dcterms:created>
  <dcterms:modified xsi:type="dcterms:W3CDTF">2024-11-14T13:40:26Z</dcterms:modified>
</cp:coreProperties>
</file>