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5B6E-8FC0-E1FA-6580-DBD55DB22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E9ED7-31F5-49D9-6BD8-21E9BAD1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870C-CA45-40C3-2F40-4AF48D9C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0B3A-1309-AD9F-F63D-C968BF21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80E9-AC54-94A2-076B-C291EC29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3BE4-F0EF-FF54-CFCA-5A424C1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908E0-4658-2175-B98E-174EFDE3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53D4-506E-1DAD-D89F-9C55A353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0159-6BCB-BFDA-E8AD-25C0D819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FABF-AA42-8A16-EEB9-0872C13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9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379D3-C90F-159B-FF78-25BACFCE2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9DDD7-C4BE-1503-2940-2D5816AA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0C47-2E4D-7DD5-A032-8072BF10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CC4F-F14C-F916-3333-0A0A5D2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9B33-7672-B604-287A-0A8A64C3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1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4731-5A33-A8DF-FB64-10B30AE5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5C70-E48E-D8F6-971B-420BB8CC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113A-9D08-481B-5199-D9D49F5B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C781-4D4F-6AB1-5AE7-F0026236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CB46-61F6-06AF-AC4A-667E44B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1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4A48-ADCB-8A97-E076-55AB627E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C70D-DBF2-1B54-C1A3-A98B65B3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380E-B029-8BD9-56D3-D11AA9B5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3F47-1664-8569-0790-BE2DC62A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DC82-FF30-652A-857E-43927ADE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0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3FD7-A96B-5961-10B1-FBD1E90F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06D9-DFCC-92EC-6980-B6F403545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87F2-5777-AD67-4138-8B4FD954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EAF9-853F-D207-5B95-FDA80F84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B195-BCAE-14D5-305D-81FAAF15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C43A2-47F3-9EEE-D50D-DB466078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DD27-1196-C886-8B53-7D6AB7FF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AA44-B584-2A66-0DD7-589CDD6A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198-DD51-83B8-0531-E178C176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7DFDD-8A60-9957-432A-1DC6DA502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699CB-70E4-EF0A-258E-A014261EB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E5BA9-4EC3-A57B-0FD3-1952FC3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BA8C4-1BB4-0070-B26F-2B0A186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2AD70-D968-74F3-CB97-4C64FCB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B862-C077-8949-B5D9-2E2CC599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0E043-5362-6E0D-88F1-8564656D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BB72-AA7D-9519-0CD2-506226FD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5F699-0F8B-B618-387F-A82E6774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1EF91-227F-3604-4B5F-5FB8E5BE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88199-C963-6BBB-EBF6-42125F0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543CA-51DF-428D-B84C-2C5E3F77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0D98-525E-9E00-4A40-4B01C340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E10F-2119-C359-D51F-D1103DDD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F1851-ADB5-B27A-4226-7F312CA8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3179-9DFD-6565-89AB-96D7401D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3E1B4-FFCB-C7B9-EB28-46D77180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C612-302C-8D5D-B7D9-8CE002C4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06A5-B9DA-D917-3BB3-E6F3B108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6781-D23F-FE6C-A552-F1483814D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B7C1B-AB03-4CBE-FAC6-DD341B805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B057-2A07-E1CC-2DC9-847B164F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2260D-7B7A-49E3-1F17-151395AF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84A21-8CA9-BFD2-7D1D-DD48DAB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2C268-D6E9-8EED-0625-453AEFEC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BDC7A-74A6-E79B-130F-7E6091C9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829B-E5AB-478E-13F5-15B6545C0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540A8-55F9-4176-9DF5-22B2DC2DB30F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BCB5-7EB0-3039-A9FA-A3B785E6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23ED-A511-3711-2109-79B220008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B182D-3233-4171-965E-D06B37B9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FFD11-6871-3A71-8CF3-2A6E98EC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35A67-2217-F1CC-CE22-743D822BE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250219"/>
          </a:xfrm>
        </p:spPr>
        <p:txBody>
          <a:bodyPr/>
          <a:lstStyle/>
          <a:p>
            <a:r>
              <a:rPr lang="en-US" sz="44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FINANCIAL PERFORMANCE DASHBOARD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5F965-CAEA-11D7-B15A-2F2FA80F7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3007581"/>
            <a:ext cx="10583188" cy="291614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financial performance across different countries, products, and time periods, using key financial metrics such as sales, profit, cost of goods sold (COGS), and discounts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146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542C-C75C-7BF6-0581-27DF03AA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8253"/>
          </a:xfrm>
        </p:spPr>
        <p:txBody>
          <a:bodyPr/>
          <a:lstStyle/>
          <a:p>
            <a:pPr algn="ctr"/>
            <a:r>
              <a:rPr lang="en-IN" sz="17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a detailed overview of financial performance by country, product, and segment to identify key areas of profitability.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0CEFA-1E3E-51F1-F91F-6DE25F90E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52"/>
            <a:ext cx="12191999" cy="6539947"/>
          </a:xfrm>
        </p:spPr>
      </p:pic>
    </p:spTree>
    <p:extLst>
      <p:ext uri="{BB962C8B-B14F-4D97-AF65-F5344CB8AC3E}">
        <p14:creationId xmlns:p14="http://schemas.microsoft.com/office/powerpoint/2010/main" val="19128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5FF6-CB5D-B92B-4FF6-5B6F29F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5272"/>
          </a:xfrm>
        </p:spPr>
        <p:txBody>
          <a:bodyPr/>
          <a:lstStyle/>
          <a:p>
            <a:pPr algn="ctr"/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Analyses the impact of discounts on sales and profit across countries, products and segments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A4541-5ECD-3D0D-9240-C5FCF55E2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906"/>
            <a:ext cx="12192000" cy="6516093"/>
          </a:xfrm>
        </p:spPr>
      </p:pic>
    </p:spTree>
    <p:extLst>
      <p:ext uri="{BB962C8B-B14F-4D97-AF65-F5344CB8AC3E}">
        <p14:creationId xmlns:p14="http://schemas.microsoft.com/office/powerpoint/2010/main" val="420609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20137-4F38-59EF-6D05-946761A4A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3A15F-DEA8-A8C3-FC88-4C999887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1"/>
            <a:ext cx="11051650" cy="763324"/>
          </a:xfrm>
        </p:spPr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B0060-9EE3-652F-30B5-D25CF854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5095586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$118.73M generated in revenue and $16.89M in profit, with a 14.23% profit margin and a cost-to-sales ratio of 0.86 with moderate discounts at 7.20%.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1M units were sold generating $127.93M in gross sales with $101.83M in COGS and $9.21M in discounts.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USA generates the highest revenue among countries but has the lowest profit margin (12%).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France and Germany have highest profit margins (15.5% and 15.7%).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Among products, Amarilla has the highest profit margin (15.9%), while Velo has the lowest (12.6%) of all.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Paseo</a:t>
            </a: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the highest revenue while Carretera contributes the least.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 and profit show noticeable month-over-month (MoM) growth spikes toward the end of 2014.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 Partners maintain consistent profit margins above 73%.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Government tops the market segment in terms of units sold, revenue, profit and discounts given.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Enterprise is the lowest performing market segment with a negative profit margin of 3.13%.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370C5-E6EA-C206-7073-E36126B6D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5B453-1720-2A55-4FFB-E0F5AD89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1"/>
            <a:ext cx="11075504" cy="783201"/>
          </a:xfrm>
        </p:spPr>
        <p:txBody>
          <a:bodyPr>
            <a:normAutofit/>
          </a:bodyPr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18BD-2FD5-5C98-5511-8AE7D577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54205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Profit trends lag behind revenue trends.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Government segment contributes the most amount of revenue followed by small businesses and enterprises.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discount band gives most discounts (58%) followed by medium (33%) and low (10%).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 discount band shows the lowest profit margin (9.07%) while the none discount band shows the highest profit margin but has lowest revenue.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 and Low discount bands generate considerable revenue with good profit margins (14.39 % and 17.87%).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France and Germany lead in profit generation, whereas Mexico makes the least profit.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Canada sells most no. of products followed by France and USA.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 gives the highest discounts ($2.3 M) despite making the second lowest profit($3 M).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Paseo</a:t>
            </a:r>
            <a:r>
              <a:rPr lang="en-IN" sz="16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leads in units sold, discounts as well as profit generated.</a:t>
            </a:r>
            <a:endParaRPr lang="en-IN" sz="1600" kern="100" dirty="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Carretera is the lowest performing product.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0036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Office Theme</vt:lpstr>
      <vt:lpstr>FINANCIAL PERFORMANCE DASHBOARD </vt:lpstr>
      <vt:lpstr>Provides a detailed overview of financial performance by country, product, and segment to identify key areas of profitability. </vt:lpstr>
      <vt:lpstr>Analyses the impact of discounts on sales and profit across countries, products and segments</vt:lpstr>
      <vt:lpstr>Insights: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1</cp:revision>
  <dcterms:created xsi:type="dcterms:W3CDTF">2024-11-29T16:32:23Z</dcterms:created>
  <dcterms:modified xsi:type="dcterms:W3CDTF">2024-11-29T16:32:40Z</dcterms:modified>
</cp:coreProperties>
</file>