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EF3-5086-BB67-34CB-02232B6A5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7C49F-335C-17A1-4932-E2F5EC57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E10E-5530-063E-4126-C4BC4C20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4AF7-A8C8-DC98-DF3D-67842B5A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5623-901A-B292-1050-7A433640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5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55BB-E088-85F0-8687-0DEA0CB6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1C68C-0ED8-1ABD-B0E9-F0C8AAB4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03B3-9C76-9F37-7DF0-77D6CDFA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33A7-2731-B1F4-1BC1-310D2C46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6484-6855-DBA4-F8EC-6C924730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6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55A79-1A27-79A3-630C-467FAC575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9E61E-FF05-7362-0B9C-E077D48F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A349-095A-61AD-93E0-395370F1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3D9E-D3C9-4422-87CC-3979D552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252F6-9ACD-69DE-8D16-DE3287BB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8407-5ECA-6DFE-50B4-D191BFC9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7636-507C-1407-680A-B0E5A586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AF3F-7A41-6E13-9B8D-9D90AF87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BC27-872F-5E32-18F9-DE76192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015C-4EBC-69AD-3749-762F4081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DF08-DD8C-7346-2ACC-B8119F2B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EB1-FB19-E672-12E6-A5E603F1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13190-5E3B-0A52-6E40-3178A855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F3AF6-1B91-D07B-6BFA-044A4BBD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080D-7D53-C2DA-5893-47A99A4C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0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ADB3-10AA-C36F-BEBA-FF9BE43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873C-D01A-3FE7-0D34-87D1AE4A1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0BADF-4A72-8E67-3858-FEA4B7AF1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5AFD9-A3A6-419C-5806-C2B4560E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064DC-BF7C-FF4C-3EDD-1C4957E3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A9F6-BDCE-FF28-FFBA-56B7AA0E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6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A98E-EA7F-F140-0D9B-63AAC375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911A-8F8D-8156-849D-C4F5C80D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D860D-43FB-2322-E6D8-4389535E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CB9CA-7706-A221-BC18-8CC6C215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A64A0-499D-B34A-B09E-E5C1D0718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ECCE5-6CBD-90C2-7FB1-2EC68FE0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5428-C040-7E31-CC60-94BD59F8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5DD40-BA31-CB26-190F-E037C9D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75F6-42C5-7898-0A9A-BE13B740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869E1-2DA8-7F09-50B5-5240CCC4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4120F-842C-BAF4-1A81-77281972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322A7-B7AD-507B-14DE-BF40F32B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764B0-B78F-3A86-4E19-5B0B778A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F8182-0548-9EA7-A5F6-8AC4CF8B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D032B-E1BE-F330-7199-21DC7D7C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5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4CAA-42DE-F5EE-99FE-FFF9612D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7555-4E21-B3ED-FB2E-8AFD6795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192AA-93A5-E05B-D2BB-C41C0330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B278-3958-6928-BB1D-8BBEF0A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E616E-EFFB-AB3A-6326-4A32D56A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7F10C-7524-A331-8B39-FBD1B81C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1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6444-BB5E-C001-F8DE-89B2185B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425D2-A669-73FD-4A41-7BD45993B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74C8C-3694-E793-DD8B-E05D12C1A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813A2-07C8-5B99-40D4-8C874B54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76DC0-4702-A37B-B58E-4265EED2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D01D-2E38-C8AC-1E50-8A03CD03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9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6773A-22D9-C588-00FE-8D512D63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AEB72-5A71-A634-FF63-F24146E3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ECE8-5FC1-BAA5-9AE1-394084C0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0B8F0-14DC-48B9-9F23-99148B5FC49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58DB-917A-C535-7619-5082706BB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484DF-0B6D-CBDC-946F-EF02DD4E4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636F6-4633-4C98-AC70-DA450D2A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9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ilding with cars parked on the side&#10;&#10;Description automatically generated">
            <a:extLst>
              <a:ext uri="{FF2B5EF4-FFF2-40B4-BE49-F238E27FC236}">
                <a16:creationId xmlns:a16="http://schemas.microsoft.com/office/drawing/2014/main" id="{4399A44E-D53B-B073-F1CE-6E2460FB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FFEDE-33E0-BA28-81D0-427148E0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bs-Latn-BA" b="1" dirty="0">
                <a:solidFill>
                  <a:srgbClr val="7030A0"/>
                </a:solidFill>
              </a:rPr>
              <a:t>P</a:t>
            </a:r>
            <a:r>
              <a:rPr lang="en-US" b="1" dirty="0" err="1">
                <a:solidFill>
                  <a:srgbClr val="7030A0"/>
                </a:solidFill>
              </a:rPr>
              <a:t>roblem</a:t>
            </a:r>
            <a:r>
              <a:rPr lang="en-US" b="1" dirty="0">
                <a:solidFill>
                  <a:srgbClr val="7030A0"/>
                </a:solidFill>
              </a:rPr>
              <a:t> Statement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EC4C5-C74E-BD10-3B5B-2EE61EDF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2268"/>
            <a:ext cx="9144000" cy="3015532"/>
          </a:xfrm>
        </p:spPr>
        <p:txBody>
          <a:bodyPr/>
          <a:lstStyle/>
          <a:p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The hotel industry faces challenges in managing bookings, cancellations, and customer satisfaction while maximizing revenue and operational efficiency. Build a Power Bi  project that aims to analyze booking and cancellation trends, guest and revenue patterns, market segment performance, and key operational metrics to identify actionable insights for improved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01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EEC6-C867-5095-7C42-4CD1D6C8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EB667-1B94-D0CB-0246-76E4D5201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38041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5AD5-1A35-99C9-F97A-10A8F132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4785"/>
          </a:xfrm>
        </p:spPr>
        <p:txBody>
          <a:bodyPr>
            <a:normAutofit/>
          </a:bodyPr>
          <a:lstStyle/>
          <a:p>
            <a:pPr algn="ctr"/>
            <a:r>
              <a:rPr lang="en-US" sz="1500" b="1" dirty="0">
                <a:solidFill>
                  <a:schemeClr val="accent5"/>
                </a:solidFill>
              </a:rPr>
              <a:t>Booking Overview</a:t>
            </a:r>
            <a:r>
              <a:rPr lang="en-US" sz="1500" dirty="0">
                <a:solidFill>
                  <a:schemeClr val="accent5"/>
                </a:solidFill>
              </a:rPr>
              <a:t>: Analyzes booking and cancellation trends to identify key drivers and patterns across hotel types.</a:t>
            </a:r>
            <a:endParaRPr lang="en-IN" sz="1500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B984D2-9AAB-1DF3-70CA-D8030AD79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24"/>
            <a:ext cx="12192000" cy="6404776"/>
          </a:xfrm>
        </p:spPr>
      </p:pic>
    </p:spTree>
    <p:extLst>
      <p:ext uri="{BB962C8B-B14F-4D97-AF65-F5344CB8AC3E}">
        <p14:creationId xmlns:p14="http://schemas.microsoft.com/office/powerpoint/2010/main" val="68747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872E-D4C2-88E4-AD3D-56543070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8639"/>
          </a:xfrm>
        </p:spPr>
        <p:txBody>
          <a:bodyPr>
            <a:normAutofit/>
          </a:bodyPr>
          <a:lstStyle/>
          <a:p>
            <a:pPr algn="ctr"/>
            <a:r>
              <a:rPr lang="en-US" sz="1500" b="1" dirty="0">
                <a:solidFill>
                  <a:schemeClr val="accent5"/>
                </a:solidFill>
              </a:rPr>
              <a:t>Guest and Revenue Analysis</a:t>
            </a:r>
            <a:r>
              <a:rPr lang="en-US" sz="1500" dirty="0">
                <a:solidFill>
                  <a:schemeClr val="accent5"/>
                </a:solidFill>
              </a:rPr>
              <a:t>: Analyzes guest demographics and revenue contributions to optimize profitability and retention.</a:t>
            </a:r>
            <a:endParaRPr lang="en-IN" sz="1500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3332D-EB95-5A6C-F004-D961F22C8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729"/>
            <a:ext cx="12192000" cy="6278270"/>
          </a:xfrm>
        </p:spPr>
      </p:pic>
    </p:spTree>
    <p:extLst>
      <p:ext uri="{BB962C8B-B14F-4D97-AF65-F5344CB8AC3E}">
        <p14:creationId xmlns:p14="http://schemas.microsoft.com/office/powerpoint/2010/main" val="35169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B383-B285-3E85-4CE8-C85EC704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"/>
            <a:ext cx="11545294" cy="588396"/>
          </a:xfrm>
        </p:spPr>
        <p:txBody>
          <a:bodyPr>
            <a:normAutofit/>
          </a:bodyPr>
          <a:lstStyle/>
          <a:p>
            <a:pPr algn="ctr"/>
            <a:r>
              <a:rPr lang="en-US" sz="1500" b="1" dirty="0">
                <a:solidFill>
                  <a:schemeClr val="accent5"/>
                </a:solidFill>
              </a:rPr>
              <a:t>Market and Special Request Analysis</a:t>
            </a:r>
            <a:r>
              <a:rPr lang="en-US" sz="1500" dirty="0">
                <a:solidFill>
                  <a:schemeClr val="accent5"/>
                </a:solidFill>
              </a:rPr>
              <a:t>: Evaluates the performance of market segments and guest preferences to improve operational strategies.</a:t>
            </a:r>
            <a:endParaRPr lang="en-IN" sz="1500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BA8B7A-A57B-8468-9D75-0A0F3958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398"/>
            <a:ext cx="12192000" cy="6269602"/>
          </a:xfrm>
        </p:spPr>
      </p:pic>
    </p:spTree>
    <p:extLst>
      <p:ext uri="{BB962C8B-B14F-4D97-AF65-F5344CB8AC3E}">
        <p14:creationId xmlns:p14="http://schemas.microsoft.com/office/powerpoint/2010/main" val="374819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B08E-4344-4888-3C00-2BB7514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8639"/>
          </a:xfrm>
        </p:spPr>
        <p:txBody>
          <a:bodyPr>
            <a:normAutofit/>
          </a:bodyPr>
          <a:lstStyle/>
          <a:p>
            <a:pPr algn="ctr"/>
            <a:r>
              <a:rPr lang="en-US" sz="1500" b="1" dirty="0">
                <a:solidFill>
                  <a:schemeClr val="accent5"/>
                </a:solidFill>
              </a:rPr>
              <a:t>Performance Insights</a:t>
            </a:r>
            <a:r>
              <a:rPr lang="en-US" sz="1500" dirty="0">
                <a:solidFill>
                  <a:schemeClr val="accent5"/>
                </a:solidFill>
              </a:rPr>
              <a:t>: Highlights key performance metrics and trends to support strategic decision-making.</a:t>
            </a:r>
            <a:endParaRPr lang="en-IN" sz="1500" dirty="0">
              <a:solidFill>
                <a:schemeClr val="accent5"/>
              </a:solidFill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3D9E9669-B415-8B71-C7F5-D76108C98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19"/>
            <a:ext cx="12192000" cy="6436580"/>
          </a:xfrm>
        </p:spPr>
      </p:pic>
    </p:spTree>
    <p:extLst>
      <p:ext uri="{BB962C8B-B14F-4D97-AF65-F5344CB8AC3E}">
        <p14:creationId xmlns:p14="http://schemas.microsoft.com/office/powerpoint/2010/main" val="35684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uilding with cars parked on the side&#10;&#10;Description automatically generated">
            <a:extLst>
              <a:ext uri="{FF2B5EF4-FFF2-40B4-BE49-F238E27FC236}">
                <a16:creationId xmlns:a16="http://schemas.microsoft.com/office/drawing/2014/main" id="{94F9DDE4-F7A2-8D52-9C93-3F49B575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0"/>
            <a:ext cx="12192000" cy="68602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84699-119D-8E75-A4F2-372EE9E5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2" y="254441"/>
            <a:ext cx="1857956" cy="128016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/>
                </a:solidFill>
              </a:rPr>
              <a:t>Insights:</a:t>
            </a:r>
            <a:endParaRPr lang="en-IN" sz="3500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ECA1C-213B-01B1-5AFC-DFFCD483D030}"/>
              </a:ext>
            </a:extLst>
          </p:cNvPr>
          <p:cNvSpPr txBox="1"/>
          <p:nvPr/>
        </p:nvSpPr>
        <p:spPr>
          <a:xfrm>
            <a:off x="294198" y="1407381"/>
            <a:ext cx="11632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Booking and Cancellation trends showed almost similar trends. Cancellations increase as bookings increase and decrease as bookings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Bookings  and cancellations show rise from January to April and a fall after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time categories with longer durations showed higher cancellation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Hotels had considerable higher bookings and cancellations than Resort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Travel Agencies contributed to the most number of bookings, cancellations and guests.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Cancellations were not affected much by room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Transient Customers contributed the most to total guests, cancellation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Hotels had higher revenue than Resort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77% guests chose bed and breakfast meal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the entire revenue was generated on no deposit type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Agencies had the highest bookings, cancellations, revenue and lead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Portugal had the most bookings, cancellation and revenue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trends show rise from January to August and a decrease thereafter.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Complementary, Corporate and Aviation segment guests are the most loyal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08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Bahnschrift Condensed</vt:lpstr>
      <vt:lpstr>Office Theme</vt:lpstr>
      <vt:lpstr>Problem Statement</vt:lpstr>
      <vt:lpstr>PowerPoint Presentation</vt:lpstr>
      <vt:lpstr>Booking Overview: Analyzes booking and cancellation trends to identify key drivers and patterns across hotel types.</vt:lpstr>
      <vt:lpstr>Guest and Revenue Analysis: Analyzes guest demographics and revenue contributions to optimize profitability and retention.</vt:lpstr>
      <vt:lpstr>Market and Special Request Analysis: Evaluates the performance of market segments and guest preferences to improve operational strategies.</vt:lpstr>
      <vt:lpstr>Performance Insights: Highlights key performance metrics and trends to support strategic decision-making.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Bishal Saha</cp:lastModifiedBy>
  <cp:revision>2</cp:revision>
  <dcterms:created xsi:type="dcterms:W3CDTF">2024-11-25T14:50:41Z</dcterms:created>
  <dcterms:modified xsi:type="dcterms:W3CDTF">2024-11-25T14:57:12Z</dcterms:modified>
</cp:coreProperties>
</file>