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5906-2E18-B86C-7C68-DCF4A043D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3711D-DE0D-07AB-8B2F-21D21DF40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B4D1-C390-757B-7836-E934D2D1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811-92D6-42F2-960C-051E7D40C9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799F-50F9-A3EB-6ECA-117F7D9C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7A2A0-44CB-CCEA-4D2F-A44F781D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D09-D050-476B-A3BE-41677B91B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354-52AE-B3FD-1AF5-C223F923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C1402-F00A-119B-B880-3B1ABEDA0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7385-3DE3-EB21-AFE6-83466089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811-92D6-42F2-960C-051E7D40C9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4BF3C-75F2-02AF-448C-1C0CF1A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47AF-5B51-484E-F7B2-D9D3316C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D09-D050-476B-A3BE-41677B91B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14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7278A-A5D3-ABED-7374-58B250F5D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E32FE-2626-B15D-0EED-FE3280E8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5E493-A20B-E4AC-40A8-BE0A5717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811-92D6-42F2-960C-051E7D40C9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91A3-BD69-DD3F-2E20-9828013B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1F7A-D7F8-DA6E-96C7-AF16892D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D09-D050-476B-A3BE-41677B91B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4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AEC3-F507-7CB8-D968-DF3E7CCA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D42F-AB73-D8DE-0C5C-ED971FB4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BE58-CBAA-C67A-CF30-88B9CA04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811-92D6-42F2-960C-051E7D40C9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2E00-B4A9-EE5A-62EE-75BF4E33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3432A-9B54-B7BD-947E-F4172DC9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D09-D050-476B-A3BE-41677B91B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7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1D6D-36FF-0C57-7AC0-B0A4F5D0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6E4B6-09A9-F7E4-30E7-5C7D7D327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EF7A-994F-D125-C37C-3EA1E78D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811-92D6-42F2-960C-051E7D40C9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AB40-60A9-5245-FBF7-47DEB9A0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83A2B-B3A6-6050-63EE-B0B02CE1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D09-D050-476B-A3BE-41677B91B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9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08CD-CDE7-0FB0-B4B9-4FC286C9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9C73-7670-C265-F67E-7D630CB92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0055B-8476-A0CE-1E31-98390D228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73BEE-8396-8A45-D023-E226836A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811-92D6-42F2-960C-051E7D40C9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19697-34D8-9A4F-481C-2EC07204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4E31C-1506-12BC-EB7F-4DF0940C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D09-D050-476B-A3BE-41677B91B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C2A0-74FD-FC9A-2187-F8406F43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8EFF-E929-C301-55F5-9C2CE4148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0B8D3-01DE-CF55-9D81-2446BA9FB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311D6-CE63-3988-D5E7-E24A77A51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CFFE5-F668-0834-A96E-4F30A7EE9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2D59D-751F-A00A-F717-DA8FD3C5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811-92D6-42F2-960C-051E7D40C9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C824D-ADCB-B5AE-168C-FC51D4F3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F62B4-7BAC-B86A-C0DF-1F200DC3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D09-D050-476B-A3BE-41677B91B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5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5168-F74E-6F21-2CC8-17843CAD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89E3F-D873-FDEF-549F-63E03E2F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811-92D6-42F2-960C-051E7D40C9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72922-95DF-E3DF-B748-BF637027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D6C79-7094-0928-7E70-EA77EC38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D09-D050-476B-A3BE-41677B91B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12EF4-EFF3-BFDC-A42D-3CCE8DD7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811-92D6-42F2-960C-051E7D40C9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A80BB-6977-18E8-B84D-2ACC7C57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1EC6B-9F3A-0C3A-DC8E-0AF1C9E1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D09-D050-476B-A3BE-41677B91B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8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7B16-401C-2465-B932-A5D4E37E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23DE-375C-7EEC-F387-78889316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34A5A-E915-AE2D-3A2F-4A7673DB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A6EB1-F671-CEA6-8B81-BBE2A30C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811-92D6-42F2-960C-051E7D40C9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B6F41-D723-76BA-DFA6-54FA84C6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EABCC-D9E9-FC05-21B6-043C31D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D09-D050-476B-A3BE-41677B91B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BA1B-348B-24F0-7FCA-CEB47539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A093F-BFD3-D529-3F01-EBB61586F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007D0-9BFF-D6AE-19F1-9D02FA64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CBEA-827E-749F-FCDB-D1318126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F811-92D6-42F2-960C-051E7D40C9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45F7F-7DEE-375A-F0A8-B1F61121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497E7-19ED-7992-78DC-101F9B68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6D09-D050-476B-A3BE-41677B91B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4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71C6B-AC53-4F4F-A06A-E36F3A6B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40FB-489E-A7B3-59E4-B1D370ACF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54A5-B998-EED8-2B1D-C57500E1E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34F811-92D6-42F2-960C-051E7D40C922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D407-E1EF-D41C-9B2B-A49D97310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07D3-1A67-8769-E56A-8EF8B4EFA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76D09-D050-476B-A3BE-41677B91B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chef holding a pizza&#10;&#10;Description automatically generated">
            <a:extLst>
              <a:ext uri="{FF2B5EF4-FFF2-40B4-BE49-F238E27FC236}">
                <a16:creationId xmlns:a16="http://schemas.microsoft.com/office/drawing/2014/main" id="{DD62113E-3725-56EC-3794-8E7B43D46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93888-DA35-BF0A-2F73-91AEA371F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3402"/>
            <a:ext cx="9144000" cy="976798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02212-9A1A-9994-DDE9-A78693878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3675" y="3724275"/>
            <a:ext cx="8820150" cy="2228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pizza business faces challenges in understanding sales trends and customer preferences across different pizza categories, sizes, and time periods. There is a need to identify high-performing products, analyze the sales performance, understand customer preferences and enhance decision-making to improve overall profitability.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3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7A2-933A-99A0-83BD-99F646AF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365126"/>
            <a:ext cx="3143251" cy="34924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/>
              <a:t>Performance Trends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AD6513-54CF-C654-8EF5-6CE11577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714375"/>
            <a:ext cx="11658335" cy="5957013"/>
          </a:xfrm>
        </p:spPr>
      </p:pic>
    </p:spTree>
    <p:extLst>
      <p:ext uri="{BB962C8B-B14F-4D97-AF65-F5344CB8AC3E}">
        <p14:creationId xmlns:p14="http://schemas.microsoft.com/office/powerpoint/2010/main" val="293240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8F28-2048-B073-B005-A082DAB9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0" y="365126"/>
            <a:ext cx="3429000" cy="33972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/>
              <a:t>Categorical Insights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2BEC1023-B8C5-CA98-068A-8AA10B83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8175"/>
            <a:ext cx="12125325" cy="6057900"/>
          </a:xfrm>
        </p:spPr>
      </p:pic>
    </p:spTree>
    <p:extLst>
      <p:ext uri="{BB962C8B-B14F-4D97-AF65-F5344CB8AC3E}">
        <p14:creationId xmlns:p14="http://schemas.microsoft.com/office/powerpoint/2010/main" val="304321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and a pizza&#10;&#10;Description automatically generated">
            <a:extLst>
              <a:ext uri="{FF2B5EF4-FFF2-40B4-BE49-F238E27FC236}">
                <a16:creationId xmlns:a16="http://schemas.microsoft.com/office/drawing/2014/main" id="{342D6ED7-FA02-F913-49E7-7AEC470F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33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DDB23-856E-A380-1410-70BBEC49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EA1C-3129-C988-F7EB-19E9B8C0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66850"/>
            <a:ext cx="11258550" cy="5133974"/>
          </a:xfrm>
        </p:spPr>
        <p:txBody>
          <a:bodyPr/>
          <a:lstStyle/>
          <a:p>
            <a:r>
              <a:rPr lang="en-IN" sz="2000" dirty="0"/>
              <a:t>Orders  are highest from March to August. It starts dipping after July till October.</a:t>
            </a:r>
          </a:p>
          <a:p>
            <a:r>
              <a:rPr lang="en-IN" sz="2000" dirty="0"/>
              <a:t>The revenue of pizza sales follow a similar trend as the orders, peaking in July.</a:t>
            </a:r>
          </a:p>
          <a:p>
            <a:r>
              <a:rPr lang="en-IN" sz="2000" dirty="0"/>
              <a:t>Orders are highest on Thursdays, Fridays and Saturdays and dips on Sunday</a:t>
            </a:r>
          </a:p>
          <a:p>
            <a:r>
              <a:rPr lang="en-IN" sz="2000" dirty="0"/>
              <a:t>Classic Category contributes to the most Pizzas sold.</a:t>
            </a:r>
          </a:p>
          <a:p>
            <a:r>
              <a:rPr lang="en-IN" sz="2000" dirty="0"/>
              <a:t>All the pizza categories contribute to the revenue almost evenly with the classic category topping them all.</a:t>
            </a:r>
          </a:p>
          <a:p>
            <a:r>
              <a:rPr lang="en-IN" sz="2000" dirty="0"/>
              <a:t>Large size pizzas are the most sold while Extra Large and Family size are the least sold pizzas.</a:t>
            </a:r>
          </a:p>
          <a:p>
            <a:r>
              <a:rPr lang="en-IN" sz="2000" dirty="0"/>
              <a:t>The Classic Deluxe Pizza is the most sold pizza while The Thai Chicken Pizza rakes in the most revenue.</a:t>
            </a:r>
          </a:p>
          <a:p>
            <a:r>
              <a:rPr lang="en-IN" sz="2000" dirty="0"/>
              <a:t>The Barbeque Chicken Pizza, The Classic Deluxe Pizza and The Thai Chicken Pizza  are the highest performing SKUs.</a:t>
            </a:r>
          </a:p>
          <a:p>
            <a:r>
              <a:rPr lang="en-IN" sz="2000" dirty="0"/>
              <a:t>Brie </a:t>
            </a:r>
            <a:r>
              <a:rPr lang="en-IN" sz="2000" dirty="0" err="1"/>
              <a:t>Carre</a:t>
            </a:r>
            <a:r>
              <a:rPr lang="en-IN" sz="2000" dirty="0"/>
              <a:t> Pizza is the lowest selling pizza and also brings the least revenue.</a:t>
            </a:r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56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Problem Statement</vt:lpstr>
      <vt:lpstr>Performance Trends</vt:lpstr>
      <vt:lpstr>Categorical Insights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Saha</dc:creator>
  <cp:lastModifiedBy>Bishal Saha</cp:lastModifiedBy>
  <cp:revision>2</cp:revision>
  <dcterms:created xsi:type="dcterms:W3CDTF">2024-11-23T13:41:49Z</dcterms:created>
  <dcterms:modified xsi:type="dcterms:W3CDTF">2024-11-23T14:06:01Z</dcterms:modified>
</cp:coreProperties>
</file>