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73" r:id="rId5"/>
    <p:sldId id="258" r:id="rId6"/>
    <p:sldId id="267" r:id="rId7"/>
    <p:sldId id="274" r:id="rId8"/>
    <p:sldId id="259" r:id="rId9"/>
    <p:sldId id="261" r:id="rId10"/>
    <p:sldId id="275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retailer%20home%20page%20login.txt" TargetMode="External"/><Relationship Id="rId2" Type="http://schemas.openxmlformats.org/officeDocument/2006/relationships/hyperlink" Target="Home%20page.t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Self%20Checkout/customer%20login%20.txt" TargetMode="External"/><Relationship Id="rId5" Type="http://schemas.openxmlformats.org/officeDocument/2006/relationships/hyperlink" Target="customer%20login%20.txt" TargetMode="External"/><Relationship Id="rId4" Type="http://schemas.openxmlformats.org/officeDocument/2006/relationships/hyperlink" Target="../Desktop/Self%20Checkout/retailer%20home%20page%20login.t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tailer%20home%20page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ustomer%20home%20page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996" y="1679539"/>
            <a:ext cx="8379055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PROBLEM STATEMENT 1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SELF CHECKOUT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996" y="4011076"/>
            <a:ext cx="7766936" cy="15431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Team Strikers,</a:t>
            </a:r>
          </a:p>
          <a:p>
            <a:r>
              <a:rPr lang="en-US" dirty="0">
                <a:solidFill>
                  <a:schemeClr val="tx1"/>
                </a:solidFill>
              </a:rPr>
              <a:t>Bishal Soni</a:t>
            </a:r>
          </a:p>
          <a:p>
            <a:r>
              <a:rPr lang="en-US" dirty="0" err="1">
                <a:solidFill>
                  <a:schemeClr val="tx1"/>
                </a:solidFill>
              </a:rPr>
              <a:t>Aayush</a:t>
            </a:r>
            <a:r>
              <a:rPr lang="en-US" dirty="0">
                <a:solidFill>
                  <a:schemeClr val="tx1"/>
                </a:solidFill>
              </a:rPr>
              <a:t> Soni</a:t>
            </a:r>
          </a:p>
          <a:p>
            <a:r>
              <a:rPr lang="en-US" dirty="0" err="1">
                <a:solidFill>
                  <a:schemeClr val="tx1"/>
                </a:solidFill>
              </a:rPr>
              <a:t>Jehan</a:t>
            </a:r>
            <a:r>
              <a:rPr lang="en-US" dirty="0">
                <a:solidFill>
                  <a:schemeClr val="tx1"/>
                </a:solidFill>
              </a:rPr>
              <a:t> K 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8524" t="7167" r="19525" b="10059"/>
          <a:stretch>
            <a:fillRect/>
          </a:stretch>
        </p:blipFill>
        <p:spPr>
          <a:xfrm>
            <a:off x="725805" y="440690"/>
            <a:ext cx="8935085" cy="5782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Payment methods – </a:t>
            </a:r>
            <a:r>
              <a:rPr lang="en-IN" dirty="0" err="1">
                <a:solidFill>
                  <a:schemeClr val="tx1"/>
                </a:solidFill>
              </a:rPr>
              <a:t>Authorizenet</a:t>
            </a:r>
            <a:r>
              <a:rPr lang="en-IN" dirty="0">
                <a:solidFill>
                  <a:schemeClr val="tx1"/>
                </a:solidFill>
              </a:rPr>
              <a:t> API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Recommendations – Pearson Correlation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Shopping route – Prim’s Algorithm 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136" y="2768600"/>
            <a:ext cx="4411501" cy="132080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solidFill>
                  <a:schemeClr val="accent6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Program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The project is built using Python for the front end and SQL as the backend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The SQL database consists of 4 tables being: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Customer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Inventory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Sales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Stock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9125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hlinkClick r:id="rId2" action="ppaction://hlinkfile"/>
              </a:rP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Project starts with the Home Page where the user is presented with the options of ‘</a:t>
            </a:r>
            <a:r>
              <a:rPr lang="en-US" dirty="0">
                <a:solidFill>
                  <a:schemeClr val="tx1"/>
                </a:solidFill>
                <a:hlinkClick r:id="rId3" action="ppaction://hlinkfile"/>
              </a:rPr>
              <a:t>Retailer</a:t>
            </a:r>
            <a:r>
              <a:rPr lang="en-US" dirty="0">
                <a:solidFill>
                  <a:schemeClr val="tx1"/>
                </a:solidFill>
                <a:hlinkClick r:id="rId4" action="ppaction://hlinkfile"/>
              </a:rPr>
              <a:t>’ </a:t>
            </a:r>
            <a:r>
              <a:rPr lang="en-US" dirty="0">
                <a:solidFill>
                  <a:schemeClr val="tx1"/>
                </a:solidFill>
              </a:rPr>
              <a:t>and ‘</a:t>
            </a:r>
            <a:r>
              <a:rPr lang="en-US" dirty="0">
                <a:solidFill>
                  <a:schemeClr val="tx1"/>
                </a:solidFill>
                <a:hlinkClick r:id="rId5" action="ppaction://hlinkfile"/>
              </a:rPr>
              <a:t>Customer</a:t>
            </a:r>
            <a:r>
              <a:rPr lang="en-US" dirty="0">
                <a:solidFill>
                  <a:schemeClr val="tx1"/>
                </a:solidFill>
                <a:hlinkClick r:id="rId6" action="ppaction://hlinkfile"/>
              </a:rPr>
              <a:t>’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If a customer/retailer is new they can sign up by entering their details and can then Login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8368" t="7167" r="19516" b="11013"/>
          <a:stretch>
            <a:fillRect/>
          </a:stretch>
        </p:blipFill>
        <p:spPr>
          <a:xfrm>
            <a:off x="768350" y="376555"/>
            <a:ext cx="911860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hlinkClick r:id="rId2" action="ppaction://hlinkfile"/>
              </a:rPr>
              <a:t>Retailer Page</a:t>
            </a:r>
            <a:r>
              <a:rPr lang="en-US" dirty="0">
                <a:hlinkClick r:id="rId2" action="ppaction://hlinkfile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835"/>
            <a:ext cx="8596668" cy="42215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After logging , the retailer can view all the products along with their price and available quantity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 retailer can: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Add new items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Remove existing items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Update the stock and price of an existing item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Retailer Page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quick search field is available which helps the user to search for a particular item name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An analysis tab is available where the retailer can analyze his sales and see which products and categories of products are sold most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8879" t="7429" r="19516" b="9360"/>
          <a:stretch>
            <a:fillRect/>
          </a:stretch>
        </p:blipFill>
        <p:spPr>
          <a:xfrm>
            <a:off x="544195" y="323215"/>
            <a:ext cx="9194165" cy="6010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hlinkClick r:id="rId2" action="ppaction://hlinkfile"/>
              </a:rPr>
              <a:t>Customer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965"/>
            <a:ext cx="8596668" cy="49208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After the customer logs in, they are presented with a window which contains a list of all the products available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From the list user can: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Add products to their list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Remove products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Check bill amount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a single item is to be added multiple times user just has to press the add button for the number of times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Customer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965"/>
            <a:ext cx="8596668" cy="4508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 search bar is available where the user can search for a specific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An ‘Analysis’ section is available for each customer, which shows the customer his spending and trends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To buy the selected list of products user needs to press the ‘Submit’ button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will take to the billing page which has the list of products and their price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PROBLEM STATEMENT 1  SELF CHECKOUT </vt:lpstr>
      <vt:lpstr>Program Structure </vt:lpstr>
      <vt:lpstr>Home Page</vt:lpstr>
      <vt:lpstr>PowerPoint Presentation</vt:lpstr>
      <vt:lpstr>Retailer Page </vt:lpstr>
      <vt:lpstr>Retailer Page </vt:lpstr>
      <vt:lpstr>PowerPoint Presentation</vt:lpstr>
      <vt:lpstr>Customer Page</vt:lpstr>
      <vt:lpstr>Customer Page</vt:lpstr>
      <vt:lpstr>PowerPoint Presentation</vt:lpstr>
      <vt:lpstr>Improvements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Checkout Solution</dc:title>
  <dc:creator>Bishal Soni</dc:creator>
  <cp:lastModifiedBy>Bishal Soni</cp:lastModifiedBy>
  <cp:revision>39</cp:revision>
  <dcterms:created xsi:type="dcterms:W3CDTF">2020-04-25T07:32:00Z</dcterms:created>
  <dcterms:modified xsi:type="dcterms:W3CDTF">2020-04-28T12:52:45Z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