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4B5F"/>
    <a:srgbClr val="00ADCC"/>
    <a:srgbClr val="00FFFF"/>
    <a:srgbClr val="F1CFE0"/>
    <a:srgbClr val="006886"/>
    <a:srgbClr val="FF6600"/>
    <a:srgbClr val="FF66FF"/>
    <a:srgbClr val="00AECD"/>
    <a:srgbClr val="2E75B6"/>
    <a:srgbClr val="1A93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DDA7D-90ED-478C-882D-3B11BE22014E}"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DB3DA-5D7B-4476-B0FB-0E6A62A25C04}" type="slidenum">
              <a:rPr lang="en-US" smtClean="0"/>
              <a:t>‹#›</a:t>
            </a:fld>
            <a:endParaRPr lang="en-US"/>
          </a:p>
        </p:txBody>
      </p:sp>
    </p:spTree>
    <p:extLst>
      <p:ext uri="{BB962C8B-B14F-4D97-AF65-F5344CB8AC3E}">
        <p14:creationId xmlns:p14="http://schemas.microsoft.com/office/powerpoint/2010/main" val="43448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6AFDFE-F0F8-4C62-8598-B3BB3A01B36D}" type="slidenum">
              <a:rPr lang="en-IN" smtClean="0"/>
              <a:t>2</a:t>
            </a:fld>
            <a:endParaRPr lang="en-IN"/>
          </a:p>
        </p:txBody>
      </p:sp>
    </p:spTree>
    <p:extLst>
      <p:ext uri="{BB962C8B-B14F-4D97-AF65-F5344CB8AC3E}">
        <p14:creationId xmlns:p14="http://schemas.microsoft.com/office/powerpoint/2010/main" val="384487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6AFDFE-F0F8-4C62-8598-B3BB3A01B36D}" type="slidenum">
              <a:rPr lang="en-IN" smtClean="0"/>
              <a:t>8</a:t>
            </a:fld>
            <a:endParaRPr lang="en-IN"/>
          </a:p>
        </p:txBody>
      </p:sp>
    </p:spTree>
    <p:extLst>
      <p:ext uri="{BB962C8B-B14F-4D97-AF65-F5344CB8AC3E}">
        <p14:creationId xmlns:p14="http://schemas.microsoft.com/office/powerpoint/2010/main" val="268912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68E2A0-6DAF-4E5B-992D-C542A5CA7C41}"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310590401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8E2A0-6DAF-4E5B-992D-C542A5CA7C41}"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402334451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8E2A0-6DAF-4E5B-992D-C542A5CA7C41}"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85693403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8E2A0-6DAF-4E5B-992D-C542A5CA7C41}"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73039991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68E2A0-6DAF-4E5B-992D-C542A5CA7C41}"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404767431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68E2A0-6DAF-4E5B-992D-C542A5CA7C41}"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35349168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68E2A0-6DAF-4E5B-992D-C542A5CA7C41}"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287955935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68E2A0-6DAF-4E5B-992D-C542A5CA7C41}"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285184365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8E2A0-6DAF-4E5B-992D-C542A5CA7C41}"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229672121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68E2A0-6DAF-4E5B-992D-C542A5CA7C41}"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117916885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68E2A0-6DAF-4E5B-992D-C542A5CA7C41}"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951A-4E2A-4B53-9046-BB07E2D8AE96}" type="slidenum">
              <a:rPr lang="en-US" smtClean="0"/>
              <a:t>‹#›</a:t>
            </a:fld>
            <a:endParaRPr lang="en-US"/>
          </a:p>
        </p:txBody>
      </p:sp>
    </p:spTree>
    <p:extLst>
      <p:ext uri="{BB962C8B-B14F-4D97-AF65-F5344CB8AC3E}">
        <p14:creationId xmlns:p14="http://schemas.microsoft.com/office/powerpoint/2010/main" val="198893800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8E2A0-6DAF-4E5B-992D-C542A5CA7C41}" type="datetimeFigureOut">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4951A-4E2A-4B53-9046-BB07E2D8AE96}" type="slidenum">
              <a:rPr lang="en-US" smtClean="0"/>
              <a:t>‹#›</a:t>
            </a:fld>
            <a:endParaRPr lang="en-US"/>
          </a:p>
        </p:txBody>
      </p:sp>
    </p:spTree>
    <p:extLst>
      <p:ext uri="{BB962C8B-B14F-4D97-AF65-F5344CB8AC3E}">
        <p14:creationId xmlns:p14="http://schemas.microsoft.com/office/powerpoint/2010/main" val="348582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3.svg"/><Relationship Id="rId4" Type="http://schemas.openxmlformats.org/officeDocument/2006/relationships/image" Target="../media/image5.svg"/><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0E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40691" y="1699657"/>
            <a:ext cx="4236814" cy="1154756"/>
          </a:xfrm>
        </p:spPr>
        <p:txBody>
          <a:bodyPr>
            <a:normAutofit/>
          </a:bodyPr>
          <a:lstStyle/>
          <a:p>
            <a:r>
              <a:rPr lang="en-US" sz="3600" dirty="0">
                <a:solidFill>
                  <a:srgbClr val="006886"/>
                </a:solidFill>
                <a:latin typeface="Tw Cen MT" panose="020B0602020104020603" pitchFamily="34" charset="0"/>
                <a:cs typeface="Arial" panose="020B0604020202020204" pitchFamily="34" charset="0"/>
              </a:rPr>
              <a:t>Impacts</a:t>
            </a:r>
            <a:r>
              <a:rPr lang="en-US" sz="3600" b="1" dirty="0">
                <a:solidFill>
                  <a:srgbClr val="006886"/>
                </a:solidFill>
                <a:latin typeface="Tw Cen MT" panose="020B0602020104020603" pitchFamily="34" charset="0"/>
                <a:cs typeface="Arial" panose="020B0604020202020204" pitchFamily="34" charset="0"/>
              </a:rPr>
              <a:t> </a:t>
            </a:r>
            <a:r>
              <a:rPr lang="en-US" sz="3600" dirty="0">
                <a:solidFill>
                  <a:srgbClr val="006886"/>
                </a:solidFill>
                <a:latin typeface="Tw Cen MT" panose="020B0602020104020603" pitchFamily="34" charset="0"/>
                <a:cs typeface="Arial" panose="020B0604020202020204" pitchFamily="34" charset="0"/>
              </a:rPr>
              <a:t>of</a:t>
            </a:r>
            <a:r>
              <a:rPr lang="en-US" sz="3600" b="1" dirty="0">
                <a:solidFill>
                  <a:srgbClr val="006886"/>
                </a:solidFill>
                <a:latin typeface="Tw Cen MT" panose="020B0602020104020603" pitchFamily="34" charset="0"/>
                <a:cs typeface="Arial" panose="020B0604020202020204" pitchFamily="34" charset="0"/>
              </a:rPr>
              <a:t> </a:t>
            </a:r>
            <a:r>
              <a:rPr lang="en-US" sz="3600" dirty="0">
                <a:solidFill>
                  <a:srgbClr val="006886"/>
                </a:solidFill>
                <a:latin typeface="Tw Cen MT" panose="020B0602020104020603" pitchFamily="34" charset="0"/>
                <a:cs typeface="Arial" panose="020B0604020202020204" pitchFamily="34" charset="0"/>
              </a:rPr>
              <a:t>computer</a:t>
            </a:r>
            <a:r>
              <a:rPr lang="en-US" sz="3600" b="1" dirty="0">
                <a:solidFill>
                  <a:srgbClr val="006886"/>
                </a:solidFill>
                <a:latin typeface="Tw Cen MT" panose="020B0602020104020603" pitchFamily="34" charset="0"/>
                <a:cs typeface="Arial" panose="020B0604020202020204" pitchFamily="34" charset="0"/>
              </a:rPr>
              <a:t> </a:t>
            </a:r>
            <a:br>
              <a:rPr lang="en-US" sz="3600" b="1" dirty="0">
                <a:solidFill>
                  <a:srgbClr val="006886"/>
                </a:solidFill>
                <a:latin typeface="Tw Cen MT" panose="020B0602020104020603" pitchFamily="34" charset="0"/>
                <a:cs typeface="Arial" panose="020B0604020202020204" pitchFamily="34" charset="0"/>
              </a:rPr>
            </a:br>
            <a:r>
              <a:rPr lang="en-US" sz="3600" dirty="0">
                <a:solidFill>
                  <a:srgbClr val="006886"/>
                </a:solidFill>
                <a:latin typeface="Tw Cen MT" panose="020B0602020104020603" pitchFamily="34" charset="0"/>
                <a:cs typeface="Arial" panose="020B0604020202020204" pitchFamily="34" charset="0"/>
              </a:rPr>
              <a:t>in daily life</a:t>
            </a:r>
          </a:p>
        </p:txBody>
      </p:sp>
      <p:sp>
        <p:nvSpPr>
          <p:cNvPr id="5" name="Title 3"/>
          <p:cNvSpPr txBox="1">
            <a:spLocks/>
          </p:cNvSpPr>
          <p:nvPr/>
        </p:nvSpPr>
        <p:spPr>
          <a:xfrm>
            <a:off x="440691" y="3034763"/>
            <a:ext cx="3657451" cy="18127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0" i="0" dirty="0">
                <a:solidFill>
                  <a:srgbClr val="8492A6"/>
                </a:solidFill>
                <a:effectLst/>
              </a:rPr>
              <a:t>Computers are commonly used device in many areas. It is an important system for people, especially the people who run organizations, industry, etc. Almost all the things we know is made by or run by computers.</a:t>
            </a:r>
            <a:endParaRPr lang="en-US" sz="1400" dirty="0"/>
          </a:p>
          <a:p>
            <a:endParaRPr lang="en-US" sz="1400" dirty="0">
              <a:solidFill>
                <a:schemeClr val="bg1">
                  <a:lumMod val="50000"/>
                </a:schemeClr>
              </a:solidFill>
            </a:endParaRPr>
          </a:p>
        </p:txBody>
      </p:sp>
      <p:sp>
        <p:nvSpPr>
          <p:cNvPr id="8" name="Freeform 7"/>
          <p:cNvSpPr/>
          <p:nvPr/>
        </p:nvSpPr>
        <p:spPr>
          <a:xfrm>
            <a:off x="5391150" y="0"/>
            <a:ext cx="6800850" cy="6858000"/>
          </a:xfrm>
          <a:custGeom>
            <a:avLst/>
            <a:gdLst>
              <a:gd name="connsiteX0" fmla="*/ 4666693 w 6942830"/>
              <a:gd name="connsiteY0" fmla="*/ 0 h 6858000"/>
              <a:gd name="connsiteX1" fmla="*/ 6942830 w 6942830"/>
              <a:gd name="connsiteY1" fmla="*/ 0 h 6858000"/>
              <a:gd name="connsiteX2" fmla="*/ 6942830 w 6942830"/>
              <a:gd name="connsiteY2" fmla="*/ 6858000 h 6858000"/>
              <a:gd name="connsiteX3" fmla="*/ 1234295 w 6942830"/>
              <a:gd name="connsiteY3" fmla="*/ 6858000 h 6858000"/>
              <a:gd name="connsiteX4" fmla="*/ 338355 w 6942830"/>
              <a:gd name="connsiteY4" fmla="*/ 5962060 h 6858000"/>
              <a:gd name="connsiteX5" fmla="*/ 338355 w 6942830"/>
              <a:gd name="connsiteY5" fmla="*/ 43283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2830" h="6858000">
                <a:moveTo>
                  <a:pt x="4666693" y="0"/>
                </a:moveTo>
                <a:lnTo>
                  <a:pt x="6942830" y="0"/>
                </a:lnTo>
                <a:lnTo>
                  <a:pt x="6942830" y="6858000"/>
                </a:lnTo>
                <a:lnTo>
                  <a:pt x="1234295" y="6858000"/>
                </a:lnTo>
                <a:lnTo>
                  <a:pt x="338355" y="5962060"/>
                </a:lnTo>
                <a:cubicBezTo>
                  <a:pt x="-112785" y="5510920"/>
                  <a:pt x="-112785" y="4779479"/>
                  <a:pt x="338355" y="4328339"/>
                </a:cubicBezTo>
                <a:close/>
              </a:path>
            </a:pathLst>
          </a:custGeom>
          <a:solidFill>
            <a:srgbClr val="006886">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872422" y="2257625"/>
            <a:ext cx="1887220" cy="1902240"/>
          </a:xfrm>
          <a:prstGeom prst="ellipse">
            <a:avLst/>
          </a:prstGeom>
          <a:blipFill dpi="0" rotWithShape="1">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31990" y="2104637"/>
            <a:ext cx="2168082" cy="2226351"/>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59874" y="1969476"/>
            <a:ext cx="2512309" cy="2514560"/>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705681" y="2329675"/>
            <a:ext cx="207201" cy="207510"/>
          </a:xfrm>
          <a:prstGeom prst="ellipse">
            <a:avLst/>
          </a:prstGeom>
          <a:solidFill>
            <a:schemeClr val="bg1"/>
          </a:solidFill>
          <a:effectLst>
            <a:outerShdw blurRad="127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705683" y="3891646"/>
            <a:ext cx="207201" cy="207510"/>
          </a:xfrm>
          <a:prstGeom prst="ellipse">
            <a:avLst/>
          </a:prstGeom>
          <a:solidFill>
            <a:schemeClr val="bg1"/>
          </a:solidFill>
          <a:effectLst>
            <a:outerShdw blurRad="1397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3"/>
          <p:cNvSpPr txBox="1">
            <a:spLocks/>
          </p:cNvSpPr>
          <p:nvPr/>
        </p:nvSpPr>
        <p:spPr>
          <a:xfrm>
            <a:off x="8014699" y="1996777"/>
            <a:ext cx="3122816" cy="560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 Positive impacts</a:t>
            </a:r>
          </a:p>
        </p:txBody>
      </p:sp>
      <p:sp>
        <p:nvSpPr>
          <p:cNvPr id="19" name="Title 3"/>
          <p:cNvSpPr txBox="1">
            <a:spLocks/>
          </p:cNvSpPr>
          <p:nvPr/>
        </p:nvSpPr>
        <p:spPr>
          <a:xfrm>
            <a:off x="8107673" y="3941147"/>
            <a:ext cx="2619203" cy="560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Negative impacts</a:t>
            </a:r>
          </a:p>
        </p:txBody>
      </p:sp>
    </p:spTree>
    <p:extLst>
      <p:ext uri="{BB962C8B-B14F-4D97-AF65-F5344CB8AC3E}">
        <p14:creationId xmlns:p14="http://schemas.microsoft.com/office/powerpoint/2010/main" val="3158401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0-#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000" fill="hold"/>
                                        <p:tgtEl>
                                          <p:spTgt spid="19"/>
                                        </p:tgtEl>
                                        <p:attrNameLst>
                                          <p:attrName>ppt_x</p:attrName>
                                        </p:attrNameLst>
                                      </p:cBhvr>
                                      <p:tavLst>
                                        <p:tav tm="0">
                                          <p:val>
                                            <p:strVal val="0-#ppt_w/2"/>
                                          </p:val>
                                        </p:tav>
                                        <p:tav tm="100000">
                                          <p:val>
                                            <p:strVal val="#ppt_x"/>
                                          </p:val>
                                        </p:tav>
                                      </p:tavLst>
                                    </p:anim>
                                    <p:anim calcmode="lin" valueType="num">
                                      <p:cBhvr additive="base">
                                        <p:cTn id="16" dur="10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0-#ppt_w/2"/>
                                          </p:val>
                                        </p:tav>
                                        <p:tav tm="100000">
                                          <p:val>
                                            <p:strVal val="#ppt_x"/>
                                          </p:val>
                                        </p:tav>
                                      </p:tavLst>
                                    </p:anim>
                                    <p:anim calcmode="lin" valueType="num">
                                      <p:cBhvr additive="base">
                                        <p:cTn id="20"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Health</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156975" y="3256290"/>
              <a:ext cx="2360918"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Performance</a:t>
              </a:r>
            </a:p>
          </p:txBody>
        </p:sp>
      </p:grpSp>
      <p:grpSp>
        <p:nvGrpSpPr>
          <p:cNvPr id="43" name="Group 42">
            <a:extLst>
              <a:ext uri="{FF2B5EF4-FFF2-40B4-BE49-F238E27FC236}">
                <a16:creationId xmlns:a16="http://schemas.microsoft.com/office/drawing/2014/main" id="{B02914A7-C65F-4EFB-8FF4-9BB283DC3935}"/>
              </a:ext>
            </a:extLst>
          </p:cNvPr>
          <p:cNvGrpSpPr/>
          <p:nvPr/>
        </p:nvGrpSpPr>
        <p:grpSpPr>
          <a:xfrm>
            <a:off x="-8987120"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80472" y="3273269"/>
              <a:ext cx="2265403"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Interaction</a:t>
              </a:r>
            </a:p>
          </p:txBody>
        </p:sp>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A14E1B91-C212-4889-8705-49BCDB383225}"/>
              </a:ext>
            </a:extLst>
          </p:cNvPr>
          <p:cNvGrpSpPr/>
          <p:nvPr/>
        </p:nvGrpSpPr>
        <p:grpSpPr>
          <a:xfrm>
            <a:off x="4238956" y="1198417"/>
            <a:ext cx="5602614" cy="3604376"/>
            <a:chOff x="2653680" y="4223744"/>
            <a:chExt cx="6781575" cy="824279"/>
          </a:xfrm>
          <a:noFill/>
        </p:grpSpPr>
        <p:sp>
          <p:nvSpPr>
            <p:cNvPr id="62" name="TextBox 61">
              <a:extLst>
                <a:ext uri="{FF2B5EF4-FFF2-40B4-BE49-F238E27FC236}">
                  <a16:creationId xmlns:a16="http://schemas.microsoft.com/office/drawing/2014/main" id="{A94C4F95-2EDE-46B0-8B26-C72D6D3C8DB3}"/>
                </a:ext>
              </a:extLst>
            </p:cNvPr>
            <p:cNvSpPr txBox="1"/>
            <p:nvPr/>
          </p:nvSpPr>
          <p:spPr>
            <a:xfrm>
              <a:off x="2653680" y="4223744"/>
              <a:ext cx="5898536" cy="30265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Changes the Academic performance</a:t>
              </a:r>
            </a:p>
          </p:txBody>
        </p:sp>
        <p:sp>
          <p:nvSpPr>
            <p:cNvPr id="63" name="TextBox 62">
              <a:extLst>
                <a:ext uri="{FF2B5EF4-FFF2-40B4-BE49-F238E27FC236}">
                  <a16:creationId xmlns:a16="http://schemas.microsoft.com/office/drawing/2014/main" id="{944799B2-E7B9-4C01-A37D-BB60C6C75D12}"/>
                </a:ext>
              </a:extLst>
            </p:cNvPr>
            <p:cNvSpPr txBox="1"/>
            <p:nvPr/>
          </p:nvSpPr>
          <p:spPr>
            <a:xfrm>
              <a:off x="2733629" y="4646829"/>
              <a:ext cx="6701626" cy="401194"/>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Having trouble in completing projects and home works.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Failing grades.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Not able to give attention to studies.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pic>
        <p:nvPicPr>
          <p:cNvPr id="31"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16200000">
            <a:off x="10770182" y="3276786"/>
            <a:ext cx="390526" cy="388202"/>
          </a:xfrm>
          <a:prstGeom prst="rect">
            <a:avLst/>
          </a:prstGeom>
          <a:effectLst>
            <a:outerShdw dir="5400000" algn="ctr" rotWithShape="0">
              <a:schemeClr val="bg1"/>
            </a:outerShdw>
          </a:effectLst>
        </p:spPr>
      </p:pic>
      <p:pic>
        <p:nvPicPr>
          <p:cNvPr id="32"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16200000">
            <a:off x="85274" y="3276786"/>
            <a:ext cx="390526" cy="388202"/>
          </a:xfrm>
          <a:prstGeom prst="rect">
            <a:avLst/>
          </a:prstGeom>
          <a:effectLst>
            <a:outerShdw dir="5400000" algn="ctr" rotWithShape="0">
              <a:schemeClr val="bg1"/>
            </a:outerShdw>
          </a:effectLst>
        </p:spPr>
      </p:pic>
    </p:spTree>
    <p:extLst>
      <p:ext uri="{BB962C8B-B14F-4D97-AF65-F5344CB8AC3E}">
        <p14:creationId xmlns:p14="http://schemas.microsoft.com/office/powerpoint/2010/main" val="144027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Physical</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56975" y="3256289"/>
              <a:ext cx="2360920"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Performance</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290923" y="0"/>
            <a:ext cx="11436148"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444858" y="2337440"/>
              <a:ext cx="10078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8876319" y="3281906"/>
              <a:ext cx="247371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Interaction</a:t>
              </a:r>
            </a:p>
          </p:txBody>
        </p:sp>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A14E1B91-C212-4889-8705-49BCDB383225}"/>
              </a:ext>
            </a:extLst>
          </p:cNvPr>
          <p:cNvGrpSpPr/>
          <p:nvPr/>
        </p:nvGrpSpPr>
        <p:grpSpPr>
          <a:xfrm>
            <a:off x="3265090" y="1310270"/>
            <a:ext cx="4733545" cy="3874401"/>
            <a:chOff x="2733629" y="4272770"/>
            <a:chExt cx="6701626" cy="683586"/>
          </a:xfrm>
          <a:noFill/>
        </p:grpSpPr>
        <p:sp>
          <p:nvSpPr>
            <p:cNvPr id="85" name="TextBox 84">
              <a:extLst>
                <a:ext uri="{FF2B5EF4-FFF2-40B4-BE49-F238E27FC236}">
                  <a16:creationId xmlns:a16="http://schemas.microsoft.com/office/drawing/2014/main" id="{A94C4F95-2EDE-46B0-8B26-C72D6D3C8DB3}"/>
                </a:ext>
              </a:extLst>
            </p:cNvPr>
            <p:cNvSpPr txBox="1"/>
            <p:nvPr/>
          </p:nvSpPr>
          <p:spPr>
            <a:xfrm>
              <a:off x="2983451" y="4272770"/>
              <a:ext cx="5289199" cy="30265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Lessens the social interactions</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33629" y="4646829"/>
              <a:ext cx="6701626" cy="309527"/>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Isolation from family and friends.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Afraid to talk with other people.</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Don’t want to stay in public places.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pic>
        <p:nvPicPr>
          <p:cNvPr id="31"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16200000">
            <a:off x="10203180" y="3318670"/>
            <a:ext cx="390526" cy="388202"/>
          </a:xfrm>
          <a:prstGeom prst="rect">
            <a:avLst/>
          </a:prstGeom>
          <a:effectLst>
            <a:outerShdw dir="5400000" algn="ctr" rotWithShape="0">
              <a:schemeClr val="bg1"/>
            </a:outerShdw>
          </a:effectLst>
        </p:spPr>
      </p:pic>
    </p:spTree>
    <p:extLst>
      <p:ext uri="{BB962C8B-B14F-4D97-AF65-F5344CB8AC3E}">
        <p14:creationId xmlns:p14="http://schemas.microsoft.com/office/powerpoint/2010/main" val="2102706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1000" fill="hold"/>
                                        <p:tgtEl>
                                          <p:spTgt spid="84"/>
                                        </p:tgtEl>
                                        <p:attrNameLst>
                                          <p:attrName>ppt_w</p:attrName>
                                        </p:attrNameLst>
                                      </p:cBhvr>
                                      <p:tavLst>
                                        <p:tav tm="0">
                                          <p:val>
                                            <p:fltVal val="0"/>
                                          </p:val>
                                        </p:tav>
                                        <p:tav tm="100000">
                                          <p:val>
                                            <p:strVal val="#ppt_w"/>
                                          </p:val>
                                        </p:tav>
                                      </p:tavLst>
                                    </p:anim>
                                    <p:anim calcmode="lin" valueType="num">
                                      <p:cBhvr>
                                        <p:cTn id="8" dur="1000" fill="hold"/>
                                        <p:tgtEl>
                                          <p:spTgt spid="84"/>
                                        </p:tgtEl>
                                        <p:attrNameLst>
                                          <p:attrName>ppt_h</p:attrName>
                                        </p:attrNameLst>
                                      </p:cBhvr>
                                      <p:tavLst>
                                        <p:tav tm="0">
                                          <p:val>
                                            <p:fltVal val="0"/>
                                          </p:val>
                                        </p:tav>
                                        <p:tav tm="100000">
                                          <p:val>
                                            <p:strVal val="#ppt_h"/>
                                          </p:val>
                                        </p:tav>
                                      </p:tavLst>
                                    </p:anim>
                                    <p:anim calcmode="lin" valueType="num">
                                      <p:cBhvr>
                                        <p:cTn id="9" dur="1000" fill="hold"/>
                                        <p:tgtEl>
                                          <p:spTgt spid="84"/>
                                        </p:tgtEl>
                                        <p:attrNameLst>
                                          <p:attrName>style.rotation</p:attrName>
                                        </p:attrNameLst>
                                      </p:cBhvr>
                                      <p:tavLst>
                                        <p:tav tm="0">
                                          <p:val>
                                            <p:fltVal val="90"/>
                                          </p:val>
                                        </p:tav>
                                        <p:tav tm="100000">
                                          <p:val>
                                            <p:fltVal val="0"/>
                                          </p:val>
                                        </p:tav>
                                      </p:tavLst>
                                    </p:anim>
                                    <p:animEffect transition="in" filter="fade">
                                      <p:cBhvr>
                                        <p:cTn id="10"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0E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rot="1991236">
            <a:off x="-1053135" y="-2205259"/>
            <a:ext cx="5311933" cy="9213710"/>
          </a:xfrm>
          <a:custGeom>
            <a:avLst/>
            <a:gdLst>
              <a:gd name="connsiteX0" fmla="*/ 0 w 5311933"/>
              <a:gd name="connsiteY0" fmla="*/ 3474346 h 9213710"/>
              <a:gd name="connsiteX1" fmla="*/ 5311933 w 5311933"/>
              <a:gd name="connsiteY1" fmla="*/ 0 h 9213710"/>
              <a:gd name="connsiteX2" fmla="*/ 5311933 w 5311933"/>
              <a:gd name="connsiteY2" fmla="*/ 8194665 h 9213710"/>
              <a:gd name="connsiteX3" fmla="*/ 3753913 w 5311933"/>
              <a:gd name="connsiteY3" fmla="*/ 9213710 h 9213710"/>
            </a:gdLst>
            <a:ahLst/>
            <a:cxnLst>
              <a:cxn ang="0">
                <a:pos x="connsiteX0" y="connsiteY0"/>
              </a:cxn>
              <a:cxn ang="0">
                <a:pos x="connsiteX1" y="connsiteY1"/>
              </a:cxn>
              <a:cxn ang="0">
                <a:pos x="connsiteX2" y="connsiteY2"/>
              </a:cxn>
              <a:cxn ang="0">
                <a:pos x="connsiteX3" y="connsiteY3"/>
              </a:cxn>
            </a:cxnLst>
            <a:rect l="l" t="t" r="r" b="b"/>
            <a:pathLst>
              <a:path w="5311933" h="9213710">
                <a:moveTo>
                  <a:pt x="0" y="3474346"/>
                </a:moveTo>
                <a:lnTo>
                  <a:pt x="5311933" y="0"/>
                </a:lnTo>
                <a:lnTo>
                  <a:pt x="5311933" y="8194665"/>
                </a:lnTo>
                <a:lnTo>
                  <a:pt x="3753913" y="9213710"/>
                </a:lnTo>
                <a:close/>
              </a:path>
            </a:pathLst>
          </a:custGeom>
          <a:blipFill dpi="0" rotWithShape="1">
            <a:blip r:embed="rId2">
              <a:alphaModFix amt="3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2075543" y="0"/>
            <a:ext cx="4590731" cy="6734629"/>
          </a:xfrm>
          <a:prstGeom prst="line">
            <a:avLst/>
          </a:prstGeom>
          <a:ln w="19050">
            <a:gradFill>
              <a:gsLst>
                <a:gs pos="47000">
                  <a:srgbClr val="FF6600"/>
                </a:gs>
                <a:gs pos="74000">
                  <a:srgbClr val="FF66FF"/>
                </a:gs>
                <a:gs pos="83000">
                  <a:schemeClr val="accent2"/>
                </a:gs>
                <a:gs pos="100000">
                  <a:srgbClr val="F1CFE0"/>
                </a:gs>
              </a:gsLst>
              <a:lin ang="5400000" scaled="1"/>
            </a:gradFill>
          </a:ln>
          <a:effectLst>
            <a:outerShdw blurRad="177800" dist="889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34" name="Diamond 33"/>
          <p:cNvSpPr/>
          <p:nvPr/>
        </p:nvSpPr>
        <p:spPr>
          <a:xfrm>
            <a:off x="5878285" y="152402"/>
            <a:ext cx="6183086" cy="6567714"/>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3"/>
          <p:cNvSpPr txBox="1">
            <a:spLocks/>
          </p:cNvSpPr>
          <p:nvPr/>
        </p:nvSpPr>
        <p:spPr>
          <a:xfrm>
            <a:off x="3320142" y="6270169"/>
            <a:ext cx="4855027" cy="6168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50000"/>
                  </a:schemeClr>
                </a:solidFill>
                <a:latin typeface="Tw Cen MT" panose="020B0602020104020603" pitchFamily="34" charset="0"/>
                <a:cs typeface="Arial" panose="020B0604020202020204" pitchFamily="34" charset="0"/>
              </a:rPr>
              <a:t>Presented </a:t>
            </a:r>
            <a:r>
              <a:rPr lang="en-US" sz="2400" dirty="0" smtClean="0">
                <a:solidFill>
                  <a:schemeClr val="bg1">
                    <a:lumMod val="50000"/>
                  </a:schemeClr>
                </a:solidFill>
                <a:latin typeface="Tw Cen MT" panose="020B0602020104020603" pitchFamily="34" charset="0"/>
                <a:cs typeface="Arial" panose="020B0604020202020204" pitchFamily="34" charset="0"/>
              </a:rPr>
              <a:t>by: your name</a:t>
            </a:r>
            <a:endParaRPr lang="en-US" sz="3200" dirty="0">
              <a:solidFill>
                <a:schemeClr val="bg1">
                  <a:lumMod val="50000"/>
                </a:schemeClr>
              </a:solidFill>
              <a:latin typeface="Tw Cen MT" panose="020B0602020104020603" pitchFamily="34" charset="0"/>
              <a:cs typeface="Arial" panose="020B0604020202020204" pitchFamily="34" charset="0"/>
            </a:endParaRPr>
          </a:p>
        </p:txBody>
      </p:sp>
      <p:sp>
        <p:nvSpPr>
          <p:cNvPr id="33" name="Diamond 32"/>
          <p:cNvSpPr/>
          <p:nvPr/>
        </p:nvSpPr>
        <p:spPr>
          <a:xfrm>
            <a:off x="6209373" y="365175"/>
            <a:ext cx="5529943" cy="6183087"/>
          </a:xfrm>
          <a:prstGeom prst="diamond">
            <a:avLst/>
          </a:prstGeom>
          <a:pattFill prst="plaid">
            <a:fgClr>
              <a:srgbClr val="F0EEF0"/>
            </a:fgClr>
            <a:bgClr>
              <a:schemeClr val="bg1"/>
            </a:bgClr>
          </a:patt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
          <p:cNvSpPr txBox="1">
            <a:spLocks/>
          </p:cNvSpPr>
          <p:nvPr/>
        </p:nvSpPr>
        <p:spPr>
          <a:xfrm>
            <a:off x="7366264" y="2756782"/>
            <a:ext cx="3217641" cy="981136"/>
          </a:xfrm>
          <a:prstGeom prst="rect">
            <a:avLst/>
          </a:prstGeom>
          <a:no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solidFill>
                  <a:srgbClr val="006886"/>
                </a:solidFill>
                <a:latin typeface="Tw Cen MT" panose="020B0602020104020603" pitchFamily="34" charset="0"/>
                <a:cs typeface="Arial" panose="020B0604020202020204" pitchFamily="34" charset="0"/>
              </a:rPr>
              <a:t>Thank you</a:t>
            </a:r>
          </a:p>
        </p:txBody>
      </p:sp>
      <p:sp>
        <p:nvSpPr>
          <p:cNvPr id="4" name="Title 3"/>
          <p:cNvSpPr>
            <a:spLocks noGrp="1"/>
          </p:cNvSpPr>
          <p:nvPr>
            <p:ph type="title"/>
          </p:nvPr>
        </p:nvSpPr>
        <p:spPr>
          <a:xfrm>
            <a:off x="7792837" y="3609607"/>
            <a:ext cx="2632938" cy="705342"/>
          </a:xfrm>
        </p:spPr>
        <p:txBody>
          <a:bodyPr>
            <a:normAutofit/>
          </a:bodyPr>
          <a:lstStyle/>
          <a:p>
            <a:r>
              <a:rPr lang="en-US" sz="3300" dirty="0">
                <a:solidFill>
                  <a:srgbClr val="006886"/>
                </a:solidFill>
                <a:latin typeface="Tw Cen MT" panose="020B0602020104020603" pitchFamily="34" charset="0"/>
                <a:cs typeface="Arial" panose="020B0604020202020204" pitchFamily="34" charset="0"/>
              </a:rPr>
              <a:t> for watching.</a:t>
            </a:r>
          </a:p>
        </p:txBody>
      </p:sp>
    </p:spTree>
    <p:extLst>
      <p:ext uri="{BB962C8B-B14F-4D97-AF65-F5344CB8AC3E}">
        <p14:creationId xmlns:p14="http://schemas.microsoft.com/office/powerpoint/2010/main" val="316268073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0"/>
            <a:ext cx="12192000" cy="6858000"/>
          </a:xfrm>
          <a:prstGeom prst="rect">
            <a:avLst/>
          </a:prstGeom>
          <a:pattFill prst="smGrid">
            <a:fgClr>
              <a:schemeClr val="bg1">
                <a:lumMod val="85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13730" y="0"/>
            <a:ext cx="12192000" cy="6858000"/>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1388790" y="1799867"/>
            <a:ext cx="4206240" cy="4201294"/>
          </a:xfrm>
          <a:prstGeom prst="ellipse">
            <a:avLst/>
          </a:prstGeom>
          <a:pattFill prst="smGrid">
            <a:fgClr>
              <a:schemeClr val="bg1">
                <a:lumMod val="95000"/>
              </a:schemeClr>
            </a:fgClr>
            <a:bgClr>
              <a:srgbClr val="DDE1E2"/>
            </a:bgClr>
          </a:pattFill>
          <a:ln>
            <a:noFill/>
          </a:ln>
          <a:effectLst>
            <a:innerShdw blurRad="952500">
              <a:srgbClr val="006886"/>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75524" y="2106066"/>
            <a:ext cx="3650246" cy="3628528"/>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6815313" y="1504482"/>
            <a:ext cx="3640850" cy="787722"/>
          </a:xfrm>
          <a:prstGeom prst="roundRect">
            <a:avLst>
              <a:gd name="adj" fmla="val 50000"/>
            </a:avLst>
          </a:prstGeom>
          <a:solidFill>
            <a:srgbClr val="114B5F"/>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p:cNvSpPr/>
          <p:nvPr/>
        </p:nvSpPr>
        <p:spPr>
          <a:xfrm>
            <a:off x="7346884" y="2506733"/>
            <a:ext cx="3640850" cy="787722"/>
          </a:xfrm>
          <a:prstGeom prst="roundRect">
            <a:avLst>
              <a:gd name="adj" fmla="val 50000"/>
            </a:avLst>
          </a:prstGeom>
          <a:solidFill>
            <a:srgbClr val="1A936F"/>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721409" y="3508985"/>
            <a:ext cx="3640850" cy="787722"/>
          </a:xfrm>
          <a:prstGeom prst="roundRect">
            <a:avLst>
              <a:gd name="adj" fmla="val 50000"/>
            </a:avLst>
          </a:prstGeom>
          <a:solidFill>
            <a:srgbClr val="88D498"/>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p:cNvSpPr/>
          <p:nvPr/>
        </p:nvSpPr>
        <p:spPr>
          <a:xfrm>
            <a:off x="7346883" y="4511236"/>
            <a:ext cx="3640850" cy="787722"/>
          </a:xfrm>
          <a:prstGeom prst="roundRect">
            <a:avLst>
              <a:gd name="adj" fmla="val 50000"/>
            </a:avLst>
          </a:prstGeom>
          <a:solidFill>
            <a:schemeClr val="accent1">
              <a:lumMod val="75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6815313" y="5513488"/>
            <a:ext cx="3640850" cy="787722"/>
          </a:xfrm>
          <a:prstGeom prst="roundRect">
            <a:avLst>
              <a:gd name="adj" fmla="val 50000"/>
            </a:avLst>
          </a:prstGeom>
          <a:solidFill>
            <a:srgbClr val="00AECD"/>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681768" y="1267629"/>
            <a:ext cx="2650992" cy="5270434"/>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31860">
                <a:srgbClr val="E9803B"/>
              </a:gs>
              <a:gs pos="75000">
                <a:srgbClr val="60509C"/>
              </a:gs>
              <a:gs pos="53000">
                <a:srgbClr val="C74399"/>
              </a:gs>
              <a:gs pos="25000">
                <a:srgbClr val="F4941D"/>
              </a:gs>
              <a:gs pos="900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143932" y="1767792"/>
            <a:ext cx="256032" cy="256032"/>
          </a:xfrm>
          <a:prstGeom prst="ellipse">
            <a:avLst/>
          </a:prstGeom>
          <a:solidFill>
            <a:srgbClr val="114B5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5915987" y="2770044"/>
            <a:ext cx="256032" cy="256032"/>
          </a:xfrm>
          <a:prstGeom prst="ellipse">
            <a:avLst/>
          </a:prstGeom>
          <a:solidFill>
            <a:srgbClr val="1A936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122810" y="3772295"/>
            <a:ext cx="256032" cy="256032"/>
          </a:xfrm>
          <a:prstGeom prst="ellipse">
            <a:avLst/>
          </a:prstGeom>
          <a:solidFill>
            <a:srgbClr val="88D498"/>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5945710" y="4788615"/>
            <a:ext cx="256032" cy="256032"/>
          </a:xfrm>
          <a:prstGeom prst="ellipse">
            <a:avLst/>
          </a:prstGeom>
          <a:solidFill>
            <a:srgbClr val="2E75B6"/>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158000" y="5748662"/>
            <a:ext cx="256032" cy="256032"/>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4" idx="6"/>
            <a:endCxn id="20" idx="1"/>
          </p:cNvCxnSpPr>
          <p:nvPr/>
        </p:nvCxnSpPr>
        <p:spPr>
          <a:xfrm>
            <a:off x="5435236" y="1898343"/>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a:stCxn id="35" idx="6"/>
            <a:endCxn id="21" idx="1"/>
          </p:cNvCxnSpPr>
          <p:nvPr/>
        </p:nvCxnSpPr>
        <p:spPr>
          <a:xfrm>
            <a:off x="6235428" y="2900595"/>
            <a:ext cx="1111456"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a:off x="6428183" y="3902846"/>
            <a:ext cx="1293226"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7" idx="6"/>
            <a:endCxn id="23" idx="1"/>
          </p:cNvCxnSpPr>
          <p:nvPr/>
        </p:nvCxnSpPr>
        <p:spPr>
          <a:xfrm>
            <a:off x="6251083" y="4905098"/>
            <a:ext cx="1095800"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a:off x="5435236" y="5907349"/>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889150" y="1582737"/>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7420865" y="2584988"/>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7789450" y="358846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7420865" y="4589492"/>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6889150" y="559174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1787610" y="2195065"/>
            <a:ext cx="3426072" cy="3405688"/>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1841167" y="2247466"/>
            <a:ext cx="3320641" cy="3300884"/>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442879" y="2167893"/>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442879" y="5515954"/>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140553"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773126"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Graphic 72" descr="Monito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41808" y="4710996"/>
            <a:ext cx="390526" cy="388202"/>
          </a:xfrm>
          <a:prstGeom prst="rect">
            <a:avLst/>
          </a:prstGeom>
          <a:effectLst>
            <a:outerShdw dir="5400000" algn="ctr" rotWithShape="0">
              <a:schemeClr val="tx1"/>
            </a:outerShdw>
          </a:effectLst>
        </p:spPr>
      </p:pic>
      <p:pic>
        <p:nvPicPr>
          <p:cNvPr id="92" name="Graphic 91" descr="Teach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962196" y="2880887"/>
            <a:ext cx="1021163" cy="1015086"/>
          </a:xfrm>
          <a:prstGeom prst="rect">
            <a:avLst/>
          </a:prstGeom>
        </p:spPr>
      </p:pic>
      <p:sp>
        <p:nvSpPr>
          <p:cNvPr id="95" name="TextBox 94"/>
          <p:cNvSpPr txBox="1"/>
          <p:nvPr/>
        </p:nvSpPr>
        <p:spPr>
          <a:xfrm>
            <a:off x="7524137" y="1586572"/>
            <a:ext cx="2918296" cy="400110"/>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Helps to learn new things.</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6" name="TextBox 95"/>
          <p:cNvSpPr txBox="1"/>
          <p:nvPr/>
        </p:nvSpPr>
        <p:spPr>
          <a:xfrm>
            <a:off x="8173362" y="2704475"/>
            <a:ext cx="2574233" cy="400110"/>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Keeps us connected.</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7" name="TextBox 96"/>
          <p:cNvSpPr txBox="1"/>
          <p:nvPr/>
        </p:nvSpPr>
        <p:spPr>
          <a:xfrm>
            <a:off x="8492479" y="3696793"/>
            <a:ext cx="2574233" cy="400110"/>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Saves our time.</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8" name="TextBox 97"/>
          <p:cNvSpPr txBox="1"/>
          <p:nvPr/>
        </p:nvSpPr>
        <p:spPr>
          <a:xfrm>
            <a:off x="8173362" y="4593001"/>
            <a:ext cx="2574233" cy="400110"/>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Helps to organize data.</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9" name="TextBox 98"/>
          <p:cNvSpPr txBox="1"/>
          <p:nvPr/>
        </p:nvSpPr>
        <p:spPr>
          <a:xfrm>
            <a:off x="7524138" y="5701857"/>
            <a:ext cx="2710380" cy="400110"/>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Keeps us entertained.</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75" name="Graphic 74" descr="Smart Phone"/>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911680" y="3705495"/>
            <a:ext cx="390526" cy="388202"/>
          </a:xfrm>
          <a:prstGeom prst="rect">
            <a:avLst/>
          </a:prstGeom>
          <a:effectLst>
            <a:outerShdw dir="5400000" algn="ctr" rotWithShape="0">
              <a:schemeClr val="tx1"/>
            </a:outerShdw>
          </a:effectLst>
        </p:spPr>
      </p:pic>
      <p:sp>
        <p:nvSpPr>
          <p:cNvPr id="70" name="Title 3"/>
          <p:cNvSpPr txBox="1">
            <a:spLocks/>
          </p:cNvSpPr>
          <p:nvPr/>
        </p:nvSpPr>
        <p:spPr>
          <a:xfrm>
            <a:off x="2232463" y="3845848"/>
            <a:ext cx="2505047" cy="10223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00" dirty="0">
                <a:solidFill>
                  <a:srgbClr val="006886"/>
                </a:solidFill>
                <a:latin typeface="Arial" panose="020B0604020202020204" pitchFamily="34" charset="0"/>
                <a:cs typeface="Arial" panose="020B0604020202020204" pitchFamily="34" charset="0"/>
              </a:rPr>
              <a:t> Positive impacts of computer</a:t>
            </a:r>
          </a:p>
        </p:txBody>
      </p:sp>
      <p:sp>
        <p:nvSpPr>
          <p:cNvPr id="72" name="Title 3"/>
          <p:cNvSpPr txBox="1">
            <a:spLocks/>
          </p:cNvSpPr>
          <p:nvPr/>
        </p:nvSpPr>
        <p:spPr>
          <a:xfrm>
            <a:off x="3300389" y="405631"/>
            <a:ext cx="5591222" cy="58893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006886"/>
                </a:solidFill>
                <a:latin typeface="Tw Cen MT" panose="020B0602020104020603" pitchFamily="34" charset="0"/>
                <a:cs typeface="Arial" panose="020B0604020202020204" pitchFamily="34" charset="0"/>
              </a:rPr>
              <a:t>Positive impacts of computer</a:t>
            </a:r>
          </a:p>
        </p:txBody>
      </p:sp>
      <p:pic>
        <p:nvPicPr>
          <p:cNvPr id="74" name="Picture 73">
            <a:extLst>
              <a:ext uri="{FF2B5EF4-FFF2-40B4-BE49-F238E27FC236}">
                <a16:creationId xmlns:a16="http://schemas.microsoft.com/office/drawing/2014/main" id="{14331A99-A934-4099-9190-67078252B1A1}"/>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11381" y="1672508"/>
            <a:ext cx="419741" cy="419739"/>
          </a:xfrm>
          <a:prstGeom prst="rect">
            <a:avLst/>
          </a:prstGeom>
          <a:effectLst>
            <a:outerShdw dir="5400000" sx="99000" sy="99000" algn="ctr" rotWithShape="0">
              <a:schemeClr val="tx1"/>
            </a:outerShdw>
          </a:effectLst>
        </p:spPr>
      </p:pic>
      <p:pic>
        <p:nvPicPr>
          <p:cNvPr id="78" name="Graphic 108" descr="Game controlle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981363" y="5686707"/>
            <a:ext cx="432000" cy="432000"/>
          </a:xfrm>
          <a:prstGeom prst="rect">
            <a:avLst/>
          </a:prstGeom>
          <a:effectLst>
            <a:outerShdw blurRad="25400" dir="5400000" algn="ctr" rotWithShape="0">
              <a:schemeClr val="tx1"/>
            </a:outerShdw>
          </a:effectLst>
        </p:spPr>
      </p:pic>
      <p:pic>
        <p:nvPicPr>
          <p:cNvPr id="80" name="Picture 79">
            <a:extLst>
              <a:ext uri="{FF2B5EF4-FFF2-40B4-BE49-F238E27FC236}">
                <a16:creationId xmlns:a16="http://schemas.microsoft.com/office/drawing/2014/main" id="{CC4EB96D-DFD9-40AE-890E-7DA16AF1670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61951" y="2710989"/>
            <a:ext cx="346006" cy="346006"/>
          </a:xfrm>
          <a:prstGeom prst="rect">
            <a:avLst/>
          </a:prstGeom>
          <a:effectLst>
            <a:outerShdw blurRad="25400" dist="50800" dir="5400000" algn="ctr" rotWithShape="0">
              <a:schemeClr val="tx1"/>
            </a:outerShdw>
          </a:effectLst>
        </p:spPr>
      </p:pic>
    </p:spTree>
    <p:extLst>
      <p:ext uri="{BB962C8B-B14F-4D97-AF65-F5344CB8AC3E}">
        <p14:creationId xmlns:p14="http://schemas.microsoft.com/office/powerpoint/2010/main" val="24864655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750" fill="hold"/>
                                        <p:tgtEl>
                                          <p:spTgt spid="80"/>
                                        </p:tgtEl>
                                        <p:attrNameLst>
                                          <p:attrName>ppt_x</p:attrName>
                                        </p:attrNameLst>
                                      </p:cBhvr>
                                      <p:tavLst>
                                        <p:tav tm="0">
                                          <p:val>
                                            <p:strVal val="#ppt_x"/>
                                          </p:val>
                                        </p:tav>
                                        <p:tav tm="100000">
                                          <p:val>
                                            <p:strVal val="#ppt_x"/>
                                          </p:val>
                                        </p:tav>
                                      </p:tavLst>
                                    </p:anim>
                                    <p:anim calcmode="lin" valueType="num">
                                      <p:cBhvr additive="base">
                                        <p:cTn id="12" dur="750" fill="hold"/>
                                        <p:tgtEl>
                                          <p:spTgt spid="8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750" fill="hold"/>
                                        <p:tgtEl>
                                          <p:spTgt spid="75"/>
                                        </p:tgtEl>
                                        <p:attrNameLst>
                                          <p:attrName>ppt_x</p:attrName>
                                        </p:attrNameLst>
                                      </p:cBhvr>
                                      <p:tavLst>
                                        <p:tav tm="0">
                                          <p:val>
                                            <p:strVal val="#ppt_x"/>
                                          </p:val>
                                        </p:tav>
                                        <p:tav tm="100000">
                                          <p:val>
                                            <p:strVal val="#ppt_x"/>
                                          </p:val>
                                        </p:tav>
                                      </p:tavLst>
                                    </p:anim>
                                    <p:anim calcmode="lin" valueType="num">
                                      <p:cBhvr additive="base">
                                        <p:cTn id="16" dur="750" fill="hold"/>
                                        <p:tgtEl>
                                          <p:spTgt spid="7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750" fill="hold"/>
                                        <p:tgtEl>
                                          <p:spTgt spid="73"/>
                                        </p:tgtEl>
                                        <p:attrNameLst>
                                          <p:attrName>ppt_x</p:attrName>
                                        </p:attrNameLst>
                                      </p:cBhvr>
                                      <p:tavLst>
                                        <p:tav tm="0">
                                          <p:val>
                                            <p:strVal val="#ppt_x"/>
                                          </p:val>
                                        </p:tav>
                                        <p:tav tm="100000">
                                          <p:val>
                                            <p:strVal val="#ppt_x"/>
                                          </p:val>
                                        </p:tav>
                                      </p:tavLst>
                                    </p:anim>
                                    <p:anim calcmode="lin" valueType="num">
                                      <p:cBhvr additive="base">
                                        <p:cTn id="20" dur="750" fill="hold"/>
                                        <p:tgtEl>
                                          <p:spTgt spid="7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750" fill="hold"/>
                                        <p:tgtEl>
                                          <p:spTgt spid="78"/>
                                        </p:tgtEl>
                                        <p:attrNameLst>
                                          <p:attrName>ppt_x</p:attrName>
                                        </p:attrNameLst>
                                      </p:cBhvr>
                                      <p:tavLst>
                                        <p:tav tm="0">
                                          <p:val>
                                            <p:strVal val="#ppt_x"/>
                                          </p:val>
                                        </p:tav>
                                        <p:tav tm="100000">
                                          <p:val>
                                            <p:strVal val="#ppt_x"/>
                                          </p:val>
                                        </p:tav>
                                      </p:tavLst>
                                    </p:anim>
                                    <p:anim calcmode="lin" valueType="num">
                                      <p:cBhvr additive="base">
                                        <p:cTn id="24" dur="750" fill="hold"/>
                                        <p:tgtEl>
                                          <p:spTgt spid="78"/>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750" fill="hold"/>
                                        <p:tgtEl>
                                          <p:spTgt spid="41"/>
                                        </p:tgtEl>
                                        <p:attrNameLst>
                                          <p:attrName>ppt_x</p:attrName>
                                        </p:attrNameLst>
                                      </p:cBhvr>
                                      <p:tavLst>
                                        <p:tav tm="0">
                                          <p:val>
                                            <p:strVal val="0-#ppt_w/2"/>
                                          </p:val>
                                        </p:tav>
                                        <p:tav tm="100000">
                                          <p:val>
                                            <p:strVal val="#ppt_x"/>
                                          </p:val>
                                        </p:tav>
                                      </p:tavLst>
                                    </p:anim>
                                    <p:anim calcmode="lin" valueType="num">
                                      <p:cBhvr additive="base">
                                        <p:cTn id="32" dur="750" fill="hold"/>
                                        <p:tgtEl>
                                          <p:spTgt spid="4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750" fill="hold"/>
                                        <p:tgtEl>
                                          <p:spTgt spid="59"/>
                                        </p:tgtEl>
                                        <p:attrNameLst>
                                          <p:attrName>ppt_x</p:attrName>
                                        </p:attrNameLst>
                                      </p:cBhvr>
                                      <p:tavLst>
                                        <p:tav tm="0">
                                          <p:val>
                                            <p:strVal val="0-#ppt_w/2"/>
                                          </p:val>
                                        </p:tav>
                                        <p:tav tm="100000">
                                          <p:val>
                                            <p:strVal val="#ppt_x"/>
                                          </p:val>
                                        </p:tav>
                                      </p:tavLst>
                                    </p:anim>
                                    <p:anim calcmode="lin" valueType="num">
                                      <p:cBhvr additive="base">
                                        <p:cTn id="40" dur="750" fill="hold"/>
                                        <p:tgtEl>
                                          <p:spTgt spid="5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750" fill="hold"/>
                                        <p:tgtEl>
                                          <p:spTgt spid="95"/>
                                        </p:tgtEl>
                                        <p:attrNameLst>
                                          <p:attrName>ppt_x</p:attrName>
                                        </p:attrNameLst>
                                      </p:cBhvr>
                                      <p:tavLst>
                                        <p:tav tm="0">
                                          <p:val>
                                            <p:strVal val="0-#ppt_w/2"/>
                                          </p:val>
                                        </p:tav>
                                        <p:tav tm="100000">
                                          <p:val>
                                            <p:strVal val="#ppt_x"/>
                                          </p:val>
                                        </p:tav>
                                      </p:tavLst>
                                    </p:anim>
                                    <p:anim calcmode="lin" valueType="num">
                                      <p:cBhvr additive="base">
                                        <p:cTn id="44" dur="75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750" fill="hold"/>
                                        <p:tgtEl>
                                          <p:spTgt spid="60"/>
                                        </p:tgtEl>
                                        <p:attrNameLst>
                                          <p:attrName>ppt_x</p:attrName>
                                        </p:attrNameLst>
                                      </p:cBhvr>
                                      <p:tavLst>
                                        <p:tav tm="0">
                                          <p:val>
                                            <p:strVal val="0-#ppt_w/2"/>
                                          </p:val>
                                        </p:tav>
                                        <p:tav tm="100000">
                                          <p:val>
                                            <p:strVal val="#ppt_x"/>
                                          </p:val>
                                        </p:tav>
                                      </p:tavLst>
                                    </p:anim>
                                    <p:anim calcmode="lin" valueType="num">
                                      <p:cBhvr additive="base">
                                        <p:cTn id="48" dur="750" fill="hold"/>
                                        <p:tgtEl>
                                          <p:spTgt spid="6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anim calcmode="lin" valueType="num">
                                      <p:cBhvr additive="base">
                                        <p:cTn id="51" dur="750" fill="hold"/>
                                        <p:tgtEl>
                                          <p:spTgt spid="96"/>
                                        </p:tgtEl>
                                        <p:attrNameLst>
                                          <p:attrName>ppt_x</p:attrName>
                                        </p:attrNameLst>
                                      </p:cBhvr>
                                      <p:tavLst>
                                        <p:tav tm="0">
                                          <p:val>
                                            <p:strVal val="0-#ppt_w/2"/>
                                          </p:val>
                                        </p:tav>
                                        <p:tav tm="100000">
                                          <p:val>
                                            <p:strVal val="#ppt_x"/>
                                          </p:val>
                                        </p:tav>
                                      </p:tavLst>
                                    </p:anim>
                                    <p:anim calcmode="lin" valueType="num">
                                      <p:cBhvr additive="base">
                                        <p:cTn id="52" dur="750" fill="hold"/>
                                        <p:tgtEl>
                                          <p:spTgt spid="9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750" fill="hold"/>
                                        <p:tgtEl>
                                          <p:spTgt spid="21"/>
                                        </p:tgtEl>
                                        <p:attrNameLst>
                                          <p:attrName>ppt_x</p:attrName>
                                        </p:attrNameLst>
                                      </p:cBhvr>
                                      <p:tavLst>
                                        <p:tav tm="0">
                                          <p:val>
                                            <p:strVal val="0-#ppt_w/2"/>
                                          </p:val>
                                        </p:tav>
                                        <p:tav tm="100000">
                                          <p:val>
                                            <p:strVal val="#ppt_x"/>
                                          </p:val>
                                        </p:tav>
                                      </p:tavLst>
                                    </p:anim>
                                    <p:anim calcmode="lin" valueType="num">
                                      <p:cBhvr additive="base">
                                        <p:cTn id="56" dur="750" fill="hold"/>
                                        <p:tgtEl>
                                          <p:spTgt spid="21"/>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750" fill="hold"/>
                                        <p:tgtEl>
                                          <p:spTgt spid="42"/>
                                        </p:tgtEl>
                                        <p:attrNameLst>
                                          <p:attrName>ppt_x</p:attrName>
                                        </p:attrNameLst>
                                      </p:cBhvr>
                                      <p:tavLst>
                                        <p:tav tm="0">
                                          <p:val>
                                            <p:strVal val="0-#ppt_w/2"/>
                                          </p:val>
                                        </p:tav>
                                        <p:tav tm="100000">
                                          <p:val>
                                            <p:strVal val="#ppt_x"/>
                                          </p:val>
                                        </p:tav>
                                      </p:tavLst>
                                    </p:anim>
                                    <p:anim calcmode="lin" valueType="num">
                                      <p:cBhvr additive="base">
                                        <p:cTn id="60" dur="750" fill="hold"/>
                                        <p:tgtEl>
                                          <p:spTgt spid="42"/>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750" fill="hold"/>
                                        <p:tgtEl>
                                          <p:spTgt spid="35"/>
                                        </p:tgtEl>
                                        <p:attrNameLst>
                                          <p:attrName>ppt_x</p:attrName>
                                        </p:attrNameLst>
                                      </p:cBhvr>
                                      <p:tavLst>
                                        <p:tav tm="0">
                                          <p:val>
                                            <p:strVal val="0-#ppt_w/2"/>
                                          </p:val>
                                        </p:tav>
                                        <p:tav tm="100000">
                                          <p:val>
                                            <p:strVal val="#ppt_x"/>
                                          </p:val>
                                        </p:tav>
                                      </p:tavLst>
                                    </p:anim>
                                    <p:anim calcmode="lin" valueType="num">
                                      <p:cBhvr additive="base">
                                        <p:cTn id="64" dur="750" fill="hold"/>
                                        <p:tgtEl>
                                          <p:spTgt spid="3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750" fill="hold"/>
                                        <p:tgtEl>
                                          <p:spTgt spid="36"/>
                                        </p:tgtEl>
                                        <p:attrNameLst>
                                          <p:attrName>ppt_x</p:attrName>
                                        </p:attrNameLst>
                                      </p:cBhvr>
                                      <p:tavLst>
                                        <p:tav tm="0">
                                          <p:val>
                                            <p:strVal val="0-#ppt_w/2"/>
                                          </p:val>
                                        </p:tav>
                                        <p:tav tm="100000">
                                          <p:val>
                                            <p:strVal val="#ppt_x"/>
                                          </p:val>
                                        </p:tav>
                                      </p:tavLst>
                                    </p:anim>
                                    <p:anim calcmode="lin" valueType="num">
                                      <p:cBhvr additive="base">
                                        <p:cTn id="68" dur="750" fill="hold"/>
                                        <p:tgtEl>
                                          <p:spTgt spid="36"/>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750" fill="hold"/>
                                        <p:tgtEl>
                                          <p:spTgt spid="45"/>
                                        </p:tgtEl>
                                        <p:attrNameLst>
                                          <p:attrName>ppt_x</p:attrName>
                                        </p:attrNameLst>
                                      </p:cBhvr>
                                      <p:tavLst>
                                        <p:tav tm="0">
                                          <p:val>
                                            <p:strVal val="0-#ppt_w/2"/>
                                          </p:val>
                                        </p:tav>
                                        <p:tav tm="100000">
                                          <p:val>
                                            <p:strVal val="#ppt_x"/>
                                          </p:val>
                                        </p:tav>
                                      </p:tavLst>
                                    </p:anim>
                                    <p:anim calcmode="lin" valueType="num">
                                      <p:cBhvr additive="base">
                                        <p:cTn id="72" dur="750" fill="hold"/>
                                        <p:tgtEl>
                                          <p:spTgt spid="4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750" fill="hold"/>
                                        <p:tgtEl>
                                          <p:spTgt spid="61"/>
                                        </p:tgtEl>
                                        <p:attrNameLst>
                                          <p:attrName>ppt_x</p:attrName>
                                        </p:attrNameLst>
                                      </p:cBhvr>
                                      <p:tavLst>
                                        <p:tav tm="0">
                                          <p:val>
                                            <p:strVal val="0-#ppt_w/2"/>
                                          </p:val>
                                        </p:tav>
                                        <p:tav tm="100000">
                                          <p:val>
                                            <p:strVal val="#ppt_x"/>
                                          </p:val>
                                        </p:tav>
                                      </p:tavLst>
                                    </p:anim>
                                    <p:anim calcmode="lin" valueType="num">
                                      <p:cBhvr additive="base">
                                        <p:cTn id="76" dur="750" fill="hold"/>
                                        <p:tgtEl>
                                          <p:spTgt spid="6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 calcmode="lin" valueType="num">
                                      <p:cBhvr additive="base">
                                        <p:cTn id="79" dur="750" fill="hold"/>
                                        <p:tgtEl>
                                          <p:spTgt spid="97"/>
                                        </p:tgtEl>
                                        <p:attrNameLst>
                                          <p:attrName>ppt_x</p:attrName>
                                        </p:attrNameLst>
                                      </p:cBhvr>
                                      <p:tavLst>
                                        <p:tav tm="0">
                                          <p:val>
                                            <p:strVal val="0-#ppt_w/2"/>
                                          </p:val>
                                        </p:tav>
                                        <p:tav tm="100000">
                                          <p:val>
                                            <p:strVal val="#ppt_x"/>
                                          </p:val>
                                        </p:tav>
                                      </p:tavLst>
                                    </p:anim>
                                    <p:anim calcmode="lin" valueType="num">
                                      <p:cBhvr additive="base">
                                        <p:cTn id="80" dur="750" fill="hold"/>
                                        <p:tgtEl>
                                          <p:spTgt spid="97"/>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750" fill="hold"/>
                                        <p:tgtEl>
                                          <p:spTgt spid="22"/>
                                        </p:tgtEl>
                                        <p:attrNameLst>
                                          <p:attrName>ppt_x</p:attrName>
                                        </p:attrNameLst>
                                      </p:cBhvr>
                                      <p:tavLst>
                                        <p:tav tm="0">
                                          <p:val>
                                            <p:strVal val="0-#ppt_w/2"/>
                                          </p:val>
                                        </p:tav>
                                        <p:tav tm="100000">
                                          <p:val>
                                            <p:strVal val="#ppt_x"/>
                                          </p:val>
                                        </p:tav>
                                      </p:tavLst>
                                    </p:anim>
                                    <p:anim calcmode="lin" valueType="num">
                                      <p:cBhvr additive="base">
                                        <p:cTn id="84" dur="750" fill="hold"/>
                                        <p:tgtEl>
                                          <p:spTgt spid="2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98"/>
                                        </p:tgtEl>
                                        <p:attrNameLst>
                                          <p:attrName>style.visibility</p:attrName>
                                        </p:attrNameLst>
                                      </p:cBhvr>
                                      <p:to>
                                        <p:strVal val="visible"/>
                                      </p:to>
                                    </p:set>
                                    <p:anim calcmode="lin" valueType="num">
                                      <p:cBhvr additive="base">
                                        <p:cTn id="87" dur="750" fill="hold"/>
                                        <p:tgtEl>
                                          <p:spTgt spid="98"/>
                                        </p:tgtEl>
                                        <p:attrNameLst>
                                          <p:attrName>ppt_x</p:attrName>
                                        </p:attrNameLst>
                                      </p:cBhvr>
                                      <p:tavLst>
                                        <p:tav tm="0">
                                          <p:val>
                                            <p:strVal val="0-#ppt_w/2"/>
                                          </p:val>
                                        </p:tav>
                                        <p:tav tm="100000">
                                          <p:val>
                                            <p:strVal val="#ppt_x"/>
                                          </p:val>
                                        </p:tav>
                                      </p:tavLst>
                                    </p:anim>
                                    <p:anim calcmode="lin" valueType="num">
                                      <p:cBhvr additive="base">
                                        <p:cTn id="88" dur="750" fill="hold"/>
                                        <p:tgtEl>
                                          <p:spTgt spid="9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additive="base">
                                        <p:cTn id="95" dur="750" fill="hold"/>
                                        <p:tgtEl>
                                          <p:spTgt spid="62"/>
                                        </p:tgtEl>
                                        <p:attrNameLst>
                                          <p:attrName>ppt_x</p:attrName>
                                        </p:attrNameLst>
                                      </p:cBhvr>
                                      <p:tavLst>
                                        <p:tav tm="0">
                                          <p:val>
                                            <p:strVal val="0-#ppt_w/2"/>
                                          </p:val>
                                        </p:tav>
                                        <p:tav tm="100000">
                                          <p:val>
                                            <p:strVal val="#ppt_x"/>
                                          </p:val>
                                        </p:tav>
                                      </p:tavLst>
                                    </p:anim>
                                    <p:anim calcmode="lin" valueType="num">
                                      <p:cBhvr additive="base">
                                        <p:cTn id="96" dur="750" fill="hold"/>
                                        <p:tgtEl>
                                          <p:spTgt spid="62"/>
                                        </p:tgtEl>
                                        <p:attrNameLst>
                                          <p:attrName>ppt_y</p:attrName>
                                        </p:attrNameLst>
                                      </p:cBhvr>
                                      <p:tavLst>
                                        <p:tav tm="0">
                                          <p:val>
                                            <p:strVal val="#ppt_y"/>
                                          </p:val>
                                        </p:tav>
                                        <p:tav tm="100000">
                                          <p:val>
                                            <p:strVal val="#ppt_y"/>
                                          </p:val>
                                        </p:tav>
                                      </p:tavLst>
                                    </p:anim>
                                  </p:childTnLst>
                                </p:cTn>
                              </p:par>
                              <p:par>
                                <p:cTn id="97" presetID="2" presetClass="entr" presetSubtype="8"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additive="base">
                                        <p:cTn id="99" dur="750" fill="hold"/>
                                        <p:tgtEl>
                                          <p:spTgt spid="48"/>
                                        </p:tgtEl>
                                        <p:attrNameLst>
                                          <p:attrName>ppt_x</p:attrName>
                                        </p:attrNameLst>
                                      </p:cBhvr>
                                      <p:tavLst>
                                        <p:tav tm="0">
                                          <p:val>
                                            <p:strVal val="0-#ppt_w/2"/>
                                          </p:val>
                                        </p:tav>
                                        <p:tav tm="100000">
                                          <p:val>
                                            <p:strVal val="#ppt_x"/>
                                          </p:val>
                                        </p:tav>
                                      </p:tavLst>
                                    </p:anim>
                                    <p:anim calcmode="lin" valueType="num">
                                      <p:cBhvr additive="base">
                                        <p:cTn id="100" dur="750" fill="hold"/>
                                        <p:tgtEl>
                                          <p:spTgt spid="48"/>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750" fill="hold"/>
                                        <p:tgtEl>
                                          <p:spTgt spid="37"/>
                                        </p:tgtEl>
                                        <p:attrNameLst>
                                          <p:attrName>ppt_x</p:attrName>
                                        </p:attrNameLst>
                                      </p:cBhvr>
                                      <p:tavLst>
                                        <p:tav tm="0">
                                          <p:val>
                                            <p:strVal val="0-#ppt_w/2"/>
                                          </p:val>
                                        </p:tav>
                                        <p:tav tm="100000">
                                          <p:val>
                                            <p:strVal val="#ppt_x"/>
                                          </p:val>
                                        </p:tav>
                                      </p:tavLst>
                                    </p:anim>
                                    <p:anim calcmode="lin" valueType="num">
                                      <p:cBhvr additive="base">
                                        <p:cTn id="104" dur="750" fill="hold"/>
                                        <p:tgtEl>
                                          <p:spTgt spid="37"/>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750" fill="hold"/>
                                        <p:tgtEl>
                                          <p:spTgt spid="24"/>
                                        </p:tgtEl>
                                        <p:attrNameLst>
                                          <p:attrName>ppt_x</p:attrName>
                                        </p:attrNameLst>
                                      </p:cBhvr>
                                      <p:tavLst>
                                        <p:tav tm="0">
                                          <p:val>
                                            <p:strVal val="0-#ppt_w/2"/>
                                          </p:val>
                                        </p:tav>
                                        <p:tav tm="100000">
                                          <p:val>
                                            <p:strVal val="#ppt_x"/>
                                          </p:val>
                                        </p:tav>
                                      </p:tavLst>
                                    </p:anim>
                                    <p:anim calcmode="lin" valueType="num">
                                      <p:cBhvr additive="base">
                                        <p:cTn id="108" dur="750" fill="hold"/>
                                        <p:tgtEl>
                                          <p:spTgt spid="24"/>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99"/>
                                        </p:tgtEl>
                                        <p:attrNameLst>
                                          <p:attrName>style.visibility</p:attrName>
                                        </p:attrNameLst>
                                      </p:cBhvr>
                                      <p:to>
                                        <p:strVal val="visible"/>
                                      </p:to>
                                    </p:set>
                                    <p:anim calcmode="lin" valueType="num">
                                      <p:cBhvr additive="base">
                                        <p:cTn id="111" dur="750" fill="hold"/>
                                        <p:tgtEl>
                                          <p:spTgt spid="99"/>
                                        </p:tgtEl>
                                        <p:attrNameLst>
                                          <p:attrName>ppt_x</p:attrName>
                                        </p:attrNameLst>
                                      </p:cBhvr>
                                      <p:tavLst>
                                        <p:tav tm="0">
                                          <p:val>
                                            <p:strVal val="0-#ppt_w/2"/>
                                          </p:val>
                                        </p:tav>
                                        <p:tav tm="100000">
                                          <p:val>
                                            <p:strVal val="#ppt_x"/>
                                          </p:val>
                                        </p:tav>
                                      </p:tavLst>
                                    </p:anim>
                                    <p:anim calcmode="lin" valueType="num">
                                      <p:cBhvr additive="base">
                                        <p:cTn id="112" dur="750" fill="hold"/>
                                        <p:tgtEl>
                                          <p:spTgt spid="99"/>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anim calcmode="lin" valueType="num">
                                      <p:cBhvr additive="base">
                                        <p:cTn id="115" dur="750" fill="hold"/>
                                        <p:tgtEl>
                                          <p:spTgt spid="63"/>
                                        </p:tgtEl>
                                        <p:attrNameLst>
                                          <p:attrName>ppt_x</p:attrName>
                                        </p:attrNameLst>
                                      </p:cBhvr>
                                      <p:tavLst>
                                        <p:tav tm="0">
                                          <p:val>
                                            <p:strVal val="0-#ppt_w/2"/>
                                          </p:val>
                                        </p:tav>
                                        <p:tav tm="100000">
                                          <p:val>
                                            <p:strVal val="#ppt_x"/>
                                          </p:val>
                                        </p:tav>
                                      </p:tavLst>
                                    </p:anim>
                                    <p:anim calcmode="lin" valueType="num">
                                      <p:cBhvr additive="base">
                                        <p:cTn id="116" dur="750" fill="hold"/>
                                        <p:tgtEl>
                                          <p:spTgt spid="63"/>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750" fill="hold"/>
                                        <p:tgtEl>
                                          <p:spTgt spid="38"/>
                                        </p:tgtEl>
                                        <p:attrNameLst>
                                          <p:attrName>ppt_x</p:attrName>
                                        </p:attrNameLst>
                                      </p:cBhvr>
                                      <p:tavLst>
                                        <p:tav tm="0">
                                          <p:val>
                                            <p:strVal val="0-#ppt_w/2"/>
                                          </p:val>
                                        </p:tav>
                                        <p:tav tm="100000">
                                          <p:val>
                                            <p:strVal val="#ppt_x"/>
                                          </p:val>
                                        </p:tav>
                                      </p:tavLst>
                                    </p:anim>
                                    <p:anim calcmode="lin" valueType="num">
                                      <p:cBhvr additive="base">
                                        <p:cTn id="120" dur="750" fill="hold"/>
                                        <p:tgtEl>
                                          <p:spTgt spid="38"/>
                                        </p:tgtEl>
                                        <p:attrNameLst>
                                          <p:attrName>ppt_y</p:attrName>
                                        </p:attrNameLst>
                                      </p:cBhvr>
                                      <p:tavLst>
                                        <p:tav tm="0">
                                          <p:val>
                                            <p:strVal val="#ppt_y"/>
                                          </p:val>
                                        </p:tav>
                                        <p:tav tm="100000">
                                          <p:val>
                                            <p:strVal val="#ppt_y"/>
                                          </p:val>
                                        </p:tav>
                                      </p:tavLst>
                                    </p:anim>
                                  </p:childTnLst>
                                </p:cTn>
                              </p:par>
                              <p:par>
                                <p:cTn id="121" presetID="2" presetClass="entr" presetSubtype="8" fill="hold" nodeType="withEffect">
                                  <p:stCondLst>
                                    <p:cond delay="0"/>
                                  </p:stCondLst>
                                  <p:childTnLst>
                                    <p:set>
                                      <p:cBhvr>
                                        <p:cTn id="122" dur="1" fill="hold">
                                          <p:stCondLst>
                                            <p:cond delay="0"/>
                                          </p:stCondLst>
                                        </p:cTn>
                                        <p:tgtEl>
                                          <p:spTgt spid="51"/>
                                        </p:tgtEl>
                                        <p:attrNameLst>
                                          <p:attrName>style.visibility</p:attrName>
                                        </p:attrNameLst>
                                      </p:cBhvr>
                                      <p:to>
                                        <p:strVal val="visible"/>
                                      </p:to>
                                    </p:set>
                                    <p:anim calcmode="lin" valueType="num">
                                      <p:cBhvr additive="base">
                                        <p:cTn id="123" dur="750" fill="hold"/>
                                        <p:tgtEl>
                                          <p:spTgt spid="51"/>
                                        </p:tgtEl>
                                        <p:attrNameLst>
                                          <p:attrName>ppt_x</p:attrName>
                                        </p:attrNameLst>
                                      </p:cBhvr>
                                      <p:tavLst>
                                        <p:tav tm="0">
                                          <p:val>
                                            <p:strVal val="0-#ppt_w/2"/>
                                          </p:val>
                                        </p:tav>
                                        <p:tav tm="100000">
                                          <p:val>
                                            <p:strVal val="#ppt_x"/>
                                          </p:val>
                                        </p:tav>
                                      </p:tavLst>
                                    </p:anim>
                                    <p:anim calcmode="lin" valueType="num">
                                      <p:cBhvr additive="base">
                                        <p:cTn id="124" dur="75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4" grpId="0" animBg="1"/>
      <p:bldP spid="35" grpId="0" animBg="1"/>
      <p:bldP spid="36" grpId="0" animBg="1"/>
      <p:bldP spid="37" grpId="0" animBg="1"/>
      <p:bldP spid="38" grpId="0" animBg="1"/>
      <p:bldP spid="59" grpId="0" animBg="1"/>
      <p:bldP spid="60" grpId="0" animBg="1"/>
      <p:bldP spid="61" grpId="0" animBg="1"/>
      <p:bldP spid="62" grpId="0" animBg="1"/>
      <p:bldP spid="63" grpId="0" animBg="1"/>
      <p:bldP spid="95" grpId="0"/>
      <p:bldP spid="96" grpId="0"/>
      <p:bldP spid="97" grpId="0"/>
      <p:bldP spid="98" grpId="0"/>
      <p:bldP spid="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Learn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24728"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A93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Connect</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773583"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32717" y="3194732"/>
              <a:ext cx="2360913"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Save time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11141"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Organize</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564487"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Entertain</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4305006" y="1391754"/>
            <a:ext cx="5536564" cy="4242034"/>
            <a:chOff x="2733629" y="4267958"/>
            <a:chExt cx="6701626" cy="970104"/>
          </a:xfrm>
          <a:noFill/>
        </p:grpSpPr>
        <p:sp>
          <p:nvSpPr>
            <p:cNvPr id="83" name="TextBox 82">
              <a:extLst>
                <a:ext uri="{FF2B5EF4-FFF2-40B4-BE49-F238E27FC236}">
                  <a16:creationId xmlns:a16="http://schemas.microsoft.com/office/drawing/2014/main" id="{A94C4F95-2EDE-46B0-8B26-C72D6D3C8DB3}"/>
                </a:ext>
              </a:extLst>
            </p:cNvPr>
            <p:cNvSpPr txBox="1"/>
            <p:nvPr/>
          </p:nvSpPr>
          <p:spPr>
            <a:xfrm>
              <a:off x="3649929" y="4267958"/>
              <a:ext cx="5289199" cy="30265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Helps to learn new things</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33629" y="4646829"/>
              <a:ext cx="6701626" cy="591233"/>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rPr>
                <a:t>Gives instant information on any topic in just a single click</a:t>
              </a:r>
              <a:r>
                <a:rPr lang="en-US" b="1" dirty="0">
                  <a:solidFill>
                    <a:schemeClr val="bg1">
                      <a:lumMod val="65000"/>
                    </a:schemeClr>
                  </a:solidFill>
                </a:rPr>
                <a:t>.</a:t>
              </a: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rPr>
                <a:t>We can learn a new profession by reading websites or watching videos</a:t>
              </a:r>
              <a:r>
                <a:rPr lang="en-US" dirty="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rPr>
                <a:t>We can access worldwide news to keep up-to-date with all of the latest news</a:t>
              </a:r>
              <a:r>
                <a:rPr lang="en-US" dirty="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9497428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Learn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Connect</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735101"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075241" y="3147722"/>
              <a:ext cx="2075864"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Save time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872659"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Organize</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526005"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Entertain</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61" name="Group 60">
            <a:extLst>
              <a:ext uri="{FF2B5EF4-FFF2-40B4-BE49-F238E27FC236}">
                <a16:creationId xmlns:a16="http://schemas.microsoft.com/office/drawing/2014/main" id="{A14E1B91-C212-4889-8705-49BCDB383225}"/>
              </a:ext>
            </a:extLst>
          </p:cNvPr>
          <p:cNvGrpSpPr/>
          <p:nvPr/>
        </p:nvGrpSpPr>
        <p:grpSpPr>
          <a:xfrm>
            <a:off x="4305006" y="1391757"/>
            <a:ext cx="5536564" cy="4796033"/>
            <a:chOff x="2733629" y="4267958"/>
            <a:chExt cx="6701626" cy="1096797"/>
          </a:xfrm>
          <a:noFill/>
        </p:grpSpPr>
        <p:sp>
          <p:nvSpPr>
            <p:cNvPr id="62" name="TextBox 61">
              <a:extLst>
                <a:ext uri="{FF2B5EF4-FFF2-40B4-BE49-F238E27FC236}">
                  <a16:creationId xmlns:a16="http://schemas.microsoft.com/office/drawing/2014/main" id="{A94C4F95-2EDE-46B0-8B26-C72D6D3C8DB3}"/>
                </a:ext>
              </a:extLst>
            </p:cNvPr>
            <p:cNvSpPr txBox="1"/>
            <p:nvPr/>
          </p:nvSpPr>
          <p:spPr>
            <a:xfrm>
              <a:off x="3329253" y="4267958"/>
              <a:ext cx="5898536" cy="16188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Keeps us connected</a:t>
              </a:r>
            </a:p>
          </p:txBody>
        </p:sp>
        <p:sp>
          <p:nvSpPr>
            <p:cNvPr id="63" name="TextBox 62">
              <a:extLst>
                <a:ext uri="{FF2B5EF4-FFF2-40B4-BE49-F238E27FC236}">
                  <a16:creationId xmlns:a16="http://schemas.microsoft.com/office/drawing/2014/main" id="{944799B2-E7B9-4C01-A37D-BB60C6C75D12}"/>
                </a:ext>
              </a:extLst>
            </p:cNvPr>
            <p:cNvSpPr txBox="1"/>
            <p:nvPr/>
          </p:nvSpPr>
          <p:spPr>
            <a:xfrm>
              <a:off x="2733629" y="4646829"/>
              <a:ext cx="6701626" cy="717926"/>
            </a:xfrm>
            <a:prstGeom prst="rect">
              <a:avLst/>
            </a:prstGeom>
            <a:grpFill/>
          </p:spPr>
          <p:txBody>
            <a:bodyPr wrap="square" rtlCol="0">
              <a:spAutoFit/>
            </a:bodyPr>
            <a:lstStyle/>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rPr>
                <a:t>Computers help keep you connected with long-distance friends and family over e-mail and social networking </a:t>
              </a:r>
              <a:r>
                <a:rPr lang="en-US" dirty="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endParaRPr>
            </a:p>
            <a:p>
              <a:pPr marL="285750" indent="-285750" algn="just">
                <a:buFont typeface="Arial" panose="020B0604020202020204" pitchFamily="34" charset="0"/>
                <a:buChar char="•"/>
              </a:pPr>
              <a:r>
                <a:rPr lang="en-US" dirty="0">
                  <a:solidFill>
                    <a:schemeClr val="bg1">
                      <a:lumMod val="65000"/>
                    </a:schemeClr>
                  </a:solidFill>
                </a:rPr>
                <a:t>We can connect with millions of other people who share their interest through social media apps</a:t>
              </a:r>
              <a:r>
                <a:rPr lang="en-US" dirty="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rPr>
                <a:t>Computers helped the Business industry to communicate with people on the other side of the globe without traveling.</a:t>
              </a: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97810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Learn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Connect</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075240" y="3147721"/>
              <a:ext cx="207586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Save time</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42994"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Organize</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596340"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Entertain</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4" name="Group 83">
            <a:extLst>
              <a:ext uri="{FF2B5EF4-FFF2-40B4-BE49-F238E27FC236}">
                <a16:creationId xmlns:a16="http://schemas.microsoft.com/office/drawing/2014/main" id="{A14E1B91-C212-4889-8705-49BCDB383225}"/>
              </a:ext>
            </a:extLst>
          </p:cNvPr>
          <p:cNvGrpSpPr/>
          <p:nvPr/>
        </p:nvGrpSpPr>
        <p:grpSpPr>
          <a:xfrm>
            <a:off x="3702735" y="1391754"/>
            <a:ext cx="5536564" cy="3965037"/>
            <a:chOff x="2733629" y="4267958"/>
            <a:chExt cx="6701626" cy="906758"/>
          </a:xfrm>
          <a:noFill/>
        </p:grpSpPr>
        <p:sp>
          <p:nvSpPr>
            <p:cNvPr id="85" name="TextBox 84">
              <a:extLst>
                <a:ext uri="{FF2B5EF4-FFF2-40B4-BE49-F238E27FC236}">
                  <a16:creationId xmlns:a16="http://schemas.microsoft.com/office/drawing/2014/main" id="{A94C4F95-2EDE-46B0-8B26-C72D6D3C8DB3}"/>
                </a:ext>
              </a:extLst>
            </p:cNvPr>
            <p:cNvSpPr txBox="1"/>
            <p:nvPr/>
          </p:nvSpPr>
          <p:spPr>
            <a:xfrm>
              <a:off x="3649929" y="4267958"/>
              <a:ext cx="5289199" cy="16188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Helps to save time</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33629" y="4646829"/>
              <a:ext cx="6701626" cy="527887"/>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rPr>
                <a:t>We can easily use an online banking site to view our bank balance and pay bills</a:t>
              </a:r>
              <a:r>
                <a:rPr lang="en-US" dirty="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rPr>
                <a:t>We can order almost everything in just a second without going outside of the home</a:t>
              </a:r>
              <a:r>
                <a:rPr lang="en-US" dirty="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We can automate the business and other activities using computer and save our time.</a:t>
              </a:r>
            </a:p>
          </p:txBody>
        </p:sp>
      </p:grpSp>
    </p:spTree>
    <p:extLst>
      <p:ext uri="{BB962C8B-B14F-4D97-AF65-F5344CB8AC3E}">
        <p14:creationId xmlns:p14="http://schemas.microsoft.com/office/powerpoint/2010/main" val="1909372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anim calcmode="lin" valueType="num">
                                      <p:cBhvr>
                                        <p:cTn id="8" dur="500" fill="hold"/>
                                        <p:tgtEl>
                                          <p:spTgt spid="84"/>
                                        </p:tgtEl>
                                        <p:attrNameLst>
                                          <p:attrName>ppt_x</p:attrName>
                                        </p:attrNameLst>
                                      </p:cBhvr>
                                      <p:tavLst>
                                        <p:tav tm="0">
                                          <p:val>
                                            <p:strVal val="#ppt_x"/>
                                          </p:val>
                                        </p:tav>
                                        <p:tav tm="100000">
                                          <p:val>
                                            <p:strVal val="#ppt_x"/>
                                          </p:val>
                                        </p:tav>
                                      </p:tavLst>
                                    </p:anim>
                                    <p:anim calcmode="lin" valueType="num">
                                      <p:cBhvr>
                                        <p:cTn id="9" dur="5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Learn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Connect</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75240" y="3147721"/>
              <a:ext cx="207586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Save time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Organize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568205"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Entertain</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65" name="Group 64">
            <a:extLst>
              <a:ext uri="{FF2B5EF4-FFF2-40B4-BE49-F238E27FC236}">
                <a16:creationId xmlns:a16="http://schemas.microsoft.com/office/drawing/2014/main" id="{A14E1B91-C212-4889-8705-49BCDB383225}"/>
              </a:ext>
            </a:extLst>
          </p:cNvPr>
          <p:cNvGrpSpPr/>
          <p:nvPr/>
        </p:nvGrpSpPr>
        <p:grpSpPr>
          <a:xfrm>
            <a:off x="3082904" y="1307980"/>
            <a:ext cx="5536564" cy="3965037"/>
            <a:chOff x="2733629" y="4267958"/>
            <a:chExt cx="6701626" cy="906758"/>
          </a:xfrm>
          <a:noFill/>
        </p:grpSpPr>
        <p:sp>
          <p:nvSpPr>
            <p:cNvPr id="66" name="TextBox 65">
              <a:extLst>
                <a:ext uri="{FF2B5EF4-FFF2-40B4-BE49-F238E27FC236}">
                  <a16:creationId xmlns:a16="http://schemas.microsoft.com/office/drawing/2014/main" id="{A94C4F95-2EDE-46B0-8B26-C72D6D3C8DB3}"/>
                </a:ext>
              </a:extLst>
            </p:cNvPr>
            <p:cNvSpPr txBox="1"/>
            <p:nvPr/>
          </p:nvSpPr>
          <p:spPr>
            <a:xfrm>
              <a:off x="3649929" y="4267958"/>
              <a:ext cx="5289199" cy="30265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Helps to organize data</a:t>
              </a:r>
            </a:p>
          </p:txBody>
        </p:sp>
        <p:sp>
          <p:nvSpPr>
            <p:cNvPr id="67" name="TextBox 66">
              <a:extLst>
                <a:ext uri="{FF2B5EF4-FFF2-40B4-BE49-F238E27FC236}">
                  <a16:creationId xmlns:a16="http://schemas.microsoft.com/office/drawing/2014/main" id="{944799B2-E7B9-4C01-A37D-BB60C6C75D12}"/>
                </a:ext>
              </a:extLst>
            </p:cNvPr>
            <p:cNvSpPr txBox="1"/>
            <p:nvPr/>
          </p:nvSpPr>
          <p:spPr>
            <a:xfrm>
              <a:off x="2733629" y="4646829"/>
              <a:ext cx="6701626" cy="527887"/>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With the help of computer we can easily organize our daily schedule.</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We can organize our Business’s data like which product are selling and which are not.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We can organize our projects and documentation.</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1765425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anim calcmode="lin" valueType="num">
                                      <p:cBhvr>
                                        <p:cTn id="8" dur="500" fill="hold"/>
                                        <p:tgtEl>
                                          <p:spTgt spid="65"/>
                                        </p:tgtEl>
                                        <p:attrNameLst>
                                          <p:attrName>ppt_x</p:attrName>
                                        </p:attrNameLst>
                                      </p:cBhvr>
                                      <p:tavLst>
                                        <p:tav tm="0">
                                          <p:val>
                                            <p:strVal val="#ppt_x"/>
                                          </p:val>
                                        </p:tav>
                                        <p:tav tm="100000">
                                          <p:val>
                                            <p:strVal val="#ppt_x"/>
                                          </p:val>
                                        </p:tav>
                                      </p:tavLst>
                                    </p:anim>
                                    <p:anim calcmode="lin" valueType="num">
                                      <p:cBhvr>
                                        <p:cTn id="9"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Learn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Connect</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12912" y="3148867"/>
              <a:ext cx="2179332"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Save time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Organize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5" y="43032"/>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Entertain</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1263745" y="1302779"/>
            <a:ext cx="5536564" cy="4247242"/>
            <a:chOff x="2733629" y="4266767"/>
            <a:chExt cx="6701626" cy="971295"/>
          </a:xfrm>
          <a:noFill/>
        </p:grpSpPr>
        <p:sp>
          <p:nvSpPr>
            <p:cNvPr id="83" name="TextBox 82">
              <a:extLst>
                <a:ext uri="{FF2B5EF4-FFF2-40B4-BE49-F238E27FC236}">
                  <a16:creationId xmlns:a16="http://schemas.microsoft.com/office/drawing/2014/main" id="{A94C4F95-2EDE-46B0-8B26-C72D6D3C8DB3}"/>
                </a:ext>
              </a:extLst>
            </p:cNvPr>
            <p:cNvSpPr txBox="1"/>
            <p:nvPr/>
          </p:nvSpPr>
          <p:spPr>
            <a:xfrm>
              <a:off x="3372078" y="4266767"/>
              <a:ext cx="5424728" cy="16188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Keeps us entertained</a:t>
              </a:r>
            </a:p>
          </p:txBody>
        </p:sp>
        <p:sp>
          <p:nvSpPr>
            <p:cNvPr id="84" name="TextBox 83">
              <a:extLst>
                <a:ext uri="{FF2B5EF4-FFF2-40B4-BE49-F238E27FC236}">
                  <a16:creationId xmlns:a16="http://schemas.microsoft.com/office/drawing/2014/main" id="{944799B2-E7B9-4C01-A37D-BB60C6C75D12}"/>
                </a:ext>
              </a:extLst>
            </p:cNvPr>
            <p:cNvSpPr txBox="1"/>
            <p:nvPr/>
          </p:nvSpPr>
          <p:spPr>
            <a:xfrm>
              <a:off x="2733629" y="4646829"/>
              <a:ext cx="6701626" cy="591233"/>
            </a:xfrm>
            <a:prstGeom prst="rect">
              <a:avLst/>
            </a:prstGeom>
            <a:grpFill/>
          </p:spPr>
          <p:txBody>
            <a:bodyPr wrap="square" rtlCol="0">
              <a:spAutoFit/>
            </a:bodyPr>
            <a:lstStyle/>
            <a:p>
              <a:pPr marL="285750" indent="-285750" algn="just">
                <a:buFont typeface="Arial" panose="020B0604020202020204" pitchFamily="34" charset="0"/>
                <a:buChar char="•"/>
              </a:pPr>
              <a:r>
                <a:rPr lang="en-US" dirty="0">
                  <a:solidFill>
                    <a:schemeClr val="bg1">
                      <a:lumMod val="65000"/>
                    </a:schemeClr>
                  </a:solidFill>
                </a:rPr>
                <a:t>With a computer, we can store and listen to millions of songs.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latin typeface="Tw Cen MT" panose="020B0602020104020603" pitchFamily="34" charset="0"/>
                </a:rPr>
                <a:t>We can watch a thousands of movie to entertain ourselves.</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lgn="just">
                <a:buFont typeface="Arial" panose="020B0604020202020204" pitchFamily="34" charset="0"/>
                <a:buChar char="•"/>
              </a:pPr>
              <a:r>
                <a:rPr lang="en-US" dirty="0">
                  <a:solidFill>
                    <a:schemeClr val="bg1">
                      <a:lumMod val="65000"/>
                    </a:schemeClr>
                  </a:solidFill>
                </a:rPr>
                <a:t>We can watch an endless amount of streaming and online videos from popular sites</a:t>
              </a:r>
              <a:r>
                <a:rPr lang="en-US" dirty="0">
                  <a:solidFill>
                    <a:schemeClr val="bg1">
                      <a:lumMod val="65000"/>
                    </a:schemeClr>
                  </a:solidFill>
                  <a:latin typeface="Tw Cen MT" panose="020B0602020104020603" pitchFamily="34" charset="0"/>
                </a:rPr>
                <a:t>.</a:t>
              </a:r>
            </a:p>
            <a:p>
              <a:pPr marL="285750" indent="-285750" algn="just">
                <a:buFont typeface="Arial" panose="020B0604020202020204" pitchFamily="34" charset="0"/>
                <a:buChar char="•"/>
              </a:pP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394340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0"/>
            <a:ext cx="12192000" cy="6858000"/>
          </a:xfrm>
          <a:prstGeom prst="rect">
            <a:avLst/>
          </a:prstGeom>
          <a:pattFill prst="smGrid">
            <a:fgClr>
              <a:schemeClr val="bg1">
                <a:lumMod val="85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13730" y="0"/>
            <a:ext cx="12192000" cy="6858000"/>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1388790" y="1799867"/>
            <a:ext cx="4206240" cy="4201294"/>
          </a:xfrm>
          <a:prstGeom prst="ellipse">
            <a:avLst/>
          </a:prstGeom>
          <a:pattFill prst="smGrid">
            <a:fgClr>
              <a:schemeClr val="bg1">
                <a:lumMod val="95000"/>
              </a:schemeClr>
            </a:fgClr>
            <a:bgClr>
              <a:srgbClr val="DDE1E2"/>
            </a:bgClr>
          </a:pattFill>
          <a:ln>
            <a:noFill/>
          </a:ln>
          <a:effectLst>
            <a:innerShdw blurRad="952500">
              <a:srgbClr val="006886"/>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675524" y="2106066"/>
            <a:ext cx="3650246" cy="3628528"/>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6815313" y="1504482"/>
            <a:ext cx="3640850" cy="787722"/>
          </a:xfrm>
          <a:prstGeom prst="roundRect">
            <a:avLst>
              <a:gd name="adj" fmla="val 50000"/>
            </a:avLst>
          </a:prstGeom>
          <a:solidFill>
            <a:srgbClr val="114B5F"/>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721409" y="3508985"/>
            <a:ext cx="3640850" cy="787722"/>
          </a:xfrm>
          <a:prstGeom prst="roundRect">
            <a:avLst>
              <a:gd name="adj" fmla="val 50000"/>
            </a:avLst>
          </a:prstGeom>
          <a:solidFill>
            <a:srgbClr val="88D498"/>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6815313" y="5513488"/>
            <a:ext cx="3640850" cy="787722"/>
          </a:xfrm>
          <a:prstGeom prst="roundRect">
            <a:avLst>
              <a:gd name="adj" fmla="val 50000"/>
            </a:avLst>
          </a:prstGeom>
          <a:solidFill>
            <a:srgbClr val="00AECD"/>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681768" y="1267629"/>
            <a:ext cx="2650992" cy="5270434"/>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31860">
                <a:srgbClr val="E9803B"/>
              </a:gs>
              <a:gs pos="75000">
                <a:srgbClr val="60509C"/>
              </a:gs>
              <a:gs pos="53000">
                <a:srgbClr val="C74399"/>
              </a:gs>
              <a:gs pos="25000">
                <a:srgbClr val="F4941D"/>
              </a:gs>
              <a:gs pos="900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143932" y="1767792"/>
            <a:ext cx="256032" cy="256032"/>
          </a:xfrm>
          <a:prstGeom prst="ellipse">
            <a:avLst/>
          </a:prstGeom>
          <a:solidFill>
            <a:srgbClr val="114B5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122810" y="3772295"/>
            <a:ext cx="256032" cy="256032"/>
          </a:xfrm>
          <a:prstGeom prst="ellipse">
            <a:avLst/>
          </a:prstGeom>
          <a:solidFill>
            <a:srgbClr val="88D498"/>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158000" y="5748662"/>
            <a:ext cx="256032" cy="256032"/>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4" idx="6"/>
            <a:endCxn id="20" idx="1"/>
          </p:cNvCxnSpPr>
          <p:nvPr/>
        </p:nvCxnSpPr>
        <p:spPr>
          <a:xfrm>
            <a:off x="5435236" y="1898343"/>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a:off x="6428183" y="3902846"/>
            <a:ext cx="1293226"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a:off x="5435236" y="5907349"/>
            <a:ext cx="1380077"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889150" y="1582737"/>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7789450" y="358846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6889150" y="5591744"/>
            <a:ext cx="634987" cy="63120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1787610" y="2195065"/>
            <a:ext cx="3426072" cy="3405688"/>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1841167" y="2247466"/>
            <a:ext cx="3320641" cy="3300884"/>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442879" y="2167893"/>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442879" y="5515954"/>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140553"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773126" y="3842961"/>
            <a:ext cx="110552" cy="1098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 name="Graphic 91" descr="Teache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62196" y="2880887"/>
            <a:ext cx="1021163" cy="1015086"/>
          </a:xfrm>
          <a:prstGeom prst="rect">
            <a:avLst/>
          </a:prstGeom>
        </p:spPr>
      </p:pic>
      <p:sp>
        <p:nvSpPr>
          <p:cNvPr id="95" name="TextBox 94"/>
          <p:cNvSpPr txBox="1"/>
          <p:nvPr/>
        </p:nvSpPr>
        <p:spPr>
          <a:xfrm>
            <a:off x="7537867" y="1495698"/>
            <a:ext cx="2918296" cy="400110"/>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Affects the physical health.</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7" name="TextBox 96"/>
          <p:cNvSpPr txBox="1"/>
          <p:nvPr/>
        </p:nvSpPr>
        <p:spPr>
          <a:xfrm>
            <a:off x="8444847" y="3508985"/>
            <a:ext cx="2931142" cy="707886"/>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Changes the Academic performance</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9" name="TextBox 98"/>
          <p:cNvSpPr txBox="1"/>
          <p:nvPr/>
        </p:nvSpPr>
        <p:spPr>
          <a:xfrm>
            <a:off x="7721409" y="5548350"/>
            <a:ext cx="2513108" cy="707886"/>
          </a:xfrm>
          <a:prstGeom prst="rect">
            <a:avLst/>
          </a:prstGeom>
          <a:noFill/>
        </p:spPr>
        <p:txBody>
          <a:bodyPr wrap="square" rtlCol="0">
            <a:spAutoFit/>
          </a:bodyPr>
          <a:lstStyle/>
          <a:p>
            <a:r>
              <a:rPr lang="en-IN" sz="2000" dirty="0">
                <a:solidFill>
                  <a:schemeClr val="bg1"/>
                </a:solidFill>
                <a:latin typeface="Open Sans Condensed" panose="020B0806030504020204" pitchFamily="34" charset="0"/>
                <a:ea typeface="Open Sans Condensed Light" panose="020B0306030504020204" pitchFamily="34" charset="0"/>
                <a:cs typeface="Open Sans Condensed Light" panose="020B0306030504020204" pitchFamily="34" charset="0"/>
              </a:rPr>
              <a:t>Lessens the social interactions</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75" name="Graphic 74" descr="Smart Phone"/>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06967" y="5693847"/>
            <a:ext cx="390526" cy="388202"/>
          </a:xfrm>
          <a:prstGeom prst="rect">
            <a:avLst/>
          </a:prstGeom>
          <a:effectLst>
            <a:outerShdw dir="5400000" algn="ctr" rotWithShape="0">
              <a:schemeClr val="tx1"/>
            </a:outerShdw>
          </a:effectLst>
        </p:spPr>
      </p:pic>
      <p:sp>
        <p:nvSpPr>
          <p:cNvPr id="70" name="Title 3"/>
          <p:cNvSpPr txBox="1">
            <a:spLocks/>
          </p:cNvSpPr>
          <p:nvPr/>
        </p:nvSpPr>
        <p:spPr>
          <a:xfrm>
            <a:off x="2232463" y="3845848"/>
            <a:ext cx="2505047" cy="10223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00" dirty="0">
                <a:solidFill>
                  <a:srgbClr val="006886"/>
                </a:solidFill>
                <a:latin typeface="Arial" panose="020B0604020202020204" pitchFamily="34" charset="0"/>
                <a:cs typeface="Arial" panose="020B0604020202020204" pitchFamily="34" charset="0"/>
              </a:rPr>
              <a:t>Negative impacts of computer</a:t>
            </a:r>
          </a:p>
        </p:txBody>
      </p:sp>
      <p:sp>
        <p:nvSpPr>
          <p:cNvPr id="72" name="Title 3"/>
          <p:cNvSpPr txBox="1">
            <a:spLocks/>
          </p:cNvSpPr>
          <p:nvPr/>
        </p:nvSpPr>
        <p:spPr>
          <a:xfrm>
            <a:off x="3300389" y="405631"/>
            <a:ext cx="5591222" cy="58893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FF0000"/>
                </a:solidFill>
                <a:latin typeface="Tw Cen MT" panose="020B0602020104020603" pitchFamily="34" charset="0"/>
                <a:cs typeface="Arial" panose="020B0604020202020204" pitchFamily="34" charset="0"/>
              </a:rPr>
              <a:t>Negative impacts of computer</a:t>
            </a:r>
          </a:p>
        </p:txBody>
      </p:sp>
      <p:pic>
        <p:nvPicPr>
          <p:cNvPr id="78" name="Graphic 108" descr="Game controlle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882002" y="3673050"/>
            <a:ext cx="432000" cy="432000"/>
          </a:xfrm>
          <a:prstGeom prst="rect">
            <a:avLst/>
          </a:prstGeom>
          <a:effectLst>
            <a:outerShdw blurRad="25400" dir="5400000" algn="ctr" rotWithShape="0">
              <a:schemeClr val="tx1"/>
            </a:outerShdw>
          </a:effectLst>
        </p:spPr>
      </p:pic>
      <p:pic>
        <p:nvPicPr>
          <p:cNvPr id="49" name="Graphic 72" descr="Monito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7011380" y="1701707"/>
            <a:ext cx="390526" cy="388202"/>
          </a:xfrm>
          <a:prstGeom prst="rect">
            <a:avLst/>
          </a:prstGeom>
          <a:effectLst>
            <a:outerShdw dir="5400000" algn="ctr" rotWithShape="0">
              <a:schemeClr val="tx1"/>
            </a:outerShdw>
          </a:effectLst>
        </p:spPr>
      </p:pic>
    </p:spTree>
    <p:extLst>
      <p:ext uri="{BB962C8B-B14F-4D97-AF65-F5344CB8AC3E}">
        <p14:creationId xmlns:p14="http://schemas.microsoft.com/office/powerpoint/2010/main" val="413004859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750" fill="hold"/>
                                        <p:tgtEl>
                                          <p:spTgt spid="41"/>
                                        </p:tgtEl>
                                        <p:attrNameLst>
                                          <p:attrName>ppt_x</p:attrName>
                                        </p:attrNameLst>
                                      </p:cBhvr>
                                      <p:tavLst>
                                        <p:tav tm="0">
                                          <p:val>
                                            <p:strVal val="0-#ppt_w/2"/>
                                          </p:val>
                                        </p:tav>
                                        <p:tav tm="100000">
                                          <p:val>
                                            <p:strVal val="#ppt_x"/>
                                          </p:val>
                                        </p:tav>
                                      </p:tavLst>
                                    </p:anim>
                                    <p:anim calcmode="lin" valueType="num">
                                      <p:cBhvr additive="base">
                                        <p:cTn id="12" dur="75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0-#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750" fill="hold"/>
                                        <p:tgtEl>
                                          <p:spTgt spid="59"/>
                                        </p:tgtEl>
                                        <p:attrNameLst>
                                          <p:attrName>ppt_x</p:attrName>
                                        </p:attrNameLst>
                                      </p:cBhvr>
                                      <p:tavLst>
                                        <p:tav tm="0">
                                          <p:val>
                                            <p:strVal val="0-#ppt_w/2"/>
                                          </p:val>
                                        </p:tav>
                                        <p:tav tm="100000">
                                          <p:val>
                                            <p:strVal val="#ppt_x"/>
                                          </p:val>
                                        </p:tav>
                                      </p:tavLst>
                                    </p:anim>
                                    <p:anim calcmode="lin" valueType="num">
                                      <p:cBhvr additive="base">
                                        <p:cTn id="20" dur="75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750" fill="hold"/>
                                        <p:tgtEl>
                                          <p:spTgt spid="49"/>
                                        </p:tgtEl>
                                        <p:attrNameLst>
                                          <p:attrName>ppt_x</p:attrName>
                                        </p:attrNameLst>
                                      </p:cBhvr>
                                      <p:tavLst>
                                        <p:tav tm="0">
                                          <p:val>
                                            <p:strVal val="0-#ppt_w/2"/>
                                          </p:val>
                                        </p:tav>
                                        <p:tav tm="100000">
                                          <p:val>
                                            <p:strVal val="#ppt_x"/>
                                          </p:val>
                                        </p:tav>
                                      </p:tavLst>
                                    </p:anim>
                                    <p:anim calcmode="lin" valueType="num">
                                      <p:cBhvr additive="base">
                                        <p:cTn id="24" dur="750" fill="hold"/>
                                        <p:tgtEl>
                                          <p:spTgt spid="4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750" fill="hold"/>
                                        <p:tgtEl>
                                          <p:spTgt spid="95"/>
                                        </p:tgtEl>
                                        <p:attrNameLst>
                                          <p:attrName>ppt_x</p:attrName>
                                        </p:attrNameLst>
                                      </p:cBhvr>
                                      <p:tavLst>
                                        <p:tav tm="0">
                                          <p:val>
                                            <p:strVal val="0-#ppt_w/2"/>
                                          </p:val>
                                        </p:tav>
                                        <p:tav tm="100000">
                                          <p:val>
                                            <p:strVal val="#ppt_x"/>
                                          </p:val>
                                        </p:tav>
                                      </p:tavLst>
                                    </p:anim>
                                    <p:anim calcmode="lin" valueType="num">
                                      <p:cBhvr additive="base">
                                        <p:cTn id="28" dur="750" fill="hold"/>
                                        <p:tgtEl>
                                          <p:spTgt spid="9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0-#ppt_w/2"/>
                                          </p:val>
                                        </p:tav>
                                        <p:tav tm="100000">
                                          <p:val>
                                            <p:strVal val="#ppt_x"/>
                                          </p:val>
                                        </p:tav>
                                      </p:tavLst>
                                    </p:anim>
                                    <p:anim calcmode="lin" valueType="num">
                                      <p:cBhvr additive="base">
                                        <p:cTn id="32" dur="750" fill="hold"/>
                                        <p:tgtEl>
                                          <p:spTgt spid="36"/>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750" fill="hold"/>
                                        <p:tgtEl>
                                          <p:spTgt spid="45"/>
                                        </p:tgtEl>
                                        <p:attrNameLst>
                                          <p:attrName>ppt_x</p:attrName>
                                        </p:attrNameLst>
                                      </p:cBhvr>
                                      <p:tavLst>
                                        <p:tav tm="0">
                                          <p:val>
                                            <p:strVal val="0-#ppt_w/2"/>
                                          </p:val>
                                        </p:tav>
                                        <p:tav tm="100000">
                                          <p:val>
                                            <p:strVal val="#ppt_x"/>
                                          </p:val>
                                        </p:tav>
                                      </p:tavLst>
                                    </p:anim>
                                    <p:anim calcmode="lin" valueType="num">
                                      <p:cBhvr additive="base">
                                        <p:cTn id="36" dur="750" fill="hold"/>
                                        <p:tgtEl>
                                          <p:spTgt spid="4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750" fill="hold"/>
                                        <p:tgtEl>
                                          <p:spTgt spid="61"/>
                                        </p:tgtEl>
                                        <p:attrNameLst>
                                          <p:attrName>ppt_x</p:attrName>
                                        </p:attrNameLst>
                                      </p:cBhvr>
                                      <p:tavLst>
                                        <p:tav tm="0">
                                          <p:val>
                                            <p:strVal val="0-#ppt_w/2"/>
                                          </p:val>
                                        </p:tav>
                                        <p:tav tm="100000">
                                          <p:val>
                                            <p:strVal val="#ppt_x"/>
                                          </p:val>
                                        </p:tav>
                                      </p:tavLst>
                                    </p:anim>
                                    <p:anim calcmode="lin" valueType="num">
                                      <p:cBhvr additive="base">
                                        <p:cTn id="40" dur="750" fill="hold"/>
                                        <p:tgtEl>
                                          <p:spTgt spid="61"/>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750" fill="hold"/>
                                        <p:tgtEl>
                                          <p:spTgt spid="78"/>
                                        </p:tgtEl>
                                        <p:attrNameLst>
                                          <p:attrName>ppt_x</p:attrName>
                                        </p:attrNameLst>
                                      </p:cBhvr>
                                      <p:tavLst>
                                        <p:tav tm="0">
                                          <p:val>
                                            <p:strVal val="0-#ppt_w/2"/>
                                          </p:val>
                                        </p:tav>
                                        <p:tav tm="100000">
                                          <p:val>
                                            <p:strVal val="#ppt_x"/>
                                          </p:val>
                                        </p:tav>
                                      </p:tavLst>
                                    </p:anim>
                                    <p:anim calcmode="lin" valueType="num">
                                      <p:cBhvr additive="base">
                                        <p:cTn id="44" dur="750" fill="hold"/>
                                        <p:tgtEl>
                                          <p:spTgt spid="7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750" fill="hold"/>
                                        <p:tgtEl>
                                          <p:spTgt spid="97"/>
                                        </p:tgtEl>
                                        <p:attrNameLst>
                                          <p:attrName>ppt_x</p:attrName>
                                        </p:attrNameLst>
                                      </p:cBhvr>
                                      <p:tavLst>
                                        <p:tav tm="0">
                                          <p:val>
                                            <p:strVal val="0-#ppt_w/2"/>
                                          </p:val>
                                        </p:tav>
                                        <p:tav tm="100000">
                                          <p:val>
                                            <p:strVal val="#ppt_x"/>
                                          </p:val>
                                        </p:tav>
                                      </p:tavLst>
                                    </p:anim>
                                    <p:anim calcmode="lin" valueType="num">
                                      <p:cBhvr additive="base">
                                        <p:cTn id="48" dur="750" fill="hold"/>
                                        <p:tgtEl>
                                          <p:spTgt spid="9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750" fill="hold"/>
                                        <p:tgtEl>
                                          <p:spTgt spid="22"/>
                                        </p:tgtEl>
                                        <p:attrNameLst>
                                          <p:attrName>ppt_x</p:attrName>
                                        </p:attrNameLst>
                                      </p:cBhvr>
                                      <p:tavLst>
                                        <p:tav tm="0">
                                          <p:val>
                                            <p:strVal val="0-#ppt_w/2"/>
                                          </p:val>
                                        </p:tav>
                                        <p:tav tm="100000">
                                          <p:val>
                                            <p:strVal val="#ppt_x"/>
                                          </p:val>
                                        </p:tav>
                                      </p:tavLst>
                                    </p:anim>
                                    <p:anim calcmode="lin" valueType="num">
                                      <p:cBhvr additive="base">
                                        <p:cTn id="52" dur="750" fill="hold"/>
                                        <p:tgtEl>
                                          <p:spTgt spid="2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750" fill="hold"/>
                                        <p:tgtEl>
                                          <p:spTgt spid="63"/>
                                        </p:tgtEl>
                                        <p:attrNameLst>
                                          <p:attrName>ppt_x</p:attrName>
                                        </p:attrNameLst>
                                      </p:cBhvr>
                                      <p:tavLst>
                                        <p:tav tm="0">
                                          <p:val>
                                            <p:strVal val="0-#ppt_w/2"/>
                                          </p:val>
                                        </p:tav>
                                        <p:tav tm="100000">
                                          <p:val>
                                            <p:strVal val="#ppt_x"/>
                                          </p:val>
                                        </p:tav>
                                      </p:tavLst>
                                    </p:anim>
                                    <p:anim calcmode="lin" valueType="num">
                                      <p:cBhvr additive="base">
                                        <p:cTn id="56" dur="750" fill="hold"/>
                                        <p:tgtEl>
                                          <p:spTgt spid="6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750" fill="hold"/>
                                        <p:tgtEl>
                                          <p:spTgt spid="75"/>
                                        </p:tgtEl>
                                        <p:attrNameLst>
                                          <p:attrName>ppt_x</p:attrName>
                                        </p:attrNameLst>
                                      </p:cBhvr>
                                      <p:tavLst>
                                        <p:tav tm="0">
                                          <p:val>
                                            <p:strVal val="0-#ppt_w/2"/>
                                          </p:val>
                                        </p:tav>
                                        <p:tav tm="100000">
                                          <p:val>
                                            <p:strVal val="#ppt_x"/>
                                          </p:val>
                                        </p:tav>
                                      </p:tavLst>
                                    </p:anim>
                                    <p:anim calcmode="lin" valueType="num">
                                      <p:cBhvr additive="base">
                                        <p:cTn id="60" dur="750" fill="hold"/>
                                        <p:tgtEl>
                                          <p:spTgt spid="7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anim calcmode="lin" valueType="num">
                                      <p:cBhvr additive="base">
                                        <p:cTn id="63" dur="750" fill="hold"/>
                                        <p:tgtEl>
                                          <p:spTgt spid="99"/>
                                        </p:tgtEl>
                                        <p:attrNameLst>
                                          <p:attrName>ppt_x</p:attrName>
                                        </p:attrNameLst>
                                      </p:cBhvr>
                                      <p:tavLst>
                                        <p:tav tm="0">
                                          <p:val>
                                            <p:strVal val="0-#ppt_w/2"/>
                                          </p:val>
                                        </p:tav>
                                        <p:tav tm="100000">
                                          <p:val>
                                            <p:strVal val="#ppt_x"/>
                                          </p:val>
                                        </p:tav>
                                      </p:tavLst>
                                    </p:anim>
                                    <p:anim calcmode="lin" valueType="num">
                                      <p:cBhvr additive="base">
                                        <p:cTn id="64" dur="750" fill="hold"/>
                                        <p:tgtEl>
                                          <p:spTgt spid="99"/>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750" fill="hold"/>
                                        <p:tgtEl>
                                          <p:spTgt spid="24"/>
                                        </p:tgtEl>
                                        <p:attrNameLst>
                                          <p:attrName>ppt_x</p:attrName>
                                        </p:attrNameLst>
                                      </p:cBhvr>
                                      <p:tavLst>
                                        <p:tav tm="0">
                                          <p:val>
                                            <p:strVal val="0-#ppt_w/2"/>
                                          </p:val>
                                        </p:tav>
                                        <p:tav tm="100000">
                                          <p:val>
                                            <p:strVal val="#ppt_x"/>
                                          </p:val>
                                        </p:tav>
                                      </p:tavLst>
                                    </p:anim>
                                    <p:anim calcmode="lin" valueType="num">
                                      <p:cBhvr additive="base">
                                        <p:cTn id="68" dur="750" fill="hold"/>
                                        <p:tgtEl>
                                          <p:spTgt spid="2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750" fill="hold"/>
                                        <p:tgtEl>
                                          <p:spTgt spid="38"/>
                                        </p:tgtEl>
                                        <p:attrNameLst>
                                          <p:attrName>ppt_x</p:attrName>
                                        </p:attrNameLst>
                                      </p:cBhvr>
                                      <p:tavLst>
                                        <p:tav tm="0">
                                          <p:val>
                                            <p:strVal val="0-#ppt_w/2"/>
                                          </p:val>
                                        </p:tav>
                                        <p:tav tm="100000">
                                          <p:val>
                                            <p:strVal val="#ppt_x"/>
                                          </p:val>
                                        </p:tav>
                                      </p:tavLst>
                                    </p:anim>
                                    <p:anim calcmode="lin" valueType="num">
                                      <p:cBhvr additive="base">
                                        <p:cTn id="72" dur="750" fill="hold"/>
                                        <p:tgtEl>
                                          <p:spTgt spid="38"/>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750" fill="hold"/>
                                        <p:tgtEl>
                                          <p:spTgt spid="51"/>
                                        </p:tgtEl>
                                        <p:attrNameLst>
                                          <p:attrName>ppt_x</p:attrName>
                                        </p:attrNameLst>
                                      </p:cBhvr>
                                      <p:tavLst>
                                        <p:tav tm="0">
                                          <p:val>
                                            <p:strVal val="0-#ppt_w/2"/>
                                          </p:val>
                                        </p:tav>
                                        <p:tav tm="100000">
                                          <p:val>
                                            <p:strVal val="#ppt_x"/>
                                          </p:val>
                                        </p:tav>
                                      </p:tavLst>
                                    </p:anim>
                                    <p:anim calcmode="lin" valueType="num">
                                      <p:cBhvr additive="base">
                                        <p:cTn id="76" dur="75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4" grpId="0" animBg="1"/>
      <p:bldP spid="34" grpId="0" animBg="1"/>
      <p:bldP spid="36" grpId="0" animBg="1"/>
      <p:bldP spid="38" grpId="0" animBg="1"/>
      <p:bldP spid="59" grpId="0" animBg="1"/>
      <p:bldP spid="61" grpId="0" animBg="1"/>
      <p:bldP spid="63" grpId="0" animBg="1"/>
      <p:bldP spid="95" grpId="0"/>
      <p:bldP spid="97" grpId="0"/>
      <p:bldP spid="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2"/>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114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Health</a:t>
              </a:r>
            </a:p>
          </p:txBody>
        </p:sp>
      </p:grpSp>
      <p:grpSp>
        <p:nvGrpSpPr>
          <p:cNvPr id="55" name="Group 54">
            <a:extLst>
              <a:ext uri="{FF2B5EF4-FFF2-40B4-BE49-F238E27FC236}">
                <a16:creationId xmlns:a16="http://schemas.microsoft.com/office/drawing/2014/main" id="{150C247F-7990-4945-869D-5E2A900F477F}"/>
              </a:ext>
            </a:extLst>
          </p:cNvPr>
          <p:cNvGrpSpPr/>
          <p:nvPr/>
        </p:nvGrpSpPr>
        <p:grpSpPr>
          <a:xfrm>
            <a:off x="-9934549"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022112" y="3276413"/>
              <a:ext cx="26306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Performance</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8983404"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32714" y="3225509"/>
              <a:ext cx="2360917"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Interaction</a:t>
              </a:r>
            </a:p>
          </p:txBody>
        </p:sp>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A14E1B91-C212-4889-8705-49BCDB383225}"/>
              </a:ext>
            </a:extLst>
          </p:cNvPr>
          <p:cNvGrpSpPr/>
          <p:nvPr/>
        </p:nvGrpSpPr>
        <p:grpSpPr>
          <a:xfrm>
            <a:off x="5062010" y="1391744"/>
            <a:ext cx="4369684" cy="3403092"/>
            <a:chOff x="3649929" y="4267958"/>
            <a:chExt cx="5289199" cy="778248"/>
          </a:xfrm>
          <a:noFill/>
        </p:grpSpPr>
        <p:sp>
          <p:nvSpPr>
            <p:cNvPr id="83" name="TextBox 82">
              <a:extLst>
                <a:ext uri="{FF2B5EF4-FFF2-40B4-BE49-F238E27FC236}">
                  <a16:creationId xmlns:a16="http://schemas.microsoft.com/office/drawing/2014/main" id="{A94C4F95-2EDE-46B0-8B26-C72D6D3C8DB3}"/>
                </a:ext>
              </a:extLst>
            </p:cNvPr>
            <p:cNvSpPr txBox="1"/>
            <p:nvPr/>
          </p:nvSpPr>
          <p:spPr>
            <a:xfrm>
              <a:off x="3649929" y="4267958"/>
              <a:ext cx="5289199" cy="302655"/>
            </a:xfrm>
            <a:prstGeom prst="rect">
              <a:avLst/>
            </a:prstGeom>
            <a:grpFill/>
          </p:spPr>
          <p:txBody>
            <a:bodyPr wrap="square" rtlCol="0">
              <a:spAutoFit/>
            </a:bodyPr>
            <a:lstStyle/>
            <a:p>
              <a:pPr algn="ctr"/>
              <a:r>
                <a:rPr lang="en-US" sz="4000" dirty="0">
                  <a:solidFill>
                    <a:srgbClr val="03A1A4"/>
                  </a:solidFill>
                  <a:latin typeface="Tw Cen MT" panose="020B0602020104020603" pitchFamily="34" charset="0"/>
                </a:rPr>
                <a:t>Affects on Physical health</a:t>
              </a:r>
            </a:p>
          </p:txBody>
        </p:sp>
        <p:sp>
          <p:nvSpPr>
            <p:cNvPr id="86" name="TextBox 85">
              <a:extLst>
                <a:ext uri="{FF2B5EF4-FFF2-40B4-BE49-F238E27FC236}">
                  <a16:creationId xmlns:a16="http://schemas.microsoft.com/office/drawing/2014/main" id="{944799B2-E7B9-4C01-A37D-BB60C6C75D12}"/>
                </a:ext>
              </a:extLst>
            </p:cNvPr>
            <p:cNvSpPr txBox="1"/>
            <p:nvPr/>
          </p:nvSpPr>
          <p:spPr>
            <a:xfrm>
              <a:off x="4504638" y="4708358"/>
              <a:ext cx="3579781" cy="337848"/>
            </a:xfrm>
            <a:prstGeom prst="rect">
              <a:avLst/>
            </a:prstGeom>
            <a:grp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Tw Cen MT" panose="020B0602020104020603" pitchFamily="34" charset="0"/>
                </a:rPr>
                <a:t>Poor eye sight.</a:t>
              </a:r>
            </a:p>
            <a:p>
              <a:pPr marL="285750" indent="-285750">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buFont typeface="Arial" panose="020B0604020202020204" pitchFamily="34" charset="0"/>
                <a:buChar char="•"/>
              </a:pPr>
              <a:r>
                <a:rPr lang="en-US" dirty="0">
                  <a:solidFill>
                    <a:schemeClr val="bg1">
                      <a:lumMod val="65000"/>
                    </a:schemeClr>
                  </a:solidFill>
                  <a:latin typeface="Tw Cen MT" panose="020B0602020104020603" pitchFamily="34" charset="0"/>
                </a:rPr>
                <a:t>Weight gain or loss.</a:t>
              </a:r>
            </a:p>
            <a:p>
              <a:pPr marL="285750" indent="-285750">
                <a:buFont typeface="Arial" panose="020B0604020202020204" pitchFamily="34" charset="0"/>
                <a:buChar char="•"/>
              </a:pPr>
              <a:endParaRPr lang="en-US" dirty="0">
                <a:solidFill>
                  <a:schemeClr val="bg1">
                    <a:lumMod val="65000"/>
                  </a:schemeClr>
                </a:solidFill>
                <a:latin typeface="Tw Cen MT" panose="020B0602020104020603" pitchFamily="34" charset="0"/>
              </a:endParaRPr>
            </a:p>
            <a:p>
              <a:pPr marL="285750" indent="-285750">
                <a:buFont typeface="Arial" panose="020B0604020202020204" pitchFamily="34" charset="0"/>
                <a:buChar char="•"/>
              </a:pPr>
              <a:r>
                <a:rPr lang="en-US" dirty="0">
                  <a:solidFill>
                    <a:schemeClr val="bg1">
                      <a:lumMod val="65000"/>
                    </a:schemeClr>
                  </a:solidFill>
                  <a:latin typeface="Tw Cen MT" panose="020B0602020104020603" pitchFamily="34" charset="0"/>
                </a:rPr>
                <a:t>Back and hand pains.</a:t>
              </a:r>
            </a:p>
          </p:txBody>
        </p:sp>
      </p:grpSp>
      <p:pic>
        <p:nvPicPr>
          <p:cNvPr id="31"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16200000">
            <a:off x="11217274" y="3318671"/>
            <a:ext cx="390526" cy="388202"/>
          </a:xfrm>
          <a:prstGeom prst="rect">
            <a:avLst/>
          </a:prstGeom>
          <a:effectLst>
            <a:outerShdw dir="5400000" algn="ctr" rotWithShape="0">
              <a:schemeClr val="bg1"/>
            </a:outerShdw>
          </a:effectLst>
        </p:spPr>
      </p:pic>
      <p:pic>
        <p:nvPicPr>
          <p:cNvPr id="32" name="Graphic 72" descr="Monitor"/>
          <p:cNvPicPr>
            <a:picLocks noChangeAspect="1"/>
          </p:cNvPicPr>
          <p:nvPr/>
        </p:nvPicPr>
        <p:blipFill>
          <a:blip r:embed="rId3" cstate="print">
            <a:lum bright="70000" contrast="-7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16200000">
            <a:off x="49162" y="3318671"/>
            <a:ext cx="390526" cy="388202"/>
          </a:xfrm>
          <a:prstGeom prst="rect">
            <a:avLst/>
          </a:prstGeom>
          <a:effectLst>
            <a:outerShdw dir="5400000" algn="ctr" rotWithShape="0">
              <a:schemeClr val="bg1"/>
            </a:outerShdw>
          </a:effectLst>
        </p:spPr>
      </p:pic>
    </p:spTree>
    <p:extLst>
      <p:ext uri="{BB962C8B-B14F-4D97-AF65-F5344CB8AC3E}">
        <p14:creationId xmlns:p14="http://schemas.microsoft.com/office/powerpoint/2010/main" val="159749848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774</TotalTime>
  <Words>470</Words>
  <Application>Microsoft Office PowerPoint</Application>
  <PresentationFormat>Widescreen</PresentationFormat>
  <Paragraphs>104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 Condensed</vt:lpstr>
      <vt:lpstr>Open Sans Condensed Light</vt:lpstr>
      <vt:lpstr>Tw Cen MT</vt:lpstr>
      <vt:lpstr>Office Theme</vt:lpstr>
      <vt:lpstr>Impacts of computer  in daily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shishir bhusal</dc:creator>
  <cp:lastModifiedBy>BisHal pc</cp:lastModifiedBy>
  <cp:revision>63</cp:revision>
  <dcterms:created xsi:type="dcterms:W3CDTF">2022-08-23T04:32:48Z</dcterms:created>
  <dcterms:modified xsi:type="dcterms:W3CDTF">2023-03-13T11:05:56Z</dcterms:modified>
</cp:coreProperties>
</file>