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4" r:id="rId4"/>
    <p:sldId id="257" r:id="rId5"/>
    <p:sldId id="259" r:id="rId6"/>
    <p:sldId id="258" r:id="rId7"/>
    <p:sldId id="260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6632-146B-481B-A0DE-7EA95235126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5B1BB-FEB4-4F7D-A4C6-ED3AE6435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82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sitting, using&#10;&#10;Description automatically generated">
            <a:extLst>
              <a:ext uri="{FF2B5EF4-FFF2-40B4-BE49-F238E27FC236}">
                <a16:creationId xmlns:a16="http://schemas.microsoft.com/office/drawing/2014/main" id="{20454C67-A664-1948-8DAD-7F16204D5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hape">
            <a:extLst>
              <a:ext uri="{FF2B5EF4-FFF2-40B4-BE49-F238E27FC236}">
                <a16:creationId xmlns:a16="http://schemas.microsoft.com/office/drawing/2014/main" id="{32E23C93-3A60-C646-A082-DEDFAB944BF4}"/>
              </a:ext>
            </a:extLst>
          </p:cNvPr>
          <p:cNvSpPr/>
          <p:nvPr/>
        </p:nvSpPr>
        <p:spPr>
          <a:xfrm>
            <a:off x="4098279" y="0"/>
            <a:ext cx="8110241" cy="541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5" extrusionOk="0">
                <a:moveTo>
                  <a:pt x="21202" y="20812"/>
                </a:moveTo>
                <a:cubicBezTo>
                  <a:pt x="20243" y="21600"/>
                  <a:pt x="18978" y="21485"/>
                  <a:pt x="17928" y="20933"/>
                </a:cubicBezTo>
                <a:cubicBezTo>
                  <a:pt x="16876" y="20376"/>
                  <a:pt x="15976" y="19437"/>
                  <a:pt x="15043" y="18595"/>
                </a:cubicBezTo>
                <a:cubicBezTo>
                  <a:pt x="14110" y="17747"/>
                  <a:pt x="13098" y="16964"/>
                  <a:pt x="11969" y="16798"/>
                </a:cubicBezTo>
                <a:cubicBezTo>
                  <a:pt x="10369" y="16563"/>
                  <a:pt x="8842" y="17591"/>
                  <a:pt x="7381" y="18479"/>
                </a:cubicBezTo>
                <a:cubicBezTo>
                  <a:pt x="5920" y="19367"/>
                  <a:pt x="4250" y="20150"/>
                  <a:pt x="2736" y="19427"/>
                </a:cubicBezTo>
                <a:cubicBezTo>
                  <a:pt x="2122" y="19131"/>
                  <a:pt x="1584" y="18605"/>
                  <a:pt x="1149" y="17967"/>
                </a:cubicBezTo>
                <a:cubicBezTo>
                  <a:pt x="-63" y="16181"/>
                  <a:pt x="-398" y="13371"/>
                  <a:pt x="542" y="11324"/>
                </a:cubicBezTo>
                <a:cubicBezTo>
                  <a:pt x="1979" y="8188"/>
                  <a:pt x="5565" y="7797"/>
                  <a:pt x="7142" y="4777"/>
                </a:cubicBezTo>
                <a:cubicBezTo>
                  <a:pt x="7942" y="3246"/>
                  <a:pt x="8144" y="1169"/>
                  <a:pt x="9243" y="0"/>
                </a:cubicBezTo>
                <a:lnTo>
                  <a:pt x="21202" y="0"/>
                </a:lnTo>
                <a:lnTo>
                  <a:pt x="21202" y="2081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A18ACD3F-5DD7-3A4F-BD41-4463DAD560FC}"/>
              </a:ext>
            </a:extLst>
          </p:cNvPr>
          <p:cNvSpPr/>
          <p:nvPr/>
        </p:nvSpPr>
        <p:spPr>
          <a:xfrm>
            <a:off x="4422176" y="0"/>
            <a:ext cx="7786344" cy="529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3" extrusionOk="0">
                <a:moveTo>
                  <a:pt x="21202" y="20810"/>
                </a:moveTo>
                <a:cubicBezTo>
                  <a:pt x="20241" y="21600"/>
                  <a:pt x="18978" y="21482"/>
                  <a:pt x="17927" y="20928"/>
                </a:cubicBezTo>
                <a:cubicBezTo>
                  <a:pt x="16876" y="20374"/>
                  <a:pt x="15973" y="19435"/>
                  <a:pt x="15043" y="18589"/>
                </a:cubicBezTo>
                <a:cubicBezTo>
                  <a:pt x="14113" y="17743"/>
                  <a:pt x="13096" y="16958"/>
                  <a:pt x="11969" y="16794"/>
                </a:cubicBezTo>
                <a:cubicBezTo>
                  <a:pt x="10367" y="16558"/>
                  <a:pt x="8842" y="17589"/>
                  <a:pt x="7380" y="18476"/>
                </a:cubicBezTo>
                <a:cubicBezTo>
                  <a:pt x="5920" y="19364"/>
                  <a:pt x="4246" y="20143"/>
                  <a:pt x="2735" y="19425"/>
                </a:cubicBezTo>
                <a:cubicBezTo>
                  <a:pt x="2120" y="19133"/>
                  <a:pt x="1580" y="18604"/>
                  <a:pt x="1148" y="17963"/>
                </a:cubicBezTo>
                <a:cubicBezTo>
                  <a:pt x="-63" y="16178"/>
                  <a:pt x="-398" y="13367"/>
                  <a:pt x="539" y="11321"/>
                </a:cubicBezTo>
                <a:cubicBezTo>
                  <a:pt x="1978" y="8181"/>
                  <a:pt x="5564" y="7797"/>
                  <a:pt x="7141" y="4775"/>
                </a:cubicBezTo>
                <a:cubicBezTo>
                  <a:pt x="7940" y="3247"/>
                  <a:pt x="8144" y="1164"/>
                  <a:pt x="9240" y="0"/>
                </a:cubicBezTo>
                <a:lnTo>
                  <a:pt x="21202" y="0"/>
                </a:lnTo>
                <a:lnTo>
                  <a:pt x="21202" y="2081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799BF22E-409A-064A-87E7-D6563A9ACD94}"/>
              </a:ext>
            </a:extLst>
          </p:cNvPr>
          <p:cNvSpPr/>
          <p:nvPr/>
        </p:nvSpPr>
        <p:spPr>
          <a:xfrm>
            <a:off x="5933476" y="850901"/>
            <a:ext cx="5117539" cy="580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4" h="21373" extrusionOk="0">
                <a:moveTo>
                  <a:pt x="20732" y="1768"/>
                </a:moveTo>
                <a:cubicBezTo>
                  <a:pt x="20320" y="1038"/>
                  <a:pt x="19454" y="515"/>
                  <a:pt x="18489" y="253"/>
                </a:cubicBezTo>
                <a:cubicBezTo>
                  <a:pt x="17525" y="-9"/>
                  <a:pt x="16466" y="-37"/>
                  <a:pt x="15428" y="33"/>
                </a:cubicBezTo>
                <a:cubicBezTo>
                  <a:pt x="9681" y="417"/>
                  <a:pt x="4367" y="3829"/>
                  <a:pt x="1734" y="7794"/>
                </a:cubicBezTo>
                <a:cubicBezTo>
                  <a:pt x="237" y="10052"/>
                  <a:pt x="-399" y="12671"/>
                  <a:pt x="258" y="15092"/>
                </a:cubicBezTo>
                <a:cubicBezTo>
                  <a:pt x="915" y="17514"/>
                  <a:pt x="2933" y="19698"/>
                  <a:pt x="5801" y="20712"/>
                </a:cubicBezTo>
                <a:cubicBezTo>
                  <a:pt x="8122" y="21535"/>
                  <a:pt x="10881" y="21563"/>
                  <a:pt x="13379" y="20946"/>
                </a:cubicBezTo>
                <a:cubicBezTo>
                  <a:pt x="16017" y="20291"/>
                  <a:pt x="18541" y="18762"/>
                  <a:pt x="19204" y="16668"/>
                </a:cubicBezTo>
                <a:cubicBezTo>
                  <a:pt x="19840" y="14658"/>
                  <a:pt x="18672" y="12647"/>
                  <a:pt x="18494" y="10604"/>
                </a:cubicBezTo>
                <a:cubicBezTo>
                  <a:pt x="18390" y="9421"/>
                  <a:pt x="18625" y="8210"/>
                  <a:pt x="19172" y="7084"/>
                </a:cubicBezTo>
                <a:cubicBezTo>
                  <a:pt x="19600" y="6205"/>
                  <a:pt x="20221" y="5377"/>
                  <a:pt x="20622" y="4493"/>
                </a:cubicBezTo>
                <a:cubicBezTo>
                  <a:pt x="21029" y="3605"/>
                  <a:pt x="21201" y="2609"/>
                  <a:pt x="20732" y="17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20736F0F-9F62-5044-A7E9-893FE07E324F}"/>
              </a:ext>
            </a:extLst>
          </p:cNvPr>
          <p:cNvSpPr/>
          <p:nvPr/>
        </p:nvSpPr>
        <p:spPr>
          <a:xfrm>
            <a:off x="5857276" y="1016000"/>
            <a:ext cx="5314124" cy="5528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187" extrusionOk="0">
                <a:moveTo>
                  <a:pt x="21013" y="2321"/>
                </a:moveTo>
                <a:cubicBezTo>
                  <a:pt x="20720" y="1538"/>
                  <a:pt x="19967" y="920"/>
                  <a:pt x="19092" y="550"/>
                </a:cubicBezTo>
                <a:cubicBezTo>
                  <a:pt x="18217" y="185"/>
                  <a:pt x="17221" y="48"/>
                  <a:pt x="16240" y="10"/>
                </a:cubicBezTo>
                <a:cubicBezTo>
                  <a:pt x="10785" y="-190"/>
                  <a:pt x="5349" y="2735"/>
                  <a:pt x="2371" y="6492"/>
                </a:cubicBezTo>
                <a:cubicBezTo>
                  <a:pt x="677" y="8629"/>
                  <a:pt x="-253" y="11228"/>
                  <a:pt x="60" y="13754"/>
                </a:cubicBezTo>
                <a:cubicBezTo>
                  <a:pt x="374" y="16280"/>
                  <a:pt x="2002" y="18704"/>
                  <a:pt x="4576" y="20028"/>
                </a:cubicBezTo>
                <a:cubicBezTo>
                  <a:pt x="6659" y="21099"/>
                  <a:pt x="9248" y="21410"/>
                  <a:pt x="11680" y="21035"/>
                </a:cubicBezTo>
                <a:cubicBezTo>
                  <a:pt x="14248" y="20641"/>
                  <a:pt x="16817" y="19346"/>
                  <a:pt x="17701" y="17283"/>
                </a:cubicBezTo>
                <a:cubicBezTo>
                  <a:pt x="18551" y="15307"/>
                  <a:pt x="17707" y="13146"/>
                  <a:pt x="17793" y="11053"/>
                </a:cubicBezTo>
                <a:cubicBezTo>
                  <a:pt x="17843" y="9841"/>
                  <a:pt x="18212" y="8639"/>
                  <a:pt x="18875" y="7549"/>
                </a:cubicBezTo>
                <a:cubicBezTo>
                  <a:pt x="19390" y="6697"/>
                  <a:pt x="20073" y="5923"/>
                  <a:pt x="20568" y="5066"/>
                </a:cubicBezTo>
                <a:cubicBezTo>
                  <a:pt x="21059" y="4215"/>
                  <a:pt x="21347" y="3217"/>
                  <a:pt x="21013" y="23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375400" y="2269723"/>
            <a:ext cx="3871369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375401" y="4830041"/>
            <a:ext cx="3871368" cy="101830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79910DF1-2C40-5D4F-BC38-36CBAA32CCFA}"/>
              </a:ext>
            </a:extLst>
          </p:cNvPr>
          <p:cNvSpPr/>
          <p:nvPr/>
        </p:nvSpPr>
        <p:spPr>
          <a:xfrm>
            <a:off x="3037840" y="4563110"/>
            <a:ext cx="9154160" cy="229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927" y="16221"/>
                  <a:pt x="6149" y="14249"/>
                </a:cubicBezTo>
                <a:cubicBezTo>
                  <a:pt x="8337" y="13233"/>
                  <a:pt x="10419" y="14010"/>
                  <a:pt x="12577" y="15587"/>
                </a:cubicBezTo>
                <a:cubicBezTo>
                  <a:pt x="13997" y="16627"/>
                  <a:pt x="15436" y="17572"/>
                  <a:pt x="16853" y="15946"/>
                </a:cubicBezTo>
                <a:cubicBezTo>
                  <a:pt x="18046" y="14583"/>
                  <a:pt x="19194" y="12049"/>
                  <a:pt x="20153" y="8642"/>
                </a:cubicBezTo>
                <a:cubicBezTo>
                  <a:pt x="20758" y="6503"/>
                  <a:pt x="21462" y="355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4E2E776-2A26-044D-9455-60845134FF2D}"/>
              </a:ext>
            </a:extLst>
          </p:cNvPr>
          <p:cNvSpPr/>
          <p:nvPr/>
        </p:nvSpPr>
        <p:spPr>
          <a:xfrm>
            <a:off x="4955539" y="5044439"/>
            <a:ext cx="7236461" cy="1813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926" y="16215"/>
                  <a:pt x="6149" y="14249"/>
                </a:cubicBezTo>
                <a:cubicBezTo>
                  <a:pt x="8336" y="13235"/>
                  <a:pt x="10421" y="14007"/>
                  <a:pt x="12578" y="15595"/>
                </a:cubicBezTo>
                <a:cubicBezTo>
                  <a:pt x="13999" y="16639"/>
                  <a:pt x="15436" y="17576"/>
                  <a:pt x="16854" y="15958"/>
                </a:cubicBezTo>
                <a:cubicBezTo>
                  <a:pt x="18044" y="14597"/>
                  <a:pt x="19193" y="12071"/>
                  <a:pt x="20152" y="8652"/>
                </a:cubicBezTo>
                <a:cubicBezTo>
                  <a:pt x="20755" y="6504"/>
                  <a:pt x="21460" y="3555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868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6300" y="6356350"/>
            <a:ext cx="15875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087C431-EE29-CC4F-8642-7E86CA7C02AE}"/>
              </a:ext>
            </a:extLst>
          </p:cNvPr>
          <p:cNvSpPr/>
          <p:nvPr/>
        </p:nvSpPr>
        <p:spPr>
          <a:xfrm>
            <a:off x="0" y="0"/>
            <a:ext cx="7016752" cy="19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40" y="20590"/>
                  <a:pt x="2440" y="14443"/>
                  <a:pt x="3683" y="10749"/>
                </a:cubicBezTo>
                <a:cubicBezTo>
                  <a:pt x="5071" y="6637"/>
                  <a:pt x="6900" y="5671"/>
                  <a:pt x="8636" y="5598"/>
                </a:cubicBezTo>
                <a:cubicBezTo>
                  <a:pt x="9797" y="5555"/>
                  <a:pt x="10958" y="5829"/>
                  <a:pt x="12108" y="6450"/>
                </a:cubicBezTo>
                <a:cubicBezTo>
                  <a:pt x="13804" y="7359"/>
                  <a:pt x="15489" y="9004"/>
                  <a:pt x="17202" y="8701"/>
                </a:cubicBezTo>
                <a:cubicBezTo>
                  <a:pt x="18910" y="8398"/>
                  <a:pt x="20713" y="5728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0137581B-6F4A-264F-9424-959A44B294CE}"/>
              </a:ext>
            </a:extLst>
          </p:cNvPr>
          <p:cNvSpPr/>
          <p:nvPr/>
        </p:nvSpPr>
        <p:spPr>
          <a:xfrm>
            <a:off x="0" y="0"/>
            <a:ext cx="6283961" cy="1656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37" y="20590"/>
                  <a:pt x="2436" y="14428"/>
                  <a:pt x="3680" y="10750"/>
                </a:cubicBezTo>
                <a:cubicBezTo>
                  <a:pt x="5068" y="6642"/>
                  <a:pt x="6897" y="5665"/>
                  <a:pt x="8635" y="5599"/>
                </a:cubicBezTo>
                <a:cubicBezTo>
                  <a:pt x="9796" y="5549"/>
                  <a:pt x="10957" y="5831"/>
                  <a:pt x="12105" y="6460"/>
                </a:cubicBezTo>
                <a:cubicBezTo>
                  <a:pt x="13799" y="7371"/>
                  <a:pt x="15488" y="9011"/>
                  <a:pt x="17200" y="8713"/>
                </a:cubicBezTo>
                <a:cubicBezTo>
                  <a:pt x="18911" y="8415"/>
                  <a:pt x="20714" y="5731"/>
                  <a:pt x="21600" y="0"/>
                </a:cubicBezTo>
                <a:lnTo>
                  <a:pt x="4" y="0"/>
                </a:lnTo>
                <a:lnTo>
                  <a:pt x="4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1700"/>
            <a:ext cx="9982200" cy="1020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07"/>
            <a:ext cx="10515600" cy="415575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BF340E4E-40BE-4F41-B4D4-C9D603503D67}"/>
              </a:ext>
            </a:extLst>
          </p:cNvPr>
          <p:cNvSpPr/>
          <p:nvPr userDrawn="1"/>
        </p:nvSpPr>
        <p:spPr>
          <a:xfrm>
            <a:off x="5245815" y="0"/>
            <a:ext cx="6946185" cy="5725700"/>
          </a:xfrm>
          <a:custGeom>
            <a:avLst/>
            <a:gdLst>
              <a:gd name="connsiteX0" fmla="*/ 147328 w 6946185"/>
              <a:gd name="connsiteY0" fmla="*/ 0 h 5725700"/>
              <a:gd name="connsiteX1" fmla="*/ 6933220 w 6946185"/>
              <a:gd name="connsiteY1" fmla="*/ 0 h 5725700"/>
              <a:gd name="connsiteX2" fmla="*/ 6946185 w 6946185"/>
              <a:gd name="connsiteY2" fmla="*/ 0 h 5725700"/>
              <a:gd name="connsiteX3" fmla="*/ 6946185 w 6946185"/>
              <a:gd name="connsiteY3" fmla="*/ 3994015 h 5725700"/>
              <a:gd name="connsiteX4" fmla="*/ 6906962 w 6946185"/>
              <a:gd name="connsiteY4" fmla="*/ 4058136 h 5725700"/>
              <a:gd name="connsiteX5" fmla="*/ 5510483 w 6946185"/>
              <a:gd name="connsiteY5" fmla="*/ 4794243 h 5725700"/>
              <a:gd name="connsiteX6" fmla="*/ 5470037 w 6946185"/>
              <a:gd name="connsiteY6" fmla="*/ 4820931 h 5725700"/>
              <a:gd name="connsiteX7" fmla="*/ 3591513 w 6946185"/>
              <a:gd name="connsiteY7" fmla="*/ 5721386 h 5725700"/>
              <a:gd name="connsiteX8" fmla="*/ 1907525 w 6946185"/>
              <a:gd name="connsiteY8" fmla="*/ 4993603 h 5725700"/>
              <a:gd name="connsiteX9" fmla="*/ 1354998 w 6946185"/>
              <a:gd name="connsiteY9" fmla="*/ 2776359 h 5725700"/>
              <a:gd name="connsiteX10" fmla="*/ 237577 w 6946185"/>
              <a:gd name="connsiteY10" fmla="*/ 1324528 h 5725700"/>
              <a:gd name="connsiteX11" fmla="*/ 147328 w 6946185"/>
              <a:gd name="connsiteY11" fmla="*/ 0 h 57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46185" h="5725700">
                <a:moveTo>
                  <a:pt x="147328" y="0"/>
                </a:moveTo>
                <a:cubicBezTo>
                  <a:pt x="147328" y="0"/>
                  <a:pt x="6179232" y="0"/>
                  <a:pt x="6933220" y="0"/>
                </a:cubicBezTo>
                <a:lnTo>
                  <a:pt x="6946185" y="0"/>
                </a:lnTo>
                <a:lnTo>
                  <a:pt x="6946185" y="3994015"/>
                </a:lnTo>
                <a:lnTo>
                  <a:pt x="6906962" y="4058136"/>
                </a:lnTo>
                <a:cubicBezTo>
                  <a:pt x="6632820" y="4424557"/>
                  <a:pt x="5883095" y="4550731"/>
                  <a:pt x="5510483" y="4794243"/>
                </a:cubicBezTo>
                <a:cubicBezTo>
                  <a:pt x="5496443" y="4803317"/>
                  <a:pt x="5483742" y="4812124"/>
                  <a:pt x="5470037" y="4820931"/>
                </a:cubicBezTo>
                <a:cubicBezTo>
                  <a:pt x="4900797" y="5198300"/>
                  <a:pt x="4342254" y="5670679"/>
                  <a:pt x="3591513" y="5721386"/>
                </a:cubicBezTo>
                <a:cubicBezTo>
                  <a:pt x="2931355" y="5764621"/>
                  <a:pt x="2266852" y="5480126"/>
                  <a:pt x="1907525" y="4993603"/>
                </a:cubicBezTo>
                <a:cubicBezTo>
                  <a:pt x="1424858" y="4339745"/>
                  <a:pt x="1687918" y="3481190"/>
                  <a:pt x="1354998" y="2776359"/>
                </a:cubicBezTo>
                <a:cubicBezTo>
                  <a:pt x="1099960" y="2236459"/>
                  <a:pt x="555121" y="1818791"/>
                  <a:pt x="237577" y="1324528"/>
                </a:cubicBezTo>
                <a:cubicBezTo>
                  <a:pt x="167717" y="1218043"/>
                  <a:pt x="-200634" y="53589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 descr="A person holding a computer&#10;&#10;Description automatically generated">
            <a:extLst>
              <a:ext uri="{FF2B5EF4-FFF2-40B4-BE49-F238E27FC236}">
                <a16:creationId xmlns:a16="http://schemas.microsoft.com/office/drawing/2014/main" id="{D201617F-B3FC-9643-B138-4527699A7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0036" y="0"/>
            <a:ext cx="7051964" cy="6842876"/>
          </a:xfrm>
          <a:prstGeom prst="rect">
            <a:avLst/>
          </a:prstGeom>
        </p:spPr>
      </p:pic>
      <p:sp>
        <p:nvSpPr>
          <p:cNvPr id="16" name="Shape">
            <a:extLst>
              <a:ext uri="{FF2B5EF4-FFF2-40B4-BE49-F238E27FC236}">
                <a16:creationId xmlns:a16="http://schemas.microsoft.com/office/drawing/2014/main" id="{9B13C1EE-6DFA-184F-A5DE-F4F22FB8175D}"/>
              </a:ext>
            </a:extLst>
          </p:cNvPr>
          <p:cNvSpPr/>
          <p:nvPr userDrawn="1"/>
        </p:nvSpPr>
        <p:spPr>
          <a:xfrm>
            <a:off x="0" y="5950127"/>
            <a:ext cx="5034280" cy="907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23" extrusionOk="0">
                <a:moveTo>
                  <a:pt x="21600" y="20894"/>
                </a:moveTo>
                <a:cubicBezTo>
                  <a:pt x="20935" y="16913"/>
                  <a:pt x="19916" y="13782"/>
                  <a:pt x="18799" y="11821"/>
                </a:cubicBezTo>
                <a:cubicBezTo>
                  <a:pt x="17088" y="8835"/>
                  <a:pt x="15170" y="8250"/>
                  <a:pt x="13301" y="8045"/>
                </a:cubicBezTo>
                <a:cubicBezTo>
                  <a:pt x="11427" y="7840"/>
                  <a:pt x="9536" y="7986"/>
                  <a:pt x="7710" y="6289"/>
                </a:cubicBezTo>
                <a:cubicBezTo>
                  <a:pt x="6424" y="5089"/>
                  <a:pt x="5198" y="3011"/>
                  <a:pt x="3929" y="1577"/>
                </a:cubicBezTo>
                <a:cubicBezTo>
                  <a:pt x="2659" y="143"/>
                  <a:pt x="1291" y="-677"/>
                  <a:pt x="16" y="728"/>
                </a:cubicBezTo>
                <a:cubicBezTo>
                  <a:pt x="11" y="728"/>
                  <a:pt x="5" y="728"/>
                  <a:pt x="0" y="757"/>
                </a:cubicBezTo>
                <a:lnTo>
                  <a:pt x="0" y="20923"/>
                </a:lnTo>
                <a:lnTo>
                  <a:pt x="21600" y="20923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5471968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54719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872DA6A9-6645-F943-84CD-AF288AF1D977}"/>
              </a:ext>
            </a:extLst>
          </p:cNvPr>
          <p:cNvSpPr/>
          <p:nvPr/>
        </p:nvSpPr>
        <p:spPr>
          <a:xfrm>
            <a:off x="1" y="0"/>
            <a:ext cx="9185910" cy="1900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2" extrusionOk="0">
                <a:moveTo>
                  <a:pt x="3" y="14699"/>
                </a:moveTo>
                <a:cubicBezTo>
                  <a:pt x="1807" y="14335"/>
                  <a:pt x="3237" y="17232"/>
                  <a:pt x="4736" y="19080"/>
                </a:cubicBezTo>
                <a:cubicBezTo>
                  <a:pt x="6316" y="21040"/>
                  <a:pt x="8314" y="21600"/>
                  <a:pt x="10022" y="20088"/>
                </a:cubicBezTo>
                <a:cubicBezTo>
                  <a:pt x="11763" y="18548"/>
                  <a:pt x="12766" y="12963"/>
                  <a:pt x="14185" y="8441"/>
                </a:cubicBezTo>
                <a:cubicBezTo>
                  <a:pt x="15287" y="4942"/>
                  <a:pt x="16589" y="3472"/>
                  <a:pt x="17858" y="2240"/>
                </a:cubicBezTo>
                <a:cubicBezTo>
                  <a:pt x="19089" y="1050"/>
                  <a:pt x="20343" y="0"/>
                  <a:pt x="21600" y="0"/>
                </a:cubicBezTo>
                <a:cubicBezTo>
                  <a:pt x="21600" y="0"/>
                  <a:pt x="0" y="0"/>
                  <a:pt x="0" y="0"/>
                </a:cubicBezTo>
                <a:cubicBezTo>
                  <a:pt x="0" y="0"/>
                  <a:pt x="3" y="14699"/>
                  <a:pt x="3" y="146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65F3409C-AAC0-714C-8A1C-F97EEB049744}"/>
              </a:ext>
            </a:extLst>
          </p:cNvPr>
          <p:cNvSpPr/>
          <p:nvPr/>
        </p:nvSpPr>
        <p:spPr>
          <a:xfrm>
            <a:off x="0" y="0"/>
            <a:ext cx="8785863" cy="167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3" extrusionOk="0">
                <a:moveTo>
                  <a:pt x="0" y="14692"/>
                </a:moveTo>
                <a:cubicBezTo>
                  <a:pt x="1805" y="14326"/>
                  <a:pt x="3235" y="17223"/>
                  <a:pt x="4733" y="19085"/>
                </a:cubicBezTo>
                <a:cubicBezTo>
                  <a:pt x="6313" y="21043"/>
                  <a:pt x="8312" y="21600"/>
                  <a:pt x="10019" y="20088"/>
                </a:cubicBezTo>
                <a:cubicBezTo>
                  <a:pt x="11499" y="18783"/>
                  <a:pt x="12286" y="15058"/>
                  <a:pt x="13470" y="10888"/>
                </a:cubicBezTo>
                <a:cubicBezTo>
                  <a:pt x="15743" y="2881"/>
                  <a:pt x="18871" y="0"/>
                  <a:pt x="21600" y="0"/>
                </a:cubicBezTo>
                <a:cubicBezTo>
                  <a:pt x="21600" y="0"/>
                  <a:pt x="0" y="0"/>
                  <a:pt x="0" y="0"/>
                </a:cubicBezTo>
                <a:cubicBezTo>
                  <a:pt x="0" y="0"/>
                  <a:pt x="0" y="14692"/>
                  <a:pt x="0" y="1469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E9F16D11-4345-F847-9635-5057D4BA81D8}"/>
              </a:ext>
            </a:extLst>
          </p:cNvPr>
          <p:cNvSpPr/>
          <p:nvPr/>
        </p:nvSpPr>
        <p:spPr>
          <a:xfrm>
            <a:off x="635001" y="0"/>
            <a:ext cx="6264392" cy="6136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8" h="21135" extrusionOk="0">
                <a:moveTo>
                  <a:pt x="1990" y="2174"/>
                </a:moveTo>
                <a:cubicBezTo>
                  <a:pt x="475" y="4991"/>
                  <a:pt x="-253" y="8486"/>
                  <a:pt x="79" y="11688"/>
                </a:cubicBezTo>
                <a:cubicBezTo>
                  <a:pt x="437" y="15165"/>
                  <a:pt x="2378" y="18696"/>
                  <a:pt x="5588" y="20205"/>
                </a:cubicBezTo>
                <a:cubicBezTo>
                  <a:pt x="8550" y="21600"/>
                  <a:pt x="12369" y="21303"/>
                  <a:pt x="15370" y="20126"/>
                </a:cubicBezTo>
                <a:cubicBezTo>
                  <a:pt x="18044" y="19076"/>
                  <a:pt x="21347" y="16268"/>
                  <a:pt x="20968" y="12952"/>
                </a:cubicBezTo>
                <a:cubicBezTo>
                  <a:pt x="20926" y="12593"/>
                  <a:pt x="20845" y="12265"/>
                  <a:pt x="20725" y="11959"/>
                </a:cubicBezTo>
                <a:cubicBezTo>
                  <a:pt x="20172" y="10538"/>
                  <a:pt x="18857" y="9636"/>
                  <a:pt x="17456" y="9028"/>
                </a:cubicBezTo>
                <a:cubicBezTo>
                  <a:pt x="15919" y="8359"/>
                  <a:pt x="14097" y="7843"/>
                  <a:pt x="12952" y="6504"/>
                </a:cubicBezTo>
                <a:cubicBezTo>
                  <a:pt x="11773" y="5122"/>
                  <a:pt x="11488" y="3246"/>
                  <a:pt x="10790" y="1605"/>
                </a:cubicBezTo>
                <a:cubicBezTo>
                  <a:pt x="10517" y="967"/>
                  <a:pt x="10104" y="424"/>
                  <a:pt x="9602" y="0"/>
                </a:cubicBezTo>
                <a:lnTo>
                  <a:pt x="3698" y="0"/>
                </a:lnTo>
                <a:cubicBezTo>
                  <a:pt x="2991" y="595"/>
                  <a:pt x="2429" y="1356"/>
                  <a:pt x="1990" y="217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 descr="A picture containing library, room, book, scene&#10;&#10;Description automatically generated">
            <a:extLst>
              <a:ext uri="{FF2B5EF4-FFF2-40B4-BE49-F238E27FC236}">
                <a16:creationId xmlns:a16="http://schemas.microsoft.com/office/drawing/2014/main" id="{B336A82D-0A8D-9544-BC8A-B1CB3CF134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32373" cy="62081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360" y="1300254"/>
            <a:ext cx="4895089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2360" y="4179979"/>
            <a:ext cx="4895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43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">
            <a:extLst>
              <a:ext uri="{FF2B5EF4-FFF2-40B4-BE49-F238E27FC236}">
                <a16:creationId xmlns:a16="http://schemas.microsoft.com/office/drawing/2014/main" id="{96D5250B-76D7-1E4B-8DBF-D533184A560D}"/>
              </a:ext>
            </a:extLst>
          </p:cNvPr>
          <p:cNvSpPr/>
          <p:nvPr/>
        </p:nvSpPr>
        <p:spPr>
          <a:xfrm>
            <a:off x="9248087" y="0"/>
            <a:ext cx="2943913" cy="317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308" extrusionOk="0">
                <a:moveTo>
                  <a:pt x="6742" y="0"/>
                </a:moveTo>
                <a:cubicBezTo>
                  <a:pt x="5341" y="894"/>
                  <a:pt x="4828" y="2519"/>
                  <a:pt x="4709" y="4034"/>
                </a:cubicBezTo>
                <a:cubicBezTo>
                  <a:pt x="4590" y="5549"/>
                  <a:pt x="4745" y="7106"/>
                  <a:pt x="4260" y="8570"/>
                </a:cubicBezTo>
                <a:cubicBezTo>
                  <a:pt x="3729" y="10196"/>
                  <a:pt x="2465" y="11540"/>
                  <a:pt x="1448" y="12970"/>
                </a:cubicBezTo>
                <a:cubicBezTo>
                  <a:pt x="431" y="14400"/>
                  <a:pt x="-366" y="16136"/>
                  <a:pt x="174" y="17753"/>
                </a:cubicBezTo>
                <a:cubicBezTo>
                  <a:pt x="944" y="20060"/>
                  <a:pt x="4031" y="21098"/>
                  <a:pt x="6761" y="21268"/>
                </a:cubicBezTo>
                <a:cubicBezTo>
                  <a:pt x="12055" y="21600"/>
                  <a:pt x="17478" y="19821"/>
                  <a:pt x="21234" y="16528"/>
                </a:cubicBezTo>
                <a:lnTo>
                  <a:pt x="21234" y="0"/>
                </a:lnTo>
                <a:lnTo>
                  <a:pt x="674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3806"/>
            <a:ext cx="7966521" cy="1702592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34414"/>
            <a:ext cx="7966521" cy="89535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90364CA5-56EB-F64D-BF6C-179B86E86413}"/>
              </a:ext>
            </a:extLst>
          </p:cNvPr>
          <p:cNvSpPr/>
          <p:nvPr/>
        </p:nvSpPr>
        <p:spPr>
          <a:xfrm>
            <a:off x="1250950" y="4065270"/>
            <a:ext cx="10941050" cy="279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0"/>
                </a:moveTo>
                <a:cubicBezTo>
                  <a:pt x="20058" y="1002"/>
                  <a:pt x="19160" y="7171"/>
                  <a:pt x="17917" y="10854"/>
                </a:cubicBezTo>
                <a:cubicBezTo>
                  <a:pt x="16530" y="14960"/>
                  <a:pt x="14700" y="15932"/>
                  <a:pt x="12963" y="16001"/>
                </a:cubicBezTo>
                <a:cubicBezTo>
                  <a:pt x="11802" y="16050"/>
                  <a:pt x="10641" y="15765"/>
                  <a:pt x="9492" y="15147"/>
                </a:cubicBezTo>
                <a:cubicBezTo>
                  <a:pt x="7798" y="14233"/>
                  <a:pt x="6110" y="12593"/>
                  <a:pt x="4400" y="12897"/>
                </a:cubicBezTo>
                <a:cubicBezTo>
                  <a:pt x="2690" y="13202"/>
                  <a:pt x="888" y="15873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7BCA8EA4-3643-C149-B528-0CE8FAB29818}"/>
              </a:ext>
            </a:extLst>
          </p:cNvPr>
          <p:cNvSpPr/>
          <p:nvPr/>
        </p:nvSpPr>
        <p:spPr>
          <a:xfrm>
            <a:off x="3571187" y="3548517"/>
            <a:ext cx="6727239" cy="330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4" h="20948" extrusionOk="0">
                <a:moveTo>
                  <a:pt x="1411" y="19453"/>
                </a:moveTo>
                <a:cubicBezTo>
                  <a:pt x="1591" y="14356"/>
                  <a:pt x="-621" y="11382"/>
                  <a:pt x="173" y="5771"/>
                </a:cubicBezTo>
                <a:cubicBezTo>
                  <a:pt x="986" y="15"/>
                  <a:pt x="3788" y="-652"/>
                  <a:pt x="5733" y="433"/>
                </a:cubicBezTo>
                <a:cubicBezTo>
                  <a:pt x="8071" y="1735"/>
                  <a:pt x="9737" y="7041"/>
                  <a:pt x="12091" y="8134"/>
                </a:cubicBezTo>
                <a:cubicBezTo>
                  <a:pt x="14311" y="9163"/>
                  <a:pt x="16488" y="8335"/>
                  <a:pt x="18613" y="10755"/>
                </a:cubicBezTo>
                <a:cubicBezTo>
                  <a:pt x="19376" y="11623"/>
                  <a:pt x="20083" y="12885"/>
                  <a:pt x="20500" y="14847"/>
                </a:cubicBezTo>
                <a:cubicBezTo>
                  <a:pt x="20649" y="15554"/>
                  <a:pt x="20979" y="18657"/>
                  <a:pt x="20716" y="20948"/>
                </a:cubicBezTo>
                <a:cubicBezTo>
                  <a:pt x="20716" y="20948"/>
                  <a:pt x="1352" y="20948"/>
                  <a:pt x="1352" y="20948"/>
                </a:cubicBezTo>
                <a:cubicBezTo>
                  <a:pt x="1352" y="20948"/>
                  <a:pt x="1411" y="19453"/>
                  <a:pt x="1411" y="194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F390DE7A-A372-034C-9A8D-C9F45B1564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7475" y="2895600"/>
            <a:ext cx="6903136" cy="39624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41388" y="6356350"/>
            <a:ext cx="1740011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4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7AD223-E80A-4113-B27E-135382E83C43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2969983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9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1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F652-32DB-475A-A8EA-82372C0DB3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4A94-6338-49FC-9076-2E51CC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4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378" y="2271959"/>
            <a:ext cx="4574389" cy="23876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Software piracy protection system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519" y="4716164"/>
            <a:ext cx="3871368" cy="10183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Understanding software piracy!</a:t>
            </a:r>
            <a:endParaRPr lang="en-US" sz="2000" dirty="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9A5A2598-6579-0948-902E-AE187E0841ED}"/>
              </a:ext>
            </a:extLst>
          </p:cNvPr>
          <p:cNvSpPr/>
          <p:nvPr/>
        </p:nvSpPr>
        <p:spPr>
          <a:xfrm>
            <a:off x="285034" y="5439905"/>
            <a:ext cx="1481773" cy="1376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87" h="18196" extrusionOk="0">
                <a:moveTo>
                  <a:pt x="11499" y="18078"/>
                </a:moveTo>
                <a:cubicBezTo>
                  <a:pt x="5634" y="19185"/>
                  <a:pt x="-627" y="12271"/>
                  <a:pt x="50" y="7618"/>
                </a:cubicBezTo>
                <a:cubicBezTo>
                  <a:pt x="953" y="1417"/>
                  <a:pt x="14420" y="-2415"/>
                  <a:pt x="17941" y="1731"/>
                </a:cubicBezTo>
                <a:cubicBezTo>
                  <a:pt x="20973" y="5302"/>
                  <a:pt x="18333" y="16789"/>
                  <a:pt x="11499" y="1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6FF1E-87AD-DA44-AA77-41852A33A50A}"/>
              </a:ext>
            </a:extLst>
          </p:cNvPr>
          <p:cNvSpPr txBox="1"/>
          <p:nvPr/>
        </p:nvSpPr>
        <p:spPr>
          <a:xfrm>
            <a:off x="716380" y="5801659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ate Placeholder 12">
            <a:extLst>
              <a:ext uri="{FF2B5EF4-FFF2-40B4-BE49-F238E27FC236}">
                <a16:creationId xmlns:a16="http://schemas.microsoft.com/office/drawing/2014/main" id="{1880CBE5-6D7A-45D8-9025-D1F59F4D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DE6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1044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>
                <a:alpha val="97000"/>
              </a:srgbClr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33EA045-2A9D-40E3-A11A-B7A19D2D902C}"/>
              </a:ext>
            </a:extLst>
          </p:cNvPr>
          <p:cNvSpPr txBox="1"/>
          <p:nvPr/>
        </p:nvSpPr>
        <p:spPr>
          <a:xfrm>
            <a:off x="295421" y="2087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Overview of software piracy</a:t>
            </a:r>
            <a:endParaRPr lang="en-US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C4ABE1-8F48-4BBC-9713-F93802C4933F}"/>
              </a:ext>
            </a:extLst>
          </p:cNvPr>
          <p:cNvGrpSpPr/>
          <p:nvPr/>
        </p:nvGrpSpPr>
        <p:grpSpPr>
          <a:xfrm>
            <a:off x="562292" y="1330641"/>
            <a:ext cx="11562079" cy="4933506"/>
            <a:chOff x="625474" y="1552353"/>
            <a:chExt cx="11562079" cy="4933506"/>
          </a:xfrm>
        </p:grpSpPr>
        <p:sp>
          <p:nvSpPr>
            <p:cNvPr id="14" name="Rectangle: Rounded Corners 3">
              <a:extLst>
                <a:ext uri="{FF2B5EF4-FFF2-40B4-BE49-F238E27FC236}">
                  <a16:creationId xmlns:a16="http://schemas.microsoft.com/office/drawing/2014/main" id="{DC53F77D-820D-48ED-B91F-FEE9D133E0F9}"/>
                </a:ext>
              </a:extLst>
            </p:cNvPr>
            <p:cNvSpPr/>
            <p:nvPr/>
          </p:nvSpPr>
          <p:spPr>
            <a:xfrm>
              <a:off x="625474" y="1552353"/>
              <a:ext cx="2328501" cy="23284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FF4087FC-6E91-4B01-9385-B4E6BFF7E075}"/>
                </a:ext>
              </a:extLst>
            </p:cNvPr>
            <p:cNvSpPr/>
            <p:nvPr/>
          </p:nvSpPr>
          <p:spPr>
            <a:xfrm>
              <a:off x="3441511" y="4157360"/>
              <a:ext cx="2328501" cy="23284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DBD114A8-C342-4459-8B31-C03E27D3D679}"/>
                </a:ext>
              </a:extLst>
            </p:cNvPr>
            <p:cNvSpPr/>
            <p:nvPr/>
          </p:nvSpPr>
          <p:spPr>
            <a:xfrm>
              <a:off x="3097733" y="2401936"/>
              <a:ext cx="1589844" cy="1589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6">
              <a:extLst>
                <a:ext uri="{FF2B5EF4-FFF2-40B4-BE49-F238E27FC236}">
                  <a16:creationId xmlns:a16="http://schemas.microsoft.com/office/drawing/2014/main" id="{40DBC54D-2A60-4603-9300-12167A516FB6}"/>
                </a:ext>
              </a:extLst>
            </p:cNvPr>
            <p:cNvSpPr/>
            <p:nvPr/>
          </p:nvSpPr>
          <p:spPr>
            <a:xfrm>
              <a:off x="1579195" y="4070535"/>
              <a:ext cx="1687180" cy="168717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2133FD-9C1B-42FE-A0B4-3F9AB991388F}"/>
                </a:ext>
              </a:extLst>
            </p:cNvPr>
            <p:cNvSpPr/>
            <p:nvPr/>
          </p:nvSpPr>
          <p:spPr>
            <a:xfrm>
              <a:off x="2484637" y="3466091"/>
              <a:ext cx="1164250" cy="1164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AD3AD0-87AD-4660-BEA4-F1C18342D7A5}"/>
                </a:ext>
              </a:extLst>
            </p:cNvPr>
            <p:cNvSpPr/>
            <p:nvPr/>
          </p:nvSpPr>
          <p:spPr>
            <a:xfrm>
              <a:off x="841311" y="1961093"/>
              <a:ext cx="1896825" cy="2832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Unauthorized use</a:t>
              </a: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4A75D1-1228-427D-99EE-A8EC26E8B360}"/>
                </a:ext>
              </a:extLst>
            </p:cNvPr>
            <p:cNvSpPr/>
            <p:nvPr/>
          </p:nvSpPr>
          <p:spPr>
            <a:xfrm>
              <a:off x="841311" y="2414306"/>
              <a:ext cx="1896825" cy="4508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Using software without permission.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56EF17-DBF0-4AB8-8BD0-080D044E7C4E}"/>
                </a:ext>
              </a:extLst>
            </p:cNvPr>
            <p:cNvSpPr/>
            <p:nvPr/>
          </p:nvSpPr>
          <p:spPr>
            <a:xfrm>
              <a:off x="3674669" y="4486165"/>
              <a:ext cx="1896825" cy="2832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Copying software </a:t>
              </a: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1947DE-BE7C-4361-A141-DDC7C4B041DC}"/>
                </a:ext>
              </a:extLst>
            </p:cNvPr>
            <p:cNvSpPr/>
            <p:nvPr/>
          </p:nvSpPr>
          <p:spPr>
            <a:xfrm>
              <a:off x="3674669" y="4939378"/>
              <a:ext cx="1896825" cy="69153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Copying other’s software without their permission or without purchasing it.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A8C2C4-9E45-4F3B-97F0-BB7418FB765D}"/>
                </a:ext>
              </a:extLst>
            </p:cNvPr>
            <p:cNvSpPr/>
            <p:nvPr/>
          </p:nvSpPr>
          <p:spPr>
            <a:xfrm>
              <a:off x="3266375" y="2646699"/>
              <a:ext cx="1328485" cy="4508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Infringing on copyright laws.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AAC821-9A1E-4587-8F12-6C8C524F224D}"/>
                </a:ext>
              </a:extLst>
            </p:cNvPr>
            <p:cNvSpPr/>
            <p:nvPr/>
          </p:nvSpPr>
          <p:spPr>
            <a:xfrm>
              <a:off x="1725132" y="4539412"/>
              <a:ext cx="1228843" cy="9118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Distributing software without authorization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17BDA8-1BC5-49F1-A05E-901A3A6A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442" y="3508677"/>
              <a:ext cx="1384640" cy="1075513"/>
            </a:xfrm>
            <a:prstGeom prst="rect">
              <a:avLst/>
            </a:prstGeom>
            <a:noFill/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44A1E7-236A-44B6-B23A-A81FBDCE0A0F}"/>
                </a:ext>
              </a:extLst>
            </p:cNvPr>
            <p:cNvSpPr txBox="1"/>
            <p:nvPr/>
          </p:nvSpPr>
          <p:spPr>
            <a:xfrm>
              <a:off x="8872853" y="3701137"/>
              <a:ext cx="331470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sz="1400" dirty="0"/>
                <a:t>I</a:t>
              </a:r>
              <a:r>
                <a:rPr lang="en-US" sz="1400" dirty="0" smtClean="0"/>
                <a:t>nstalling the software on more computers than the license permits or sharing the software with others who are not authorized to use it.</a:t>
              </a:r>
              <a:endParaRPr 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B69AF3-C406-4436-AB7A-99322ECFC1BF}"/>
                </a:ext>
              </a:extLst>
            </p:cNvPr>
            <p:cNvSpPr txBox="1"/>
            <p:nvPr/>
          </p:nvSpPr>
          <p:spPr>
            <a:xfrm>
              <a:off x="8872853" y="5021353"/>
              <a:ext cx="33147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sz="1400" dirty="0" smtClean="0"/>
                <a:t>This refers to the illegal distribution of copyrighted software over the internet.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5AD043-0F3B-4723-829C-F4060460062C}"/>
                </a:ext>
              </a:extLst>
            </p:cNvPr>
            <p:cNvSpPr txBox="1"/>
            <p:nvPr/>
          </p:nvSpPr>
          <p:spPr>
            <a:xfrm>
              <a:off x="6865835" y="3760192"/>
              <a:ext cx="1830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/>
                <a:t>End-user</a:t>
              </a:r>
              <a:endParaRPr lang="en-US" sz="32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7F6CB7-7287-4298-A562-EBA5BCEF5A41}"/>
                </a:ext>
              </a:extLst>
            </p:cNvPr>
            <p:cNvSpPr txBox="1"/>
            <p:nvPr/>
          </p:nvSpPr>
          <p:spPr>
            <a:xfrm>
              <a:off x="6751728" y="4944410"/>
              <a:ext cx="1830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/>
                <a:t>Internet</a:t>
              </a:r>
              <a:endParaRPr lang="en-US" sz="3200" b="1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944968" y="1740359"/>
            <a:ext cx="39263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noProof="1" smtClean="0">
                <a:solidFill>
                  <a:schemeClr val="accent2">
                    <a:lumMod val="75000"/>
                  </a:schemeClr>
                </a:solidFill>
              </a:rPr>
              <a:t>Types of software piracy</a:t>
            </a:r>
            <a:endParaRPr lang="en-US" sz="40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4486"/>
            <a:ext cx="2743200" cy="365125"/>
          </a:xfrm>
        </p:spPr>
        <p:txBody>
          <a:bodyPr/>
          <a:lstStyle/>
          <a:p>
            <a:r>
              <a:rPr lang="en-US" dirty="0" smtClean="0"/>
              <a:t>Mar 7, 2023</a:t>
            </a:r>
            <a:endParaRPr lang="en-US" dirty="0"/>
          </a:p>
        </p:txBody>
      </p:sp>
      <p:sp>
        <p:nvSpPr>
          <p:cNvPr id="42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 txBox="1">
            <a:spLocks/>
          </p:cNvSpPr>
          <p:nvPr/>
        </p:nvSpPr>
        <p:spPr>
          <a:xfrm>
            <a:off x="8624668" y="6436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2B7600-67E3-4D97-B453-880E2742B9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>
                <a:alpha val="97000"/>
              </a:srgbClr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1402905" y="290771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Negative impacts of software piracy</a:t>
            </a:r>
            <a:endParaRPr lang="en-US" dirty="0"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79BCC97E-2E94-F149-87BC-680068812702}"/>
              </a:ext>
            </a:extLst>
          </p:cNvPr>
          <p:cNvSpPr/>
          <p:nvPr/>
        </p:nvSpPr>
        <p:spPr>
          <a:xfrm rot="10800000">
            <a:off x="3072619" y="1544410"/>
            <a:ext cx="3179900" cy="4572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0" h="21543" extrusionOk="0">
                <a:moveTo>
                  <a:pt x="969" y="10482"/>
                </a:moveTo>
                <a:cubicBezTo>
                  <a:pt x="969" y="10482"/>
                  <a:pt x="-1210" y="13640"/>
                  <a:pt x="969" y="20066"/>
                </a:cubicBezTo>
                <a:cubicBezTo>
                  <a:pt x="969" y="20066"/>
                  <a:pt x="3042" y="20224"/>
                  <a:pt x="4354" y="20066"/>
                </a:cubicBezTo>
                <a:cubicBezTo>
                  <a:pt x="5666" y="19908"/>
                  <a:pt x="6533" y="19475"/>
                  <a:pt x="7845" y="19908"/>
                </a:cubicBezTo>
                <a:cubicBezTo>
                  <a:pt x="9157" y="20342"/>
                  <a:pt x="11060" y="21484"/>
                  <a:pt x="12809" y="21525"/>
                </a:cubicBezTo>
                <a:cubicBezTo>
                  <a:pt x="14551" y="21566"/>
                  <a:pt x="20390" y="21525"/>
                  <a:pt x="20390" y="21525"/>
                </a:cubicBezTo>
                <a:cubicBezTo>
                  <a:pt x="20390" y="21525"/>
                  <a:pt x="20390" y="9228"/>
                  <a:pt x="20390" y="9216"/>
                </a:cubicBezTo>
                <a:cubicBezTo>
                  <a:pt x="20390" y="9287"/>
                  <a:pt x="18454" y="9146"/>
                  <a:pt x="18325" y="9129"/>
                </a:cubicBezTo>
                <a:cubicBezTo>
                  <a:pt x="17361" y="9000"/>
                  <a:pt x="16454" y="8689"/>
                  <a:pt x="16446" y="7863"/>
                </a:cubicBezTo>
                <a:cubicBezTo>
                  <a:pt x="16430" y="7031"/>
                  <a:pt x="16673" y="6188"/>
                  <a:pt x="16867" y="5373"/>
                </a:cubicBezTo>
                <a:cubicBezTo>
                  <a:pt x="17045" y="4635"/>
                  <a:pt x="17337" y="3885"/>
                  <a:pt x="17248" y="3130"/>
                </a:cubicBezTo>
                <a:cubicBezTo>
                  <a:pt x="17199" y="2667"/>
                  <a:pt x="17029" y="2210"/>
                  <a:pt x="16794" y="1776"/>
                </a:cubicBezTo>
                <a:cubicBezTo>
                  <a:pt x="16324" y="915"/>
                  <a:pt x="15199" y="-34"/>
                  <a:pt x="13773" y="1"/>
                </a:cubicBezTo>
                <a:cubicBezTo>
                  <a:pt x="13757" y="1"/>
                  <a:pt x="13749" y="1"/>
                  <a:pt x="13733" y="1"/>
                </a:cubicBezTo>
                <a:cubicBezTo>
                  <a:pt x="11384" y="77"/>
                  <a:pt x="13190" y="3217"/>
                  <a:pt x="12315" y="5268"/>
                </a:cubicBezTo>
                <a:cubicBezTo>
                  <a:pt x="11441" y="7318"/>
                  <a:pt x="9967" y="7752"/>
                  <a:pt x="8719" y="8543"/>
                </a:cubicBezTo>
                <a:cubicBezTo>
                  <a:pt x="7472" y="9334"/>
                  <a:pt x="7083" y="10242"/>
                  <a:pt x="6484" y="10359"/>
                </a:cubicBezTo>
                <a:cubicBezTo>
                  <a:pt x="5877" y="10482"/>
                  <a:pt x="969" y="10482"/>
                  <a:pt x="969" y="1048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3FBF8979-868B-714B-ADAC-BFA27D80F0FE}"/>
              </a:ext>
            </a:extLst>
          </p:cNvPr>
          <p:cNvSpPr/>
          <p:nvPr/>
        </p:nvSpPr>
        <p:spPr>
          <a:xfrm rot="10800000">
            <a:off x="2138480" y="3522579"/>
            <a:ext cx="2088012" cy="716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76" y="0"/>
                </a:moveTo>
                <a:lnTo>
                  <a:pt x="3624" y="0"/>
                </a:lnTo>
                <a:cubicBezTo>
                  <a:pt x="1627" y="0"/>
                  <a:pt x="0" y="4848"/>
                  <a:pt x="0" y="10800"/>
                </a:cubicBezTo>
                <a:lnTo>
                  <a:pt x="0" y="10800"/>
                </a:lnTo>
                <a:cubicBezTo>
                  <a:pt x="0" y="16752"/>
                  <a:pt x="1627" y="21600"/>
                  <a:pt x="3624" y="21600"/>
                </a:cubicBezTo>
                <a:lnTo>
                  <a:pt x="17976" y="21600"/>
                </a:lnTo>
                <a:cubicBezTo>
                  <a:pt x="19973" y="21600"/>
                  <a:pt x="21600" y="16752"/>
                  <a:pt x="21600" y="10800"/>
                </a:cubicBezTo>
                <a:lnTo>
                  <a:pt x="21600" y="10800"/>
                </a:lnTo>
                <a:cubicBezTo>
                  <a:pt x="21600" y="4809"/>
                  <a:pt x="19973" y="0"/>
                  <a:pt x="17976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303EB9FB-ECEC-7241-99B3-3619DB7A94D0}"/>
              </a:ext>
            </a:extLst>
          </p:cNvPr>
          <p:cNvSpPr/>
          <p:nvPr/>
        </p:nvSpPr>
        <p:spPr>
          <a:xfrm rot="10800000">
            <a:off x="2042057" y="2796599"/>
            <a:ext cx="2183911" cy="716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35" y="0"/>
                </a:moveTo>
                <a:lnTo>
                  <a:pt x="3465" y="0"/>
                </a:lnTo>
                <a:cubicBezTo>
                  <a:pt x="1556" y="0"/>
                  <a:pt x="0" y="4848"/>
                  <a:pt x="0" y="10800"/>
                </a:cubicBezTo>
                <a:cubicBezTo>
                  <a:pt x="0" y="16752"/>
                  <a:pt x="1556" y="21600"/>
                  <a:pt x="3465" y="21600"/>
                </a:cubicBezTo>
                <a:lnTo>
                  <a:pt x="18135" y="21600"/>
                </a:lnTo>
                <a:cubicBezTo>
                  <a:pt x="20044" y="21600"/>
                  <a:pt x="21600" y="16752"/>
                  <a:pt x="21600" y="10800"/>
                </a:cubicBezTo>
                <a:cubicBezTo>
                  <a:pt x="21600" y="4848"/>
                  <a:pt x="20044" y="0"/>
                  <a:pt x="1813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0BC4AC71-B253-B34D-A0B3-776C70F11B08}"/>
              </a:ext>
            </a:extLst>
          </p:cNvPr>
          <p:cNvSpPr/>
          <p:nvPr/>
        </p:nvSpPr>
        <p:spPr>
          <a:xfrm rot="10800000">
            <a:off x="2267043" y="2070618"/>
            <a:ext cx="1960149" cy="716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39" y="0"/>
                </a:moveTo>
                <a:lnTo>
                  <a:pt x="3861" y="0"/>
                </a:lnTo>
                <a:cubicBezTo>
                  <a:pt x="1733" y="0"/>
                  <a:pt x="0" y="4848"/>
                  <a:pt x="0" y="10800"/>
                </a:cubicBezTo>
                <a:cubicBezTo>
                  <a:pt x="0" y="16752"/>
                  <a:pt x="1733" y="21600"/>
                  <a:pt x="3861" y="21600"/>
                </a:cubicBezTo>
                <a:lnTo>
                  <a:pt x="17739" y="21600"/>
                </a:lnTo>
                <a:cubicBezTo>
                  <a:pt x="19867" y="21600"/>
                  <a:pt x="21600" y="16752"/>
                  <a:pt x="21600" y="10800"/>
                </a:cubicBezTo>
                <a:cubicBezTo>
                  <a:pt x="21600" y="4848"/>
                  <a:pt x="19867" y="0"/>
                  <a:pt x="17739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CA8F6099-3D73-5A4C-A5BA-79CC1B0EA1BB}"/>
              </a:ext>
            </a:extLst>
          </p:cNvPr>
          <p:cNvSpPr/>
          <p:nvPr/>
        </p:nvSpPr>
        <p:spPr>
          <a:xfrm rot="10800000">
            <a:off x="2560167" y="1472044"/>
            <a:ext cx="1591902" cy="59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27" y="0"/>
                </a:moveTo>
                <a:lnTo>
                  <a:pt x="3973" y="0"/>
                </a:lnTo>
                <a:cubicBezTo>
                  <a:pt x="1787" y="0"/>
                  <a:pt x="0" y="4810"/>
                  <a:pt x="0" y="10800"/>
                </a:cubicBezTo>
                <a:cubicBezTo>
                  <a:pt x="0" y="16790"/>
                  <a:pt x="1770" y="21600"/>
                  <a:pt x="3973" y="21600"/>
                </a:cubicBezTo>
                <a:lnTo>
                  <a:pt x="17627" y="21600"/>
                </a:lnTo>
                <a:cubicBezTo>
                  <a:pt x="19813" y="21600"/>
                  <a:pt x="21600" y="16790"/>
                  <a:pt x="21600" y="10800"/>
                </a:cubicBezTo>
                <a:cubicBezTo>
                  <a:pt x="21600" y="4810"/>
                  <a:pt x="19813" y="0"/>
                  <a:pt x="17627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Graphic 10" descr="Cycle with people with solid fill">
            <a:extLst>
              <a:ext uri="{FF2B5EF4-FFF2-40B4-BE49-F238E27FC236}">
                <a16:creationId xmlns:a16="http://schemas.microsoft.com/office/drawing/2014/main" id="{EF82B316-8870-9C46-B786-6A4AB16F2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52254" y="2188362"/>
            <a:ext cx="493347" cy="493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phic 11" descr="Bar graph with upward trend with solid fill">
            <a:extLst>
              <a:ext uri="{FF2B5EF4-FFF2-40B4-BE49-F238E27FC236}">
                <a16:creationId xmlns:a16="http://schemas.microsoft.com/office/drawing/2014/main" id="{9EE5B9DB-BC72-6C48-A2C6-BE74D7DBC0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329394" y="3640324"/>
            <a:ext cx="493347" cy="493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Graphic 14" descr="Gears with solid fill">
            <a:extLst>
              <a:ext uri="{FF2B5EF4-FFF2-40B4-BE49-F238E27FC236}">
                <a16:creationId xmlns:a16="http://schemas.microsoft.com/office/drawing/2014/main" id="{7E3C1944-AC62-424E-BD38-33C333B319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227268" y="2914344"/>
            <a:ext cx="493347" cy="493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Graphic 15" descr="Stopwatch 75% with solid fill">
            <a:extLst>
              <a:ext uri="{FF2B5EF4-FFF2-40B4-BE49-F238E27FC236}">
                <a16:creationId xmlns:a16="http://schemas.microsoft.com/office/drawing/2014/main" id="{4B99F093-9183-0B42-99FA-86BBB6AA33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742549" y="1529714"/>
            <a:ext cx="493347" cy="493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24">
            <a:extLst>
              <a:ext uri="{FF2B5EF4-FFF2-40B4-BE49-F238E27FC236}">
                <a16:creationId xmlns:a16="http://schemas.microsoft.com/office/drawing/2014/main" id="{B073A4C0-D663-374E-BC32-D0E1CB5B5643}"/>
              </a:ext>
            </a:extLst>
          </p:cNvPr>
          <p:cNvSpPr txBox="1"/>
          <p:nvPr/>
        </p:nvSpPr>
        <p:spPr>
          <a:xfrm>
            <a:off x="3544447" y="3621293"/>
            <a:ext cx="5471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01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4D2BA29-3657-A04F-BA20-98CA2A129651}"/>
              </a:ext>
            </a:extLst>
          </p:cNvPr>
          <p:cNvSpPr txBox="1"/>
          <p:nvPr/>
        </p:nvSpPr>
        <p:spPr>
          <a:xfrm>
            <a:off x="3544447" y="2895313"/>
            <a:ext cx="5471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02</a:t>
            </a: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1B199805-B420-C84F-A8A7-8524825806D3}"/>
              </a:ext>
            </a:extLst>
          </p:cNvPr>
          <p:cNvSpPr txBox="1"/>
          <p:nvPr/>
        </p:nvSpPr>
        <p:spPr>
          <a:xfrm>
            <a:off x="3544447" y="2169331"/>
            <a:ext cx="5471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03</a:t>
            </a: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6F2F3B6B-788C-E94B-BBFA-6E68F3834787}"/>
              </a:ext>
            </a:extLst>
          </p:cNvPr>
          <p:cNvSpPr txBox="1"/>
          <p:nvPr/>
        </p:nvSpPr>
        <p:spPr>
          <a:xfrm>
            <a:off x="3544447" y="1510683"/>
            <a:ext cx="5471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04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3127E7-FC62-4D4C-9B19-59AF13D1020C}"/>
              </a:ext>
            </a:extLst>
          </p:cNvPr>
          <p:cNvGrpSpPr/>
          <p:nvPr/>
        </p:nvGrpSpPr>
        <p:grpSpPr>
          <a:xfrm>
            <a:off x="6924032" y="1329409"/>
            <a:ext cx="2926080" cy="920821"/>
            <a:chOff x="8921977" y="1466725"/>
            <a:chExt cx="2926080" cy="92082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91FC37-B954-4582-A7B2-1FD73322D6D1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 smtClean="0">
                  <a:solidFill>
                    <a:schemeClr val="accent2">
                      <a:lumMod val="75000"/>
                    </a:schemeClr>
                  </a:solidFill>
                </a:rPr>
                <a:t>01. Financial Loss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B01498-B59F-46BB-86DA-B41499DDCC1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Piracy leads to a significant economic loss for software developers and companies.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FFC3C7-EF8E-472F-A71D-FDB78D921BDF}"/>
              </a:ext>
            </a:extLst>
          </p:cNvPr>
          <p:cNvGrpSpPr/>
          <p:nvPr/>
        </p:nvGrpSpPr>
        <p:grpSpPr>
          <a:xfrm>
            <a:off x="6924032" y="2603061"/>
            <a:ext cx="2926080" cy="1105487"/>
            <a:chOff x="8921977" y="1466725"/>
            <a:chExt cx="2926080" cy="110548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3EDA09-3D1B-40D1-BE7F-172DEF85BD2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3">
                      <a:lumMod val="75000"/>
                    </a:schemeClr>
                  </a:solidFill>
                </a:rPr>
                <a:t>02. </a:t>
              </a:r>
              <a:r>
                <a:rPr lang="en-US" sz="2400" b="1" noProof="1" smtClean="0">
                  <a:solidFill>
                    <a:schemeClr val="accent3">
                      <a:lumMod val="75000"/>
                    </a:schemeClr>
                  </a:solidFill>
                </a:rPr>
                <a:t>Security Risks</a:t>
              </a:r>
              <a:endParaRPr lang="en-US" sz="2400" b="1" noProof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5C0F370-2087-4385-8FD6-BB7CDA59BE7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Pirated software often comes with malware and viruses that can harm your computer and steal your personal information. 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9D736A-6983-4A4D-A56D-427F032192CF}"/>
              </a:ext>
            </a:extLst>
          </p:cNvPr>
          <p:cNvGrpSpPr/>
          <p:nvPr/>
        </p:nvGrpSpPr>
        <p:grpSpPr>
          <a:xfrm>
            <a:off x="6924032" y="3876713"/>
            <a:ext cx="3120300" cy="1105487"/>
            <a:chOff x="8921977" y="1466725"/>
            <a:chExt cx="3120300" cy="110548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934FC0-74B1-45B3-8FF2-A5608C64363E}"/>
                </a:ext>
              </a:extLst>
            </p:cNvPr>
            <p:cNvSpPr txBox="1"/>
            <p:nvPr/>
          </p:nvSpPr>
          <p:spPr>
            <a:xfrm>
              <a:off x="8921977" y="1466725"/>
              <a:ext cx="31203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6">
                      <a:lumMod val="75000"/>
                    </a:schemeClr>
                  </a:solidFill>
                </a:rPr>
                <a:t>03. </a:t>
              </a:r>
              <a:r>
                <a:rPr lang="en-US" sz="2400" b="1" noProof="1" smtClean="0">
                  <a:solidFill>
                    <a:schemeClr val="accent6">
                      <a:lumMod val="75000"/>
                    </a:schemeClr>
                  </a:solidFill>
                </a:rPr>
                <a:t>Legal Consequences</a:t>
              </a:r>
              <a:endParaRPr lang="en-US" sz="2400" b="1" noProof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5FDECB-C589-4B3F-8471-A92EE392A23F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Using pirated software is illegal and can result in legal action against individuals or businesses. 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E189B83-61A3-4002-9E46-6191A78B2607}"/>
              </a:ext>
            </a:extLst>
          </p:cNvPr>
          <p:cNvGrpSpPr/>
          <p:nvPr/>
        </p:nvGrpSpPr>
        <p:grpSpPr>
          <a:xfrm>
            <a:off x="6924031" y="5150365"/>
            <a:ext cx="3373519" cy="920821"/>
            <a:chOff x="8921976" y="1466725"/>
            <a:chExt cx="3373519" cy="92082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D4DA86F-2231-4D66-93DE-266CA90AF158}"/>
                </a:ext>
              </a:extLst>
            </p:cNvPr>
            <p:cNvSpPr txBox="1"/>
            <p:nvPr/>
          </p:nvSpPr>
          <p:spPr>
            <a:xfrm>
              <a:off x="8921976" y="1466725"/>
              <a:ext cx="3373519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>
                      <a:lumMod val="50000"/>
                    </a:schemeClr>
                  </a:solidFill>
                </a:rPr>
                <a:t>04. </a:t>
              </a:r>
              <a:r>
                <a:rPr lang="en-US" sz="2400" b="1" noProof="1" smtClean="0">
                  <a:solidFill>
                    <a:schemeClr val="accent4">
                      <a:lumMod val="50000"/>
                    </a:schemeClr>
                  </a:solidFill>
                </a:rPr>
                <a:t>Impact on innovation</a:t>
              </a:r>
              <a:endParaRPr lang="en-US" sz="2400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3AF2DF-A6AE-490B-9DD4-C0B1C3BF3E3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Software piracy discourages innovation and progress in the industry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4486"/>
            <a:ext cx="2743200" cy="365125"/>
          </a:xfrm>
        </p:spPr>
        <p:txBody>
          <a:bodyPr/>
          <a:lstStyle/>
          <a:p>
            <a:r>
              <a:rPr lang="en-US" dirty="0" smtClean="0"/>
              <a:t>Mar 7, 2023</a:t>
            </a:r>
            <a:endParaRPr lang="en-US" dirty="0"/>
          </a:p>
        </p:txBody>
      </p:sp>
      <p:sp>
        <p:nvSpPr>
          <p:cNvPr id="69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 txBox="1">
            <a:spLocks/>
          </p:cNvSpPr>
          <p:nvPr/>
        </p:nvSpPr>
        <p:spPr>
          <a:xfrm>
            <a:off x="8624668" y="6436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2B7600-67E3-4D97-B453-880E2742B98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0" name="Picture 69" descr="Download Emoticon Like Button Face Sadness Facebook Emoji HQ PNG Image ...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85" y="2275580"/>
            <a:ext cx="1218198" cy="12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5471968" cy="2852737"/>
          </a:xfrm>
        </p:spPr>
        <p:txBody>
          <a:bodyPr/>
          <a:lstStyle/>
          <a:p>
            <a:r>
              <a:rPr lang="en-US" dirty="0" smtClean="0"/>
              <a:t>Piracy protection methods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5471968" cy="1500187"/>
          </a:xfrm>
        </p:spPr>
        <p:txBody>
          <a:bodyPr/>
          <a:lstStyle/>
          <a:p>
            <a:r>
              <a:rPr lang="en-US" dirty="0"/>
              <a:t>How to prevent software piracy!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Mar 7, 2023</a:t>
            </a:r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>
                <a:alpha val="97000"/>
              </a:srgbClr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73" y="444540"/>
            <a:ext cx="10515600" cy="739056"/>
          </a:xfrm>
        </p:spPr>
        <p:txBody>
          <a:bodyPr/>
          <a:lstStyle/>
          <a:p>
            <a:r>
              <a:rPr lang="en-US" dirty="0" smtClean="0"/>
              <a:t>Methods for software piracy protection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225376" y="1291787"/>
            <a:ext cx="4625259" cy="1186973"/>
            <a:chOff x="6225376" y="1291787"/>
            <a:chExt cx="4625259" cy="1186973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19FDD641-56D4-0C46-BF4B-E979EB5468A3}"/>
                </a:ext>
              </a:extLst>
            </p:cNvPr>
            <p:cNvSpPr/>
            <p:nvPr/>
          </p:nvSpPr>
          <p:spPr>
            <a:xfrm>
              <a:off x="7009054" y="1960220"/>
              <a:ext cx="3056349" cy="51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03"/>
                  </a:moveTo>
                  <a:cubicBezTo>
                    <a:pt x="0" y="21503"/>
                    <a:pt x="10947" y="10848"/>
                    <a:pt x="21600" y="2160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215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9BBD3840-E0B6-5741-8DF8-A92706AAD0C2}"/>
                </a:ext>
              </a:extLst>
            </p:cNvPr>
            <p:cNvSpPr/>
            <p:nvPr/>
          </p:nvSpPr>
          <p:spPr>
            <a:xfrm>
              <a:off x="6225376" y="1291787"/>
              <a:ext cx="4625259" cy="118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14675" extrusionOk="0">
                  <a:moveTo>
                    <a:pt x="21200" y="7095"/>
                  </a:moveTo>
                  <a:cubicBezTo>
                    <a:pt x="11211" y="-6925"/>
                    <a:pt x="2612" y="3562"/>
                    <a:pt x="230" y="7067"/>
                  </a:cubicBezTo>
                  <a:cubicBezTo>
                    <a:pt x="-69" y="7494"/>
                    <a:pt x="-80" y="8634"/>
                    <a:pt x="219" y="9118"/>
                  </a:cubicBezTo>
                  <a:lnTo>
                    <a:pt x="3648" y="14647"/>
                  </a:lnTo>
                  <a:cubicBezTo>
                    <a:pt x="4802" y="13421"/>
                    <a:pt x="10720" y="7921"/>
                    <a:pt x="17813" y="14675"/>
                  </a:cubicBezTo>
                  <a:lnTo>
                    <a:pt x="21232" y="9175"/>
                  </a:lnTo>
                  <a:cubicBezTo>
                    <a:pt x="21520" y="8691"/>
                    <a:pt x="21499" y="7522"/>
                    <a:pt x="21200" y="709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AA59176-0299-6849-9ED4-60ADB750129D}"/>
                </a:ext>
              </a:extLst>
            </p:cNvPr>
            <p:cNvSpPr txBox="1"/>
            <p:nvPr/>
          </p:nvSpPr>
          <p:spPr>
            <a:xfrm>
              <a:off x="6686361" y="1632516"/>
              <a:ext cx="652743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79842D13-0DE7-DB4F-B56B-9FA9E235A239}"/>
                </a:ext>
              </a:extLst>
            </p:cNvPr>
            <p:cNvSpPr txBox="1"/>
            <p:nvPr/>
          </p:nvSpPr>
          <p:spPr>
            <a:xfrm>
              <a:off x="7793000" y="1533210"/>
              <a:ext cx="20202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noProof="1"/>
                <a:t>Encryption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576411" y="2144615"/>
            <a:ext cx="2397180" cy="4050788"/>
            <a:chOff x="8576411" y="2144615"/>
            <a:chExt cx="2397180" cy="4050788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98C96A36-4D0B-C545-B1C7-79008B31F2AB}"/>
                </a:ext>
              </a:extLst>
            </p:cNvPr>
            <p:cNvSpPr/>
            <p:nvPr/>
          </p:nvSpPr>
          <p:spPr>
            <a:xfrm>
              <a:off x="8576411" y="2582551"/>
              <a:ext cx="1763276" cy="285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630"/>
                  </a:moveTo>
                  <a:cubicBezTo>
                    <a:pt x="0" y="19630"/>
                    <a:pt x="12762" y="9588"/>
                    <a:pt x="18494" y="0"/>
                  </a:cubicBezTo>
                  <a:lnTo>
                    <a:pt x="21600" y="924"/>
                  </a:lnTo>
                  <a:lnTo>
                    <a:pt x="3558" y="21600"/>
                  </a:lnTo>
                  <a:lnTo>
                    <a:pt x="0" y="196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E50539EB-35B9-2948-A8DC-BD9E86AB475B}"/>
                </a:ext>
              </a:extLst>
            </p:cNvPr>
            <p:cNvSpPr/>
            <p:nvPr/>
          </p:nvSpPr>
          <p:spPr>
            <a:xfrm>
              <a:off x="8576411" y="2144615"/>
              <a:ext cx="2397180" cy="405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350" extrusionOk="0">
                  <a:moveTo>
                    <a:pt x="20314" y="61"/>
                  </a:moveTo>
                  <a:lnTo>
                    <a:pt x="13591" y="2284"/>
                  </a:lnTo>
                  <a:cubicBezTo>
                    <a:pt x="13093" y="4009"/>
                    <a:pt x="10603" y="10643"/>
                    <a:pt x="0" y="15964"/>
                  </a:cubicBezTo>
                  <a:lnTo>
                    <a:pt x="249" y="20859"/>
                  </a:lnTo>
                  <a:cubicBezTo>
                    <a:pt x="270" y="21248"/>
                    <a:pt x="1017" y="21479"/>
                    <a:pt x="1577" y="21272"/>
                  </a:cubicBezTo>
                  <a:cubicBezTo>
                    <a:pt x="20002" y="14311"/>
                    <a:pt x="21538" y="3584"/>
                    <a:pt x="21579" y="511"/>
                  </a:cubicBezTo>
                  <a:cubicBezTo>
                    <a:pt x="21600" y="122"/>
                    <a:pt x="20894" y="-121"/>
                    <a:pt x="20314" y="6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2BD48A43-C8A7-644B-B261-97627CC064E5}"/>
                </a:ext>
              </a:extLst>
            </p:cNvPr>
            <p:cNvSpPr txBox="1"/>
            <p:nvPr/>
          </p:nvSpPr>
          <p:spPr>
            <a:xfrm>
              <a:off x="10259370" y="2303645"/>
              <a:ext cx="652743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03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C6A332-6F6B-B74A-85D5-8E5A4962569C}"/>
                </a:ext>
              </a:extLst>
            </p:cNvPr>
            <p:cNvSpPr txBox="1"/>
            <p:nvPr/>
          </p:nvSpPr>
          <p:spPr>
            <a:xfrm rot="18000000">
              <a:off x="8512896" y="3900536"/>
              <a:ext cx="2726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noProof="1"/>
                <a:t>Hardware Keys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87078" y="2144615"/>
            <a:ext cx="2399438" cy="4051097"/>
            <a:chOff x="6087078" y="2144615"/>
            <a:chExt cx="2399438" cy="4051097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56E674B6-7077-9B47-BCB5-FFAD0AF5CF75}"/>
                </a:ext>
              </a:extLst>
            </p:cNvPr>
            <p:cNvSpPr/>
            <p:nvPr/>
          </p:nvSpPr>
          <p:spPr>
            <a:xfrm>
              <a:off x="6686361" y="2582551"/>
              <a:ext cx="1800155" cy="285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5" y="0"/>
                  </a:moveTo>
                  <a:cubicBezTo>
                    <a:pt x="3485" y="0"/>
                    <a:pt x="9403" y="10321"/>
                    <a:pt x="21600" y="19630"/>
                  </a:cubicBezTo>
                  <a:lnTo>
                    <a:pt x="18032" y="21600"/>
                  </a:lnTo>
                  <a:lnTo>
                    <a:pt x="0" y="1063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88247FD-E36E-CD47-8C92-962C630747F2}"/>
                </a:ext>
              </a:extLst>
            </p:cNvPr>
            <p:cNvSpPr/>
            <p:nvPr/>
          </p:nvSpPr>
          <p:spPr>
            <a:xfrm>
              <a:off x="6087078" y="2144615"/>
              <a:ext cx="2397131" cy="4051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extrusionOk="0">
                  <a:moveTo>
                    <a:pt x="8017" y="2290"/>
                  </a:moveTo>
                  <a:lnTo>
                    <a:pt x="1288" y="68"/>
                  </a:lnTo>
                  <a:cubicBezTo>
                    <a:pt x="706" y="-126"/>
                    <a:pt x="0" y="117"/>
                    <a:pt x="0" y="505"/>
                  </a:cubicBezTo>
                  <a:cubicBezTo>
                    <a:pt x="42" y="3589"/>
                    <a:pt x="1578" y="14298"/>
                    <a:pt x="20022" y="21255"/>
                  </a:cubicBezTo>
                  <a:cubicBezTo>
                    <a:pt x="20582" y="21474"/>
                    <a:pt x="21330" y="21243"/>
                    <a:pt x="21351" y="20843"/>
                  </a:cubicBezTo>
                  <a:lnTo>
                    <a:pt x="21600" y="15950"/>
                  </a:lnTo>
                  <a:cubicBezTo>
                    <a:pt x="11008" y="10644"/>
                    <a:pt x="8495" y="4026"/>
                    <a:pt x="8017" y="229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BEF8D30D-11CB-C142-A634-FD5A77FDAEA7}"/>
                </a:ext>
              </a:extLst>
            </p:cNvPr>
            <p:cNvSpPr txBox="1"/>
            <p:nvPr/>
          </p:nvSpPr>
          <p:spPr>
            <a:xfrm>
              <a:off x="7777160" y="5228743"/>
              <a:ext cx="652743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02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87ED72-175F-EA4D-8449-2C57BA59E16E}"/>
                </a:ext>
              </a:extLst>
            </p:cNvPr>
            <p:cNvSpPr txBox="1"/>
            <p:nvPr/>
          </p:nvSpPr>
          <p:spPr>
            <a:xfrm rot="3600000">
              <a:off x="5859302" y="3900536"/>
              <a:ext cx="26232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noProof="1"/>
                <a:t>Watermarking</a:t>
              </a:r>
            </a:p>
          </p:txBody>
        </p:sp>
      </p:grpSp>
      <p:pic>
        <p:nvPicPr>
          <p:cNvPr id="18" name="Graphic 14" descr="Trophy outline">
            <a:extLst>
              <a:ext uri="{FF2B5EF4-FFF2-40B4-BE49-F238E27FC236}">
                <a16:creationId xmlns:a16="http://schemas.microsoft.com/office/drawing/2014/main" id="{DAB1136A-CEDC-7045-BE12-7EA8A1748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56079" y="2900634"/>
            <a:ext cx="1348510" cy="13485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3BE9733-AAEB-454A-A6A1-33CE625D81F9}"/>
              </a:ext>
            </a:extLst>
          </p:cNvPr>
          <p:cNvGrpSpPr/>
          <p:nvPr/>
        </p:nvGrpSpPr>
        <p:grpSpPr>
          <a:xfrm>
            <a:off x="1202904" y="3282691"/>
            <a:ext cx="3218429" cy="1290153"/>
            <a:chOff x="823071" y="2962841"/>
            <a:chExt cx="3218429" cy="1290153"/>
          </a:xfrm>
        </p:grpSpPr>
        <p:sp>
          <p:nvSpPr>
            <p:cNvPr id="20" name="Rounded Rectangle 25">
              <a:extLst>
                <a:ext uri="{FF2B5EF4-FFF2-40B4-BE49-F238E27FC236}">
                  <a16:creationId xmlns:a16="http://schemas.microsoft.com/office/drawing/2014/main" id="{9ECF7259-AD51-B246-A837-ABF84F5CB066}"/>
                </a:ext>
              </a:extLst>
            </p:cNvPr>
            <p:cNvSpPr/>
            <p:nvPr/>
          </p:nvSpPr>
          <p:spPr>
            <a:xfrm>
              <a:off x="823071" y="2963690"/>
              <a:ext cx="45719" cy="128930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CD0860-5829-4078-9587-F666C1114F67}"/>
                </a:ext>
              </a:extLst>
            </p:cNvPr>
            <p:cNvGrpSpPr/>
            <p:nvPr/>
          </p:nvGrpSpPr>
          <p:grpSpPr>
            <a:xfrm>
              <a:off x="1115420" y="2962841"/>
              <a:ext cx="2926080" cy="1105487"/>
              <a:chOff x="8921977" y="1466725"/>
              <a:chExt cx="2926080" cy="110548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1515AD-8557-4D3A-85FF-3D39374BD9BC}"/>
                  </a:ext>
                </a:extLst>
              </p:cNvPr>
              <p:cNvSpPr txBox="1"/>
              <p:nvPr/>
            </p:nvSpPr>
            <p:spPr>
              <a:xfrm>
                <a:off x="8921977" y="1466725"/>
                <a:ext cx="2926080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400" b="1" noProof="1" smtClean="0"/>
                  <a:t>Watermarking</a:t>
                </a:r>
                <a:endParaRPr lang="en-US" sz="2400" b="1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9EA8D0-A17F-4472-BF61-E1BCFF0A03AB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Watermarking involves adding a unique identifier to software that can be used to identify the source of unauthorized copies.</a:t>
                </a:r>
                <a:endPara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902324-D304-4575-9B59-FD2AF34DF058}"/>
              </a:ext>
            </a:extLst>
          </p:cNvPr>
          <p:cNvGrpSpPr/>
          <p:nvPr/>
        </p:nvGrpSpPr>
        <p:grpSpPr>
          <a:xfrm>
            <a:off x="1202904" y="4906408"/>
            <a:ext cx="3218429" cy="1474819"/>
            <a:chOff x="823071" y="4652338"/>
            <a:chExt cx="3218429" cy="1474819"/>
          </a:xfrm>
        </p:grpSpPr>
        <p:sp>
          <p:nvSpPr>
            <p:cNvPr id="25" name="Rounded Rectangle 26">
              <a:extLst>
                <a:ext uri="{FF2B5EF4-FFF2-40B4-BE49-F238E27FC236}">
                  <a16:creationId xmlns:a16="http://schemas.microsoft.com/office/drawing/2014/main" id="{706F4376-8C10-CC45-AC2C-E105FCCF3045}"/>
                </a:ext>
              </a:extLst>
            </p:cNvPr>
            <p:cNvSpPr/>
            <p:nvPr/>
          </p:nvSpPr>
          <p:spPr>
            <a:xfrm>
              <a:off x="823071" y="4653187"/>
              <a:ext cx="45719" cy="128930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F0FD32C-0C52-4D1A-9401-52AE8433E30C}"/>
                </a:ext>
              </a:extLst>
            </p:cNvPr>
            <p:cNvGrpSpPr/>
            <p:nvPr/>
          </p:nvGrpSpPr>
          <p:grpSpPr>
            <a:xfrm>
              <a:off x="1115420" y="4652338"/>
              <a:ext cx="2926080" cy="1474819"/>
              <a:chOff x="8921977" y="4073386"/>
              <a:chExt cx="2926080" cy="14748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4D76BF-A8D3-448D-B4F8-F2CB9232434E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26080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400" b="1" noProof="1" smtClean="0"/>
                  <a:t>Hardware Keys</a:t>
                </a:r>
                <a:endParaRPr lang="en-US" sz="2400" b="1" noProof="1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3D05A2-E7AA-46EF-8D69-C66F947D2E25}"/>
                  </a:ext>
                </a:extLst>
              </p:cNvPr>
              <p:cNvSpPr txBox="1"/>
              <p:nvPr/>
            </p:nvSpPr>
            <p:spPr>
              <a:xfrm>
                <a:off x="8921977" y="4532542"/>
                <a:ext cx="2926080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Hardware keys are physical devices that are required to access software. They are often used in conjunction with activation keys to provide an additional layer of protection against piracy.</a:t>
                </a:r>
                <a:endPara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465F46A-0F38-4A3D-B3FD-E14A43491DAF}"/>
              </a:ext>
            </a:extLst>
          </p:cNvPr>
          <p:cNvGrpSpPr/>
          <p:nvPr/>
        </p:nvGrpSpPr>
        <p:grpSpPr>
          <a:xfrm>
            <a:off x="1202904" y="1659823"/>
            <a:ext cx="3218429" cy="1290153"/>
            <a:chOff x="823071" y="1406602"/>
            <a:chExt cx="3218429" cy="1290153"/>
          </a:xfrm>
        </p:grpSpPr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id="{A8631CB0-ABCA-9B43-BB5B-6B75C08C0448}"/>
                </a:ext>
              </a:extLst>
            </p:cNvPr>
            <p:cNvSpPr/>
            <p:nvPr/>
          </p:nvSpPr>
          <p:spPr>
            <a:xfrm>
              <a:off x="823071" y="1407451"/>
              <a:ext cx="45719" cy="128930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005EEF-3EE5-4001-93F0-AEF2964AAEDE}"/>
                </a:ext>
              </a:extLst>
            </p:cNvPr>
            <p:cNvGrpSpPr/>
            <p:nvPr/>
          </p:nvGrpSpPr>
          <p:grpSpPr>
            <a:xfrm>
              <a:off x="1115420" y="1406602"/>
              <a:ext cx="2926080" cy="1290153"/>
              <a:chOff x="8921977" y="1466725"/>
              <a:chExt cx="2926080" cy="129015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E85202-B7C3-44CE-92AD-70BA33E69E29}"/>
                  </a:ext>
                </a:extLst>
              </p:cNvPr>
              <p:cNvSpPr txBox="1"/>
              <p:nvPr/>
            </p:nvSpPr>
            <p:spPr>
              <a:xfrm>
                <a:off x="8921977" y="1466725"/>
                <a:ext cx="2926080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400" b="1" noProof="1" smtClean="0"/>
                  <a:t>Encryption</a:t>
                </a:r>
                <a:endParaRPr lang="en-US" sz="2400" b="1" noProof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2885D3-1CA3-4331-B7F0-CF784CD5100B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83099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 noProof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Encryption is the process of encoding data to prevent unauthorized access. It is commonly used to protect software from being pirated by making it difficult to copy or modify.</a:t>
                </a:r>
                <a:endPara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9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2622"/>
            <a:ext cx="2743200" cy="365125"/>
          </a:xfrm>
        </p:spPr>
        <p:txBody>
          <a:bodyPr/>
          <a:lstStyle/>
          <a:p>
            <a:r>
              <a:rPr lang="en-US" dirty="0" smtClean="0"/>
              <a:t>Mar 7, 2023</a:t>
            </a:r>
            <a:endParaRPr lang="en-US" dirty="0"/>
          </a:p>
        </p:txBody>
      </p:sp>
      <p:sp>
        <p:nvSpPr>
          <p:cNvPr id="41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2622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2360" y="1089238"/>
            <a:ext cx="4895089" cy="2852737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rotection from piracy !!!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Successful piracy protection systems &amp; How to protect yourself from piracy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Mar 7, 2023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>
                <a:alpha val="97000"/>
              </a:srgbClr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</a:t>
            </a:r>
            <a:r>
              <a:rPr lang="en-US" dirty="0"/>
              <a:t>of Successful Piracy Protection Systems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B89FD1-EA51-4C92-A638-F440671949C3}"/>
              </a:ext>
            </a:extLst>
          </p:cNvPr>
          <p:cNvGrpSpPr/>
          <p:nvPr/>
        </p:nvGrpSpPr>
        <p:grpSpPr>
          <a:xfrm>
            <a:off x="6310363" y="2204719"/>
            <a:ext cx="2799080" cy="2452372"/>
            <a:chOff x="6310363" y="2204719"/>
            <a:chExt cx="2799080" cy="2452372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318A514-F714-4132-8C73-A251D092D1D3}"/>
                </a:ext>
              </a:extLst>
            </p:cNvPr>
            <p:cNvSpPr/>
            <p:nvPr/>
          </p:nvSpPr>
          <p:spPr>
            <a:xfrm>
              <a:off x="6310363" y="2204719"/>
              <a:ext cx="2799080" cy="245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99"/>
                  </a:moveTo>
                  <a:lnTo>
                    <a:pt x="7605" y="0"/>
                  </a:lnTo>
                  <a:lnTo>
                    <a:pt x="0" y="1644"/>
                  </a:lnTo>
                  <a:lnTo>
                    <a:pt x="0" y="1644"/>
                  </a:lnTo>
                  <a:lnTo>
                    <a:pt x="0" y="1644"/>
                  </a:lnTo>
                  <a:lnTo>
                    <a:pt x="0" y="1644"/>
                  </a:lnTo>
                  <a:lnTo>
                    <a:pt x="0" y="1644"/>
                  </a:lnTo>
                  <a:lnTo>
                    <a:pt x="108" y="16891"/>
                  </a:lnTo>
                  <a:lnTo>
                    <a:pt x="14064" y="21600"/>
                  </a:lnTo>
                  <a:lnTo>
                    <a:pt x="21463" y="18535"/>
                  </a:lnTo>
                  <a:lnTo>
                    <a:pt x="21600" y="3199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328599E4-CF2D-49E4-9627-B977357E2D6F}"/>
                </a:ext>
              </a:extLst>
            </p:cNvPr>
            <p:cNvSpPr/>
            <p:nvPr/>
          </p:nvSpPr>
          <p:spPr>
            <a:xfrm>
              <a:off x="8132814" y="2567941"/>
              <a:ext cx="976629" cy="2089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207" y="18002"/>
                  </a:lnTo>
                  <a:lnTo>
                    <a:pt x="0" y="21600"/>
                  </a:lnTo>
                  <a:lnTo>
                    <a:pt x="169" y="311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FF19D95F-5D26-4188-9E21-D5640EF482B4}"/>
                </a:ext>
              </a:extLst>
            </p:cNvPr>
            <p:cNvSpPr/>
            <p:nvPr/>
          </p:nvSpPr>
          <p:spPr>
            <a:xfrm>
              <a:off x="6310363" y="2391410"/>
              <a:ext cx="1830072" cy="226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52"/>
                  </a:moveTo>
                  <a:lnTo>
                    <a:pt x="21510" y="21600"/>
                  </a:lnTo>
                  <a:lnTo>
                    <a:pt x="165" y="16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50602ACB-EFAA-45C2-86DD-4D9CBA3035EB}"/>
                </a:ext>
              </a:extLst>
            </p:cNvPr>
            <p:cNvSpPr/>
            <p:nvPr/>
          </p:nvSpPr>
          <p:spPr>
            <a:xfrm>
              <a:off x="6551663" y="2255520"/>
              <a:ext cx="2269490" cy="52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5" y="12173"/>
                  </a:moveTo>
                  <a:cubicBezTo>
                    <a:pt x="21358" y="12380"/>
                    <a:pt x="21249" y="12587"/>
                    <a:pt x="21165" y="12794"/>
                  </a:cubicBezTo>
                  <a:cubicBezTo>
                    <a:pt x="21092" y="13001"/>
                    <a:pt x="21056" y="13260"/>
                    <a:pt x="21056" y="13468"/>
                  </a:cubicBezTo>
                  <a:cubicBezTo>
                    <a:pt x="21068" y="13675"/>
                    <a:pt x="21104" y="13934"/>
                    <a:pt x="21201" y="14141"/>
                  </a:cubicBezTo>
                  <a:cubicBezTo>
                    <a:pt x="21286" y="14348"/>
                    <a:pt x="21419" y="14555"/>
                    <a:pt x="21600" y="14711"/>
                  </a:cubicBezTo>
                  <a:lnTo>
                    <a:pt x="16584" y="21186"/>
                  </a:lnTo>
                  <a:cubicBezTo>
                    <a:pt x="16402" y="20978"/>
                    <a:pt x="16197" y="20875"/>
                    <a:pt x="15979" y="20823"/>
                  </a:cubicBezTo>
                  <a:cubicBezTo>
                    <a:pt x="15762" y="20771"/>
                    <a:pt x="15520" y="20719"/>
                    <a:pt x="15290" y="20771"/>
                  </a:cubicBezTo>
                  <a:cubicBezTo>
                    <a:pt x="15049" y="20823"/>
                    <a:pt x="14807" y="20927"/>
                    <a:pt x="14577" y="21030"/>
                  </a:cubicBezTo>
                  <a:cubicBezTo>
                    <a:pt x="14348" y="21186"/>
                    <a:pt x="14130" y="21393"/>
                    <a:pt x="13925" y="21600"/>
                  </a:cubicBezTo>
                  <a:lnTo>
                    <a:pt x="0" y="6475"/>
                  </a:lnTo>
                  <a:cubicBezTo>
                    <a:pt x="193" y="6319"/>
                    <a:pt x="351" y="6112"/>
                    <a:pt x="483" y="5957"/>
                  </a:cubicBezTo>
                  <a:cubicBezTo>
                    <a:pt x="604" y="5750"/>
                    <a:pt x="701" y="5594"/>
                    <a:pt x="749" y="5387"/>
                  </a:cubicBezTo>
                  <a:cubicBezTo>
                    <a:pt x="798" y="5180"/>
                    <a:pt x="810" y="5025"/>
                    <a:pt x="786" y="4869"/>
                  </a:cubicBezTo>
                  <a:cubicBezTo>
                    <a:pt x="762" y="4714"/>
                    <a:pt x="689" y="4558"/>
                    <a:pt x="568" y="4455"/>
                  </a:cubicBezTo>
                  <a:lnTo>
                    <a:pt x="5657" y="207"/>
                  </a:lnTo>
                  <a:cubicBezTo>
                    <a:pt x="5766" y="311"/>
                    <a:pt x="5911" y="363"/>
                    <a:pt x="6080" y="414"/>
                  </a:cubicBezTo>
                  <a:cubicBezTo>
                    <a:pt x="6237" y="466"/>
                    <a:pt x="6418" y="466"/>
                    <a:pt x="6600" y="466"/>
                  </a:cubicBezTo>
                  <a:cubicBezTo>
                    <a:pt x="6781" y="466"/>
                    <a:pt x="6974" y="414"/>
                    <a:pt x="7156" y="311"/>
                  </a:cubicBezTo>
                  <a:cubicBezTo>
                    <a:pt x="7337" y="207"/>
                    <a:pt x="7518" y="104"/>
                    <a:pt x="7675" y="0"/>
                  </a:cubicBezTo>
                  <a:lnTo>
                    <a:pt x="21515" y="12173"/>
                  </a:lnTo>
                  <a:close/>
                  <a:moveTo>
                    <a:pt x="7385" y="12224"/>
                  </a:moveTo>
                  <a:cubicBezTo>
                    <a:pt x="7796" y="12639"/>
                    <a:pt x="8268" y="13001"/>
                    <a:pt x="8787" y="13209"/>
                  </a:cubicBezTo>
                  <a:cubicBezTo>
                    <a:pt x="9307" y="13416"/>
                    <a:pt x="9863" y="13519"/>
                    <a:pt x="10407" y="13519"/>
                  </a:cubicBezTo>
                  <a:cubicBezTo>
                    <a:pt x="10963" y="13519"/>
                    <a:pt x="11507" y="13416"/>
                    <a:pt x="12015" y="13157"/>
                  </a:cubicBezTo>
                  <a:cubicBezTo>
                    <a:pt x="12522" y="12950"/>
                    <a:pt x="12994" y="12587"/>
                    <a:pt x="13381" y="12173"/>
                  </a:cubicBezTo>
                  <a:cubicBezTo>
                    <a:pt x="13767" y="11758"/>
                    <a:pt x="14045" y="11240"/>
                    <a:pt x="14215" y="10722"/>
                  </a:cubicBezTo>
                  <a:cubicBezTo>
                    <a:pt x="14384" y="10204"/>
                    <a:pt x="14444" y="9686"/>
                    <a:pt x="14408" y="9168"/>
                  </a:cubicBezTo>
                  <a:cubicBezTo>
                    <a:pt x="14372" y="8650"/>
                    <a:pt x="14239" y="8132"/>
                    <a:pt x="14009" y="7666"/>
                  </a:cubicBezTo>
                  <a:cubicBezTo>
                    <a:pt x="13780" y="7200"/>
                    <a:pt x="13465" y="6786"/>
                    <a:pt x="13066" y="6423"/>
                  </a:cubicBezTo>
                  <a:cubicBezTo>
                    <a:pt x="12667" y="6060"/>
                    <a:pt x="12208" y="5801"/>
                    <a:pt x="11737" y="5594"/>
                  </a:cubicBezTo>
                  <a:cubicBezTo>
                    <a:pt x="11265" y="5439"/>
                    <a:pt x="10770" y="5335"/>
                    <a:pt x="10274" y="5335"/>
                  </a:cubicBezTo>
                  <a:cubicBezTo>
                    <a:pt x="9779" y="5335"/>
                    <a:pt x="9283" y="5439"/>
                    <a:pt x="8824" y="5594"/>
                  </a:cubicBezTo>
                  <a:cubicBezTo>
                    <a:pt x="8352" y="5750"/>
                    <a:pt x="7917" y="6060"/>
                    <a:pt x="7518" y="6423"/>
                  </a:cubicBezTo>
                  <a:cubicBezTo>
                    <a:pt x="7119" y="6785"/>
                    <a:pt x="6817" y="7200"/>
                    <a:pt x="6612" y="7666"/>
                  </a:cubicBezTo>
                  <a:cubicBezTo>
                    <a:pt x="6394" y="8132"/>
                    <a:pt x="6285" y="8650"/>
                    <a:pt x="6261" y="9168"/>
                  </a:cubicBezTo>
                  <a:cubicBezTo>
                    <a:pt x="6237" y="9686"/>
                    <a:pt x="6322" y="10204"/>
                    <a:pt x="6503" y="10722"/>
                  </a:cubicBezTo>
                  <a:cubicBezTo>
                    <a:pt x="6696" y="11292"/>
                    <a:pt x="6986" y="11810"/>
                    <a:pt x="7385" y="12224"/>
                  </a:cubicBezTo>
                  <a:moveTo>
                    <a:pt x="5838" y="6060"/>
                  </a:moveTo>
                  <a:cubicBezTo>
                    <a:pt x="5899" y="6112"/>
                    <a:pt x="5971" y="6164"/>
                    <a:pt x="6056" y="6164"/>
                  </a:cubicBezTo>
                  <a:cubicBezTo>
                    <a:pt x="6140" y="6164"/>
                    <a:pt x="6237" y="6216"/>
                    <a:pt x="6334" y="6164"/>
                  </a:cubicBezTo>
                  <a:cubicBezTo>
                    <a:pt x="6430" y="6164"/>
                    <a:pt x="6539" y="6112"/>
                    <a:pt x="6636" y="6060"/>
                  </a:cubicBezTo>
                  <a:cubicBezTo>
                    <a:pt x="6733" y="6009"/>
                    <a:pt x="6829" y="5957"/>
                    <a:pt x="6914" y="5853"/>
                  </a:cubicBezTo>
                  <a:cubicBezTo>
                    <a:pt x="6999" y="5750"/>
                    <a:pt x="7071" y="5698"/>
                    <a:pt x="7119" y="5594"/>
                  </a:cubicBezTo>
                  <a:cubicBezTo>
                    <a:pt x="7168" y="5491"/>
                    <a:pt x="7204" y="5387"/>
                    <a:pt x="7216" y="5335"/>
                  </a:cubicBezTo>
                  <a:cubicBezTo>
                    <a:pt x="7228" y="5232"/>
                    <a:pt x="7228" y="5180"/>
                    <a:pt x="7204" y="5076"/>
                  </a:cubicBezTo>
                  <a:cubicBezTo>
                    <a:pt x="7180" y="4973"/>
                    <a:pt x="7144" y="4921"/>
                    <a:pt x="7083" y="4869"/>
                  </a:cubicBezTo>
                  <a:lnTo>
                    <a:pt x="5294" y="3160"/>
                  </a:lnTo>
                  <a:cubicBezTo>
                    <a:pt x="5234" y="3108"/>
                    <a:pt x="5161" y="3056"/>
                    <a:pt x="5077" y="3056"/>
                  </a:cubicBezTo>
                  <a:cubicBezTo>
                    <a:pt x="4992" y="3056"/>
                    <a:pt x="4907" y="3056"/>
                    <a:pt x="4811" y="3056"/>
                  </a:cubicBezTo>
                  <a:cubicBezTo>
                    <a:pt x="4714" y="3056"/>
                    <a:pt x="4617" y="3108"/>
                    <a:pt x="4521" y="3160"/>
                  </a:cubicBezTo>
                  <a:cubicBezTo>
                    <a:pt x="4424" y="3211"/>
                    <a:pt x="4327" y="3263"/>
                    <a:pt x="4243" y="3315"/>
                  </a:cubicBezTo>
                  <a:cubicBezTo>
                    <a:pt x="4158" y="3367"/>
                    <a:pt x="4086" y="3470"/>
                    <a:pt x="4037" y="3574"/>
                  </a:cubicBezTo>
                  <a:cubicBezTo>
                    <a:pt x="3989" y="3678"/>
                    <a:pt x="3940" y="3729"/>
                    <a:pt x="3928" y="3833"/>
                  </a:cubicBezTo>
                  <a:cubicBezTo>
                    <a:pt x="3904" y="3937"/>
                    <a:pt x="3904" y="3988"/>
                    <a:pt x="3928" y="4092"/>
                  </a:cubicBezTo>
                  <a:cubicBezTo>
                    <a:pt x="3940" y="4144"/>
                    <a:pt x="3989" y="4247"/>
                    <a:pt x="4037" y="4299"/>
                  </a:cubicBezTo>
                  <a:lnTo>
                    <a:pt x="5838" y="6060"/>
                  </a:lnTo>
                  <a:moveTo>
                    <a:pt x="16427" y="16524"/>
                  </a:moveTo>
                  <a:cubicBezTo>
                    <a:pt x="16511" y="16627"/>
                    <a:pt x="16608" y="16679"/>
                    <a:pt x="16705" y="16679"/>
                  </a:cubicBezTo>
                  <a:cubicBezTo>
                    <a:pt x="16813" y="16731"/>
                    <a:pt x="16922" y="16731"/>
                    <a:pt x="17031" y="16679"/>
                  </a:cubicBezTo>
                  <a:cubicBezTo>
                    <a:pt x="17140" y="16679"/>
                    <a:pt x="17249" y="16627"/>
                    <a:pt x="17357" y="16575"/>
                  </a:cubicBezTo>
                  <a:cubicBezTo>
                    <a:pt x="17466" y="16524"/>
                    <a:pt x="17563" y="16420"/>
                    <a:pt x="17647" y="16317"/>
                  </a:cubicBezTo>
                  <a:cubicBezTo>
                    <a:pt x="17732" y="16213"/>
                    <a:pt x="17793" y="16109"/>
                    <a:pt x="17841" y="15954"/>
                  </a:cubicBezTo>
                  <a:cubicBezTo>
                    <a:pt x="17889" y="15850"/>
                    <a:pt x="17901" y="15695"/>
                    <a:pt x="17913" y="15591"/>
                  </a:cubicBezTo>
                  <a:cubicBezTo>
                    <a:pt x="17913" y="15488"/>
                    <a:pt x="17901" y="15332"/>
                    <a:pt x="17853" y="15229"/>
                  </a:cubicBezTo>
                  <a:cubicBezTo>
                    <a:pt x="17817" y="15125"/>
                    <a:pt x="17756" y="15022"/>
                    <a:pt x="17672" y="14970"/>
                  </a:cubicBezTo>
                  <a:lnTo>
                    <a:pt x="15315" y="12742"/>
                  </a:lnTo>
                  <a:cubicBezTo>
                    <a:pt x="15242" y="12691"/>
                    <a:pt x="15145" y="12639"/>
                    <a:pt x="15049" y="12587"/>
                  </a:cubicBezTo>
                  <a:cubicBezTo>
                    <a:pt x="14952" y="12535"/>
                    <a:pt x="14843" y="12535"/>
                    <a:pt x="14747" y="12587"/>
                  </a:cubicBezTo>
                  <a:cubicBezTo>
                    <a:pt x="14638" y="12587"/>
                    <a:pt x="14529" y="12639"/>
                    <a:pt x="14432" y="12691"/>
                  </a:cubicBezTo>
                  <a:cubicBezTo>
                    <a:pt x="14336" y="12742"/>
                    <a:pt x="14239" y="12846"/>
                    <a:pt x="14142" y="12898"/>
                  </a:cubicBezTo>
                  <a:cubicBezTo>
                    <a:pt x="14058" y="13001"/>
                    <a:pt x="13985" y="13105"/>
                    <a:pt x="13937" y="13209"/>
                  </a:cubicBezTo>
                  <a:cubicBezTo>
                    <a:pt x="13888" y="13312"/>
                    <a:pt x="13864" y="13416"/>
                    <a:pt x="13852" y="13571"/>
                  </a:cubicBezTo>
                  <a:cubicBezTo>
                    <a:pt x="13840" y="13675"/>
                    <a:pt x="13852" y="13778"/>
                    <a:pt x="13888" y="13882"/>
                  </a:cubicBezTo>
                  <a:cubicBezTo>
                    <a:pt x="13925" y="13986"/>
                    <a:pt x="13973" y="14089"/>
                    <a:pt x="14058" y="14141"/>
                  </a:cubicBezTo>
                  <a:lnTo>
                    <a:pt x="16427" y="16524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8310E7-31D0-4695-809D-A8C4C0E83FF2}"/>
              </a:ext>
            </a:extLst>
          </p:cNvPr>
          <p:cNvGrpSpPr/>
          <p:nvPr/>
        </p:nvGrpSpPr>
        <p:grpSpPr>
          <a:xfrm>
            <a:off x="5205463" y="3081019"/>
            <a:ext cx="2799081" cy="1988822"/>
            <a:chOff x="5205463" y="3081019"/>
            <a:chExt cx="2799081" cy="1988822"/>
          </a:xfrm>
        </p:grpSpPr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2F422066-1DEE-4999-B866-7BD7BB17E303}"/>
                </a:ext>
              </a:extLst>
            </p:cNvPr>
            <p:cNvSpPr/>
            <p:nvPr/>
          </p:nvSpPr>
          <p:spPr>
            <a:xfrm>
              <a:off x="5205463" y="3081019"/>
              <a:ext cx="2799081" cy="198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66"/>
                  </a:moveTo>
                  <a:lnTo>
                    <a:pt x="7605" y="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108" y="15588"/>
                  </a:lnTo>
                  <a:lnTo>
                    <a:pt x="14064" y="21600"/>
                  </a:lnTo>
                  <a:lnTo>
                    <a:pt x="21473" y="17813"/>
                  </a:lnTo>
                  <a:lnTo>
                    <a:pt x="21600" y="3966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C07FDD3-6FD0-4EDA-9AA5-772BE3E4CE2C}"/>
                </a:ext>
              </a:extLst>
            </p:cNvPr>
            <p:cNvSpPr/>
            <p:nvPr/>
          </p:nvSpPr>
          <p:spPr>
            <a:xfrm>
              <a:off x="7027638" y="3449320"/>
              <a:ext cx="976631" cy="1620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235" y="16962"/>
                  </a:lnTo>
                  <a:lnTo>
                    <a:pt x="0" y="21600"/>
                  </a:lnTo>
                  <a:lnTo>
                    <a:pt x="169" y="399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1A80A60C-C737-4599-BFBE-CE153DF1F1CA}"/>
                </a:ext>
              </a:extLst>
            </p:cNvPr>
            <p:cNvSpPr/>
            <p:nvPr/>
          </p:nvSpPr>
          <p:spPr>
            <a:xfrm>
              <a:off x="5205463" y="3271520"/>
              <a:ext cx="1830073" cy="17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24"/>
                  </a:moveTo>
                  <a:lnTo>
                    <a:pt x="21510" y="21600"/>
                  </a:lnTo>
                  <a:lnTo>
                    <a:pt x="165" y="1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63B031B-393A-4039-844D-51B24026E604}"/>
                </a:ext>
              </a:extLst>
            </p:cNvPr>
            <p:cNvSpPr/>
            <p:nvPr/>
          </p:nvSpPr>
          <p:spPr>
            <a:xfrm>
              <a:off x="5446763" y="3131820"/>
              <a:ext cx="2269490" cy="52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5" y="12173"/>
                  </a:moveTo>
                  <a:cubicBezTo>
                    <a:pt x="21358" y="12380"/>
                    <a:pt x="21249" y="12587"/>
                    <a:pt x="21165" y="12794"/>
                  </a:cubicBezTo>
                  <a:cubicBezTo>
                    <a:pt x="21092" y="13001"/>
                    <a:pt x="21056" y="13260"/>
                    <a:pt x="21056" y="13468"/>
                  </a:cubicBezTo>
                  <a:cubicBezTo>
                    <a:pt x="21068" y="13675"/>
                    <a:pt x="21104" y="13934"/>
                    <a:pt x="21201" y="14141"/>
                  </a:cubicBezTo>
                  <a:cubicBezTo>
                    <a:pt x="21286" y="14348"/>
                    <a:pt x="21419" y="14555"/>
                    <a:pt x="21600" y="14711"/>
                  </a:cubicBezTo>
                  <a:lnTo>
                    <a:pt x="16584" y="21186"/>
                  </a:lnTo>
                  <a:cubicBezTo>
                    <a:pt x="16402" y="20978"/>
                    <a:pt x="16197" y="20875"/>
                    <a:pt x="15979" y="20823"/>
                  </a:cubicBezTo>
                  <a:cubicBezTo>
                    <a:pt x="15762" y="20771"/>
                    <a:pt x="15520" y="20719"/>
                    <a:pt x="15290" y="20771"/>
                  </a:cubicBezTo>
                  <a:cubicBezTo>
                    <a:pt x="15049" y="20823"/>
                    <a:pt x="14807" y="20927"/>
                    <a:pt x="14577" y="21030"/>
                  </a:cubicBezTo>
                  <a:cubicBezTo>
                    <a:pt x="14348" y="21186"/>
                    <a:pt x="14130" y="21393"/>
                    <a:pt x="13925" y="21600"/>
                  </a:cubicBezTo>
                  <a:lnTo>
                    <a:pt x="0" y="6475"/>
                  </a:lnTo>
                  <a:cubicBezTo>
                    <a:pt x="193" y="6319"/>
                    <a:pt x="351" y="6112"/>
                    <a:pt x="483" y="5957"/>
                  </a:cubicBezTo>
                  <a:cubicBezTo>
                    <a:pt x="604" y="5750"/>
                    <a:pt x="701" y="5594"/>
                    <a:pt x="749" y="5387"/>
                  </a:cubicBezTo>
                  <a:cubicBezTo>
                    <a:pt x="798" y="5180"/>
                    <a:pt x="810" y="5025"/>
                    <a:pt x="786" y="4869"/>
                  </a:cubicBezTo>
                  <a:cubicBezTo>
                    <a:pt x="762" y="4714"/>
                    <a:pt x="689" y="4558"/>
                    <a:pt x="568" y="4455"/>
                  </a:cubicBezTo>
                  <a:lnTo>
                    <a:pt x="5657" y="207"/>
                  </a:lnTo>
                  <a:cubicBezTo>
                    <a:pt x="5766" y="311"/>
                    <a:pt x="5911" y="363"/>
                    <a:pt x="6080" y="414"/>
                  </a:cubicBezTo>
                  <a:cubicBezTo>
                    <a:pt x="6237" y="466"/>
                    <a:pt x="6418" y="466"/>
                    <a:pt x="6600" y="466"/>
                  </a:cubicBezTo>
                  <a:cubicBezTo>
                    <a:pt x="6781" y="466"/>
                    <a:pt x="6974" y="414"/>
                    <a:pt x="7156" y="311"/>
                  </a:cubicBezTo>
                  <a:cubicBezTo>
                    <a:pt x="7337" y="207"/>
                    <a:pt x="7518" y="104"/>
                    <a:pt x="7675" y="0"/>
                  </a:cubicBezTo>
                  <a:lnTo>
                    <a:pt x="21515" y="12173"/>
                  </a:lnTo>
                  <a:close/>
                  <a:moveTo>
                    <a:pt x="7397" y="12224"/>
                  </a:moveTo>
                  <a:cubicBezTo>
                    <a:pt x="7808" y="12639"/>
                    <a:pt x="8280" y="13001"/>
                    <a:pt x="8800" y="13209"/>
                  </a:cubicBezTo>
                  <a:cubicBezTo>
                    <a:pt x="9319" y="13416"/>
                    <a:pt x="9875" y="13519"/>
                    <a:pt x="10419" y="13519"/>
                  </a:cubicBezTo>
                  <a:cubicBezTo>
                    <a:pt x="10975" y="13519"/>
                    <a:pt x="11519" y="13416"/>
                    <a:pt x="12027" y="13157"/>
                  </a:cubicBezTo>
                  <a:cubicBezTo>
                    <a:pt x="12535" y="12950"/>
                    <a:pt x="13006" y="12587"/>
                    <a:pt x="13393" y="12173"/>
                  </a:cubicBezTo>
                  <a:cubicBezTo>
                    <a:pt x="13780" y="11758"/>
                    <a:pt x="14058" y="11240"/>
                    <a:pt x="14227" y="10722"/>
                  </a:cubicBezTo>
                  <a:cubicBezTo>
                    <a:pt x="14396" y="10204"/>
                    <a:pt x="14456" y="9686"/>
                    <a:pt x="14420" y="9168"/>
                  </a:cubicBezTo>
                  <a:cubicBezTo>
                    <a:pt x="14384" y="8650"/>
                    <a:pt x="14251" y="8132"/>
                    <a:pt x="14021" y="7666"/>
                  </a:cubicBezTo>
                  <a:cubicBezTo>
                    <a:pt x="13792" y="7200"/>
                    <a:pt x="13477" y="6786"/>
                    <a:pt x="13078" y="6423"/>
                  </a:cubicBezTo>
                  <a:cubicBezTo>
                    <a:pt x="12680" y="6060"/>
                    <a:pt x="12220" y="5801"/>
                    <a:pt x="11749" y="5594"/>
                  </a:cubicBezTo>
                  <a:cubicBezTo>
                    <a:pt x="11277" y="5439"/>
                    <a:pt x="10782" y="5335"/>
                    <a:pt x="10286" y="5335"/>
                  </a:cubicBezTo>
                  <a:cubicBezTo>
                    <a:pt x="9791" y="5335"/>
                    <a:pt x="9295" y="5439"/>
                    <a:pt x="8836" y="5594"/>
                  </a:cubicBezTo>
                  <a:cubicBezTo>
                    <a:pt x="8364" y="5750"/>
                    <a:pt x="7929" y="6060"/>
                    <a:pt x="7530" y="6423"/>
                  </a:cubicBezTo>
                  <a:cubicBezTo>
                    <a:pt x="7131" y="6785"/>
                    <a:pt x="6829" y="7200"/>
                    <a:pt x="6624" y="7666"/>
                  </a:cubicBezTo>
                  <a:cubicBezTo>
                    <a:pt x="6406" y="8132"/>
                    <a:pt x="6297" y="8650"/>
                    <a:pt x="6273" y="9168"/>
                  </a:cubicBezTo>
                  <a:cubicBezTo>
                    <a:pt x="6249" y="9686"/>
                    <a:pt x="6334" y="10204"/>
                    <a:pt x="6515" y="10722"/>
                  </a:cubicBezTo>
                  <a:cubicBezTo>
                    <a:pt x="6696" y="11292"/>
                    <a:pt x="6986" y="11810"/>
                    <a:pt x="7397" y="12224"/>
                  </a:cubicBezTo>
                  <a:moveTo>
                    <a:pt x="5838" y="6060"/>
                  </a:moveTo>
                  <a:cubicBezTo>
                    <a:pt x="5899" y="6112"/>
                    <a:pt x="5971" y="6164"/>
                    <a:pt x="6056" y="6164"/>
                  </a:cubicBezTo>
                  <a:cubicBezTo>
                    <a:pt x="6140" y="6164"/>
                    <a:pt x="6237" y="6216"/>
                    <a:pt x="6334" y="6164"/>
                  </a:cubicBezTo>
                  <a:cubicBezTo>
                    <a:pt x="6430" y="6164"/>
                    <a:pt x="6539" y="6112"/>
                    <a:pt x="6636" y="6060"/>
                  </a:cubicBezTo>
                  <a:cubicBezTo>
                    <a:pt x="6733" y="6009"/>
                    <a:pt x="6829" y="5957"/>
                    <a:pt x="6914" y="5853"/>
                  </a:cubicBezTo>
                  <a:cubicBezTo>
                    <a:pt x="6999" y="5750"/>
                    <a:pt x="7071" y="5698"/>
                    <a:pt x="7119" y="5594"/>
                  </a:cubicBezTo>
                  <a:cubicBezTo>
                    <a:pt x="7168" y="5491"/>
                    <a:pt x="7204" y="5387"/>
                    <a:pt x="7216" y="5335"/>
                  </a:cubicBezTo>
                  <a:cubicBezTo>
                    <a:pt x="7228" y="5232"/>
                    <a:pt x="7228" y="5180"/>
                    <a:pt x="7204" y="5076"/>
                  </a:cubicBezTo>
                  <a:cubicBezTo>
                    <a:pt x="7180" y="4973"/>
                    <a:pt x="7144" y="4921"/>
                    <a:pt x="7083" y="4869"/>
                  </a:cubicBezTo>
                  <a:lnTo>
                    <a:pt x="5294" y="3160"/>
                  </a:lnTo>
                  <a:cubicBezTo>
                    <a:pt x="5234" y="3108"/>
                    <a:pt x="5161" y="3056"/>
                    <a:pt x="5077" y="3056"/>
                  </a:cubicBezTo>
                  <a:cubicBezTo>
                    <a:pt x="4992" y="3056"/>
                    <a:pt x="4907" y="3056"/>
                    <a:pt x="4811" y="3056"/>
                  </a:cubicBezTo>
                  <a:cubicBezTo>
                    <a:pt x="4714" y="3056"/>
                    <a:pt x="4617" y="3108"/>
                    <a:pt x="4521" y="3160"/>
                  </a:cubicBezTo>
                  <a:cubicBezTo>
                    <a:pt x="4424" y="3211"/>
                    <a:pt x="4327" y="3263"/>
                    <a:pt x="4243" y="3315"/>
                  </a:cubicBezTo>
                  <a:cubicBezTo>
                    <a:pt x="4158" y="3367"/>
                    <a:pt x="4085" y="3470"/>
                    <a:pt x="4037" y="3574"/>
                  </a:cubicBezTo>
                  <a:cubicBezTo>
                    <a:pt x="3989" y="3678"/>
                    <a:pt x="3940" y="3729"/>
                    <a:pt x="3928" y="3833"/>
                  </a:cubicBezTo>
                  <a:cubicBezTo>
                    <a:pt x="3904" y="3937"/>
                    <a:pt x="3904" y="3988"/>
                    <a:pt x="3928" y="4092"/>
                  </a:cubicBezTo>
                  <a:cubicBezTo>
                    <a:pt x="3940" y="4144"/>
                    <a:pt x="3989" y="4247"/>
                    <a:pt x="4037" y="4299"/>
                  </a:cubicBezTo>
                  <a:lnTo>
                    <a:pt x="5838" y="6060"/>
                  </a:lnTo>
                  <a:moveTo>
                    <a:pt x="16427" y="16524"/>
                  </a:moveTo>
                  <a:cubicBezTo>
                    <a:pt x="16511" y="16627"/>
                    <a:pt x="16608" y="16679"/>
                    <a:pt x="16705" y="16679"/>
                  </a:cubicBezTo>
                  <a:cubicBezTo>
                    <a:pt x="16813" y="16731"/>
                    <a:pt x="16922" y="16731"/>
                    <a:pt x="17031" y="16679"/>
                  </a:cubicBezTo>
                  <a:cubicBezTo>
                    <a:pt x="17140" y="16679"/>
                    <a:pt x="17249" y="16627"/>
                    <a:pt x="17357" y="16575"/>
                  </a:cubicBezTo>
                  <a:cubicBezTo>
                    <a:pt x="17466" y="16524"/>
                    <a:pt x="17563" y="16420"/>
                    <a:pt x="17647" y="16317"/>
                  </a:cubicBezTo>
                  <a:cubicBezTo>
                    <a:pt x="17732" y="16213"/>
                    <a:pt x="17793" y="16109"/>
                    <a:pt x="17841" y="15954"/>
                  </a:cubicBezTo>
                  <a:cubicBezTo>
                    <a:pt x="17889" y="15850"/>
                    <a:pt x="17901" y="15695"/>
                    <a:pt x="17913" y="15591"/>
                  </a:cubicBezTo>
                  <a:cubicBezTo>
                    <a:pt x="17913" y="15488"/>
                    <a:pt x="17901" y="15332"/>
                    <a:pt x="17853" y="15229"/>
                  </a:cubicBezTo>
                  <a:cubicBezTo>
                    <a:pt x="17817" y="15125"/>
                    <a:pt x="17756" y="15022"/>
                    <a:pt x="17672" y="14970"/>
                  </a:cubicBezTo>
                  <a:lnTo>
                    <a:pt x="15315" y="12742"/>
                  </a:lnTo>
                  <a:cubicBezTo>
                    <a:pt x="15242" y="12691"/>
                    <a:pt x="15145" y="12639"/>
                    <a:pt x="15049" y="12587"/>
                  </a:cubicBezTo>
                  <a:cubicBezTo>
                    <a:pt x="14952" y="12535"/>
                    <a:pt x="14843" y="12535"/>
                    <a:pt x="14747" y="12587"/>
                  </a:cubicBezTo>
                  <a:cubicBezTo>
                    <a:pt x="14638" y="12587"/>
                    <a:pt x="14529" y="12639"/>
                    <a:pt x="14432" y="12691"/>
                  </a:cubicBezTo>
                  <a:cubicBezTo>
                    <a:pt x="14336" y="12742"/>
                    <a:pt x="14239" y="12846"/>
                    <a:pt x="14142" y="12898"/>
                  </a:cubicBezTo>
                  <a:cubicBezTo>
                    <a:pt x="14058" y="13001"/>
                    <a:pt x="13985" y="13105"/>
                    <a:pt x="13937" y="13209"/>
                  </a:cubicBezTo>
                  <a:cubicBezTo>
                    <a:pt x="13888" y="13312"/>
                    <a:pt x="13864" y="13416"/>
                    <a:pt x="13852" y="13571"/>
                  </a:cubicBezTo>
                  <a:cubicBezTo>
                    <a:pt x="13840" y="13675"/>
                    <a:pt x="13852" y="13778"/>
                    <a:pt x="13888" y="13882"/>
                  </a:cubicBezTo>
                  <a:cubicBezTo>
                    <a:pt x="13925" y="13986"/>
                    <a:pt x="13973" y="14089"/>
                    <a:pt x="14058" y="14141"/>
                  </a:cubicBezTo>
                  <a:lnTo>
                    <a:pt x="16427" y="16524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B38E06-8454-4297-89D2-5C8FABEC8915}"/>
              </a:ext>
            </a:extLst>
          </p:cNvPr>
          <p:cNvGrpSpPr/>
          <p:nvPr/>
        </p:nvGrpSpPr>
        <p:grpSpPr>
          <a:xfrm>
            <a:off x="4113540" y="3957320"/>
            <a:ext cx="2797809" cy="1518920"/>
            <a:chOff x="4113540" y="3957320"/>
            <a:chExt cx="2797809" cy="1518920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37607F1-AFC6-4689-9F79-C90270519543}"/>
                </a:ext>
              </a:extLst>
            </p:cNvPr>
            <p:cNvSpPr/>
            <p:nvPr/>
          </p:nvSpPr>
          <p:spPr>
            <a:xfrm>
              <a:off x="4113540" y="3957320"/>
              <a:ext cx="2797809" cy="1518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165"/>
                  </a:moveTo>
                  <a:lnTo>
                    <a:pt x="7599" y="0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98" y="13744"/>
                  </a:lnTo>
                  <a:lnTo>
                    <a:pt x="14070" y="21600"/>
                  </a:lnTo>
                  <a:lnTo>
                    <a:pt x="21473" y="16652"/>
                  </a:lnTo>
                  <a:lnTo>
                    <a:pt x="21600" y="5165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5ABC2EFE-0B9E-4E1C-A8E0-47532DAF67C5}"/>
                </a:ext>
              </a:extLst>
            </p:cNvPr>
            <p:cNvSpPr/>
            <p:nvPr/>
          </p:nvSpPr>
          <p:spPr>
            <a:xfrm>
              <a:off x="5935990" y="4320539"/>
              <a:ext cx="975359" cy="1155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234" y="15096"/>
                  </a:lnTo>
                  <a:lnTo>
                    <a:pt x="0" y="21600"/>
                  </a:lnTo>
                  <a:lnTo>
                    <a:pt x="141" y="562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C1AD63DF-0861-4168-B183-52035A968312}"/>
                </a:ext>
              </a:extLst>
            </p:cNvPr>
            <p:cNvSpPr/>
            <p:nvPr/>
          </p:nvSpPr>
          <p:spPr>
            <a:xfrm>
              <a:off x="4113540" y="4144008"/>
              <a:ext cx="1828800" cy="133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742"/>
                  </a:moveTo>
                  <a:lnTo>
                    <a:pt x="21525" y="21600"/>
                  </a:lnTo>
                  <a:lnTo>
                    <a:pt x="150" y="12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3B393C2E-24DB-4DA9-9F01-D5B8775A2D70}"/>
                </a:ext>
              </a:extLst>
            </p:cNvPr>
            <p:cNvSpPr/>
            <p:nvPr/>
          </p:nvSpPr>
          <p:spPr>
            <a:xfrm>
              <a:off x="4354563" y="3995420"/>
              <a:ext cx="2269490" cy="52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5" y="12173"/>
                  </a:moveTo>
                  <a:cubicBezTo>
                    <a:pt x="21358" y="12380"/>
                    <a:pt x="21249" y="12587"/>
                    <a:pt x="21165" y="12794"/>
                  </a:cubicBezTo>
                  <a:cubicBezTo>
                    <a:pt x="21092" y="13001"/>
                    <a:pt x="21056" y="13260"/>
                    <a:pt x="21056" y="13468"/>
                  </a:cubicBezTo>
                  <a:cubicBezTo>
                    <a:pt x="21068" y="13675"/>
                    <a:pt x="21104" y="13934"/>
                    <a:pt x="21201" y="14141"/>
                  </a:cubicBezTo>
                  <a:cubicBezTo>
                    <a:pt x="21286" y="14348"/>
                    <a:pt x="21419" y="14555"/>
                    <a:pt x="21600" y="14711"/>
                  </a:cubicBezTo>
                  <a:lnTo>
                    <a:pt x="16584" y="21186"/>
                  </a:lnTo>
                  <a:cubicBezTo>
                    <a:pt x="16402" y="20978"/>
                    <a:pt x="16197" y="20875"/>
                    <a:pt x="15979" y="20823"/>
                  </a:cubicBezTo>
                  <a:cubicBezTo>
                    <a:pt x="15762" y="20771"/>
                    <a:pt x="15520" y="20719"/>
                    <a:pt x="15290" y="20771"/>
                  </a:cubicBezTo>
                  <a:cubicBezTo>
                    <a:pt x="15049" y="20823"/>
                    <a:pt x="14807" y="20927"/>
                    <a:pt x="14577" y="21030"/>
                  </a:cubicBezTo>
                  <a:cubicBezTo>
                    <a:pt x="14348" y="21186"/>
                    <a:pt x="14130" y="21393"/>
                    <a:pt x="13925" y="21600"/>
                  </a:cubicBezTo>
                  <a:lnTo>
                    <a:pt x="0" y="6475"/>
                  </a:lnTo>
                  <a:cubicBezTo>
                    <a:pt x="193" y="6319"/>
                    <a:pt x="351" y="6112"/>
                    <a:pt x="483" y="5957"/>
                  </a:cubicBezTo>
                  <a:cubicBezTo>
                    <a:pt x="604" y="5750"/>
                    <a:pt x="701" y="5594"/>
                    <a:pt x="749" y="5387"/>
                  </a:cubicBezTo>
                  <a:cubicBezTo>
                    <a:pt x="798" y="5180"/>
                    <a:pt x="810" y="5025"/>
                    <a:pt x="786" y="4869"/>
                  </a:cubicBezTo>
                  <a:cubicBezTo>
                    <a:pt x="762" y="4714"/>
                    <a:pt x="689" y="4558"/>
                    <a:pt x="568" y="4455"/>
                  </a:cubicBezTo>
                  <a:lnTo>
                    <a:pt x="5657" y="207"/>
                  </a:lnTo>
                  <a:cubicBezTo>
                    <a:pt x="5766" y="311"/>
                    <a:pt x="5911" y="363"/>
                    <a:pt x="6080" y="414"/>
                  </a:cubicBezTo>
                  <a:cubicBezTo>
                    <a:pt x="6237" y="466"/>
                    <a:pt x="6418" y="466"/>
                    <a:pt x="6600" y="466"/>
                  </a:cubicBezTo>
                  <a:cubicBezTo>
                    <a:pt x="6781" y="466"/>
                    <a:pt x="6974" y="414"/>
                    <a:pt x="7156" y="311"/>
                  </a:cubicBezTo>
                  <a:cubicBezTo>
                    <a:pt x="7337" y="207"/>
                    <a:pt x="7518" y="104"/>
                    <a:pt x="7675" y="0"/>
                  </a:cubicBezTo>
                  <a:lnTo>
                    <a:pt x="21515" y="12173"/>
                  </a:lnTo>
                  <a:close/>
                  <a:moveTo>
                    <a:pt x="7397" y="12224"/>
                  </a:moveTo>
                  <a:cubicBezTo>
                    <a:pt x="7808" y="12639"/>
                    <a:pt x="8280" y="13001"/>
                    <a:pt x="8800" y="13209"/>
                  </a:cubicBezTo>
                  <a:cubicBezTo>
                    <a:pt x="9319" y="13416"/>
                    <a:pt x="9875" y="13519"/>
                    <a:pt x="10419" y="13519"/>
                  </a:cubicBezTo>
                  <a:cubicBezTo>
                    <a:pt x="10975" y="13519"/>
                    <a:pt x="11519" y="13416"/>
                    <a:pt x="12027" y="13157"/>
                  </a:cubicBezTo>
                  <a:cubicBezTo>
                    <a:pt x="12535" y="12950"/>
                    <a:pt x="13006" y="12587"/>
                    <a:pt x="13393" y="12173"/>
                  </a:cubicBezTo>
                  <a:cubicBezTo>
                    <a:pt x="13780" y="11758"/>
                    <a:pt x="14058" y="11240"/>
                    <a:pt x="14227" y="10722"/>
                  </a:cubicBezTo>
                  <a:cubicBezTo>
                    <a:pt x="14396" y="10204"/>
                    <a:pt x="14456" y="9686"/>
                    <a:pt x="14420" y="9168"/>
                  </a:cubicBezTo>
                  <a:cubicBezTo>
                    <a:pt x="14384" y="8650"/>
                    <a:pt x="14251" y="8132"/>
                    <a:pt x="14021" y="7666"/>
                  </a:cubicBezTo>
                  <a:cubicBezTo>
                    <a:pt x="13792" y="7200"/>
                    <a:pt x="13477" y="6786"/>
                    <a:pt x="13078" y="6423"/>
                  </a:cubicBezTo>
                  <a:cubicBezTo>
                    <a:pt x="12680" y="6060"/>
                    <a:pt x="12220" y="5801"/>
                    <a:pt x="11749" y="5594"/>
                  </a:cubicBezTo>
                  <a:cubicBezTo>
                    <a:pt x="11277" y="5439"/>
                    <a:pt x="10782" y="5335"/>
                    <a:pt x="10286" y="5335"/>
                  </a:cubicBezTo>
                  <a:cubicBezTo>
                    <a:pt x="9791" y="5335"/>
                    <a:pt x="9295" y="5439"/>
                    <a:pt x="8836" y="5594"/>
                  </a:cubicBezTo>
                  <a:cubicBezTo>
                    <a:pt x="8364" y="5750"/>
                    <a:pt x="7929" y="6060"/>
                    <a:pt x="7530" y="6423"/>
                  </a:cubicBezTo>
                  <a:cubicBezTo>
                    <a:pt x="7131" y="6785"/>
                    <a:pt x="6829" y="7200"/>
                    <a:pt x="6624" y="7666"/>
                  </a:cubicBezTo>
                  <a:cubicBezTo>
                    <a:pt x="6406" y="8132"/>
                    <a:pt x="6297" y="8650"/>
                    <a:pt x="6273" y="9168"/>
                  </a:cubicBezTo>
                  <a:cubicBezTo>
                    <a:pt x="6249" y="9686"/>
                    <a:pt x="6334" y="10204"/>
                    <a:pt x="6515" y="10722"/>
                  </a:cubicBezTo>
                  <a:cubicBezTo>
                    <a:pt x="6696" y="11292"/>
                    <a:pt x="6999" y="11810"/>
                    <a:pt x="7397" y="12224"/>
                  </a:cubicBezTo>
                  <a:moveTo>
                    <a:pt x="5838" y="6060"/>
                  </a:moveTo>
                  <a:cubicBezTo>
                    <a:pt x="5899" y="6112"/>
                    <a:pt x="5971" y="6164"/>
                    <a:pt x="6056" y="6164"/>
                  </a:cubicBezTo>
                  <a:cubicBezTo>
                    <a:pt x="6140" y="6164"/>
                    <a:pt x="6237" y="6216"/>
                    <a:pt x="6334" y="6164"/>
                  </a:cubicBezTo>
                  <a:cubicBezTo>
                    <a:pt x="6430" y="6164"/>
                    <a:pt x="6539" y="6112"/>
                    <a:pt x="6636" y="6060"/>
                  </a:cubicBezTo>
                  <a:cubicBezTo>
                    <a:pt x="6733" y="6009"/>
                    <a:pt x="6829" y="5957"/>
                    <a:pt x="6914" y="5853"/>
                  </a:cubicBezTo>
                  <a:cubicBezTo>
                    <a:pt x="6999" y="5750"/>
                    <a:pt x="7071" y="5698"/>
                    <a:pt x="7119" y="5594"/>
                  </a:cubicBezTo>
                  <a:cubicBezTo>
                    <a:pt x="7168" y="5491"/>
                    <a:pt x="7204" y="5387"/>
                    <a:pt x="7216" y="5335"/>
                  </a:cubicBezTo>
                  <a:cubicBezTo>
                    <a:pt x="7228" y="5232"/>
                    <a:pt x="7228" y="5180"/>
                    <a:pt x="7204" y="5076"/>
                  </a:cubicBezTo>
                  <a:cubicBezTo>
                    <a:pt x="7180" y="4973"/>
                    <a:pt x="7144" y="4921"/>
                    <a:pt x="7083" y="4869"/>
                  </a:cubicBezTo>
                  <a:lnTo>
                    <a:pt x="5294" y="3160"/>
                  </a:lnTo>
                  <a:cubicBezTo>
                    <a:pt x="5234" y="3108"/>
                    <a:pt x="5161" y="3056"/>
                    <a:pt x="5077" y="3056"/>
                  </a:cubicBezTo>
                  <a:cubicBezTo>
                    <a:pt x="4992" y="3056"/>
                    <a:pt x="4907" y="3056"/>
                    <a:pt x="4811" y="3056"/>
                  </a:cubicBezTo>
                  <a:cubicBezTo>
                    <a:pt x="4714" y="3056"/>
                    <a:pt x="4617" y="3108"/>
                    <a:pt x="4521" y="3160"/>
                  </a:cubicBezTo>
                  <a:cubicBezTo>
                    <a:pt x="4424" y="3211"/>
                    <a:pt x="4327" y="3263"/>
                    <a:pt x="4243" y="3315"/>
                  </a:cubicBezTo>
                  <a:cubicBezTo>
                    <a:pt x="4158" y="3367"/>
                    <a:pt x="4086" y="3470"/>
                    <a:pt x="4037" y="3574"/>
                  </a:cubicBezTo>
                  <a:cubicBezTo>
                    <a:pt x="3989" y="3678"/>
                    <a:pt x="3940" y="3729"/>
                    <a:pt x="3928" y="3833"/>
                  </a:cubicBezTo>
                  <a:cubicBezTo>
                    <a:pt x="3904" y="3937"/>
                    <a:pt x="3904" y="3988"/>
                    <a:pt x="3928" y="4092"/>
                  </a:cubicBezTo>
                  <a:cubicBezTo>
                    <a:pt x="3940" y="4144"/>
                    <a:pt x="3989" y="4247"/>
                    <a:pt x="4037" y="4299"/>
                  </a:cubicBezTo>
                  <a:lnTo>
                    <a:pt x="5838" y="6060"/>
                  </a:lnTo>
                  <a:moveTo>
                    <a:pt x="16427" y="16524"/>
                  </a:moveTo>
                  <a:cubicBezTo>
                    <a:pt x="16511" y="16627"/>
                    <a:pt x="16608" y="16679"/>
                    <a:pt x="16705" y="16679"/>
                  </a:cubicBezTo>
                  <a:cubicBezTo>
                    <a:pt x="16813" y="16731"/>
                    <a:pt x="16922" y="16731"/>
                    <a:pt x="17031" y="16679"/>
                  </a:cubicBezTo>
                  <a:cubicBezTo>
                    <a:pt x="17140" y="16679"/>
                    <a:pt x="17249" y="16627"/>
                    <a:pt x="17357" y="16576"/>
                  </a:cubicBezTo>
                  <a:cubicBezTo>
                    <a:pt x="17466" y="16524"/>
                    <a:pt x="17563" y="16420"/>
                    <a:pt x="17647" y="16317"/>
                  </a:cubicBezTo>
                  <a:cubicBezTo>
                    <a:pt x="17732" y="16213"/>
                    <a:pt x="17793" y="16109"/>
                    <a:pt x="17841" y="15954"/>
                  </a:cubicBezTo>
                  <a:cubicBezTo>
                    <a:pt x="17889" y="15850"/>
                    <a:pt x="17901" y="15695"/>
                    <a:pt x="17913" y="15591"/>
                  </a:cubicBezTo>
                  <a:cubicBezTo>
                    <a:pt x="17913" y="15488"/>
                    <a:pt x="17901" y="15332"/>
                    <a:pt x="17853" y="15229"/>
                  </a:cubicBezTo>
                  <a:cubicBezTo>
                    <a:pt x="17817" y="15125"/>
                    <a:pt x="17756" y="15022"/>
                    <a:pt x="17672" y="14970"/>
                  </a:cubicBezTo>
                  <a:lnTo>
                    <a:pt x="15315" y="12743"/>
                  </a:lnTo>
                  <a:cubicBezTo>
                    <a:pt x="15242" y="12691"/>
                    <a:pt x="15145" y="12639"/>
                    <a:pt x="15049" y="12587"/>
                  </a:cubicBezTo>
                  <a:cubicBezTo>
                    <a:pt x="14952" y="12535"/>
                    <a:pt x="14843" y="12535"/>
                    <a:pt x="14747" y="12587"/>
                  </a:cubicBezTo>
                  <a:cubicBezTo>
                    <a:pt x="14638" y="12587"/>
                    <a:pt x="14529" y="12639"/>
                    <a:pt x="14432" y="12691"/>
                  </a:cubicBezTo>
                  <a:cubicBezTo>
                    <a:pt x="14336" y="12742"/>
                    <a:pt x="14239" y="12846"/>
                    <a:pt x="14142" y="12898"/>
                  </a:cubicBezTo>
                  <a:cubicBezTo>
                    <a:pt x="14058" y="13001"/>
                    <a:pt x="13985" y="13105"/>
                    <a:pt x="13937" y="13209"/>
                  </a:cubicBezTo>
                  <a:cubicBezTo>
                    <a:pt x="13888" y="13312"/>
                    <a:pt x="13864" y="13416"/>
                    <a:pt x="13852" y="13571"/>
                  </a:cubicBezTo>
                  <a:cubicBezTo>
                    <a:pt x="13840" y="13675"/>
                    <a:pt x="13852" y="13778"/>
                    <a:pt x="13888" y="13882"/>
                  </a:cubicBezTo>
                  <a:cubicBezTo>
                    <a:pt x="13925" y="13986"/>
                    <a:pt x="13973" y="14089"/>
                    <a:pt x="14058" y="14141"/>
                  </a:cubicBezTo>
                  <a:lnTo>
                    <a:pt x="16427" y="16524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Shape">
            <a:extLst>
              <a:ext uri="{FF2B5EF4-FFF2-40B4-BE49-F238E27FC236}">
                <a16:creationId xmlns:a16="http://schemas.microsoft.com/office/drawing/2014/main" id="{563D36C8-9D36-492B-B2D9-63B8F8B6648A}"/>
              </a:ext>
            </a:extLst>
          </p:cNvPr>
          <p:cNvSpPr/>
          <p:nvPr/>
        </p:nvSpPr>
        <p:spPr>
          <a:xfrm>
            <a:off x="2360663" y="985519"/>
            <a:ext cx="4301292" cy="4112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513" extrusionOk="0">
                <a:moveTo>
                  <a:pt x="21478" y="1633"/>
                </a:moveTo>
                <a:lnTo>
                  <a:pt x="20932" y="330"/>
                </a:lnTo>
                <a:cubicBezTo>
                  <a:pt x="20817" y="51"/>
                  <a:pt x="20499" y="-75"/>
                  <a:pt x="20232" y="45"/>
                </a:cubicBezTo>
                <a:lnTo>
                  <a:pt x="19006" y="603"/>
                </a:lnTo>
                <a:cubicBezTo>
                  <a:pt x="18828" y="682"/>
                  <a:pt x="18701" y="855"/>
                  <a:pt x="18676" y="1054"/>
                </a:cubicBezTo>
                <a:cubicBezTo>
                  <a:pt x="18650" y="1307"/>
                  <a:pt x="18784" y="1546"/>
                  <a:pt x="19006" y="1633"/>
                </a:cubicBezTo>
                <a:lnTo>
                  <a:pt x="19559" y="1858"/>
                </a:lnTo>
                <a:lnTo>
                  <a:pt x="16826" y="8556"/>
                </a:lnTo>
                <a:cubicBezTo>
                  <a:pt x="16648" y="8988"/>
                  <a:pt x="16280" y="9306"/>
                  <a:pt x="15841" y="9406"/>
                </a:cubicBezTo>
                <a:lnTo>
                  <a:pt x="12619" y="10124"/>
                </a:lnTo>
                <a:cubicBezTo>
                  <a:pt x="11628" y="10343"/>
                  <a:pt x="10910" y="11273"/>
                  <a:pt x="10916" y="12336"/>
                </a:cubicBezTo>
                <a:lnTo>
                  <a:pt x="10916" y="12662"/>
                </a:lnTo>
                <a:cubicBezTo>
                  <a:pt x="10923" y="13353"/>
                  <a:pt x="10459" y="13951"/>
                  <a:pt x="9811" y="14090"/>
                </a:cubicBezTo>
                <a:lnTo>
                  <a:pt x="7148" y="14668"/>
                </a:lnTo>
                <a:cubicBezTo>
                  <a:pt x="6138" y="14888"/>
                  <a:pt x="5419" y="15824"/>
                  <a:pt x="5438" y="16907"/>
                </a:cubicBezTo>
                <a:lnTo>
                  <a:pt x="5445" y="17186"/>
                </a:lnTo>
                <a:cubicBezTo>
                  <a:pt x="5458" y="17877"/>
                  <a:pt x="5000" y="18482"/>
                  <a:pt x="4352" y="18628"/>
                </a:cubicBezTo>
                <a:lnTo>
                  <a:pt x="1670" y="19239"/>
                </a:lnTo>
                <a:cubicBezTo>
                  <a:pt x="793" y="19439"/>
                  <a:pt x="151" y="20170"/>
                  <a:pt x="5" y="21053"/>
                </a:cubicBezTo>
                <a:cubicBezTo>
                  <a:pt x="-33" y="21299"/>
                  <a:pt x="158" y="21525"/>
                  <a:pt x="399" y="21512"/>
                </a:cubicBezTo>
                <a:lnTo>
                  <a:pt x="399" y="21512"/>
                </a:lnTo>
                <a:cubicBezTo>
                  <a:pt x="577" y="21505"/>
                  <a:pt x="730" y="21366"/>
                  <a:pt x="755" y="21186"/>
                </a:cubicBezTo>
                <a:cubicBezTo>
                  <a:pt x="850" y="20615"/>
                  <a:pt x="1263" y="20143"/>
                  <a:pt x="1829" y="20017"/>
                </a:cubicBezTo>
                <a:lnTo>
                  <a:pt x="4511" y="19406"/>
                </a:lnTo>
                <a:cubicBezTo>
                  <a:pt x="5508" y="19180"/>
                  <a:pt x="6220" y="18243"/>
                  <a:pt x="6201" y="17173"/>
                </a:cubicBezTo>
                <a:lnTo>
                  <a:pt x="6195" y="16894"/>
                </a:lnTo>
                <a:cubicBezTo>
                  <a:pt x="6182" y="16196"/>
                  <a:pt x="6646" y="15592"/>
                  <a:pt x="7300" y="15452"/>
                </a:cubicBezTo>
                <a:lnTo>
                  <a:pt x="9963" y="14874"/>
                </a:lnTo>
                <a:cubicBezTo>
                  <a:pt x="10967" y="14655"/>
                  <a:pt x="11679" y="13731"/>
                  <a:pt x="11673" y="12662"/>
                </a:cubicBezTo>
                <a:lnTo>
                  <a:pt x="11673" y="12336"/>
                </a:lnTo>
                <a:cubicBezTo>
                  <a:pt x="11666" y="11652"/>
                  <a:pt x="12130" y="11054"/>
                  <a:pt x="12772" y="10908"/>
                </a:cubicBezTo>
                <a:lnTo>
                  <a:pt x="15994" y="10190"/>
                </a:lnTo>
                <a:cubicBezTo>
                  <a:pt x="16674" y="10037"/>
                  <a:pt x="17246" y="9546"/>
                  <a:pt x="17519" y="8875"/>
                </a:cubicBezTo>
                <a:lnTo>
                  <a:pt x="20258" y="2157"/>
                </a:lnTo>
                <a:lnTo>
                  <a:pt x="20785" y="2377"/>
                </a:lnTo>
                <a:cubicBezTo>
                  <a:pt x="20849" y="2403"/>
                  <a:pt x="20912" y="2417"/>
                  <a:pt x="20976" y="2417"/>
                </a:cubicBezTo>
                <a:cubicBezTo>
                  <a:pt x="21116" y="2417"/>
                  <a:pt x="21256" y="2357"/>
                  <a:pt x="21357" y="2244"/>
                </a:cubicBezTo>
                <a:cubicBezTo>
                  <a:pt x="21523" y="2078"/>
                  <a:pt x="21567" y="1838"/>
                  <a:pt x="21478" y="163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9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A92027-B934-4702-9226-6AE24FF3973F}"/>
              </a:ext>
            </a:extLst>
          </p:cNvPr>
          <p:cNvGrpSpPr/>
          <p:nvPr/>
        </p:nvGrpSpPr>
        <p:grpSpPr>
          <a:xfrm>
            <a:off x="3008364" y="4833620"/>
            <a:ext cx="2797809" cy="1038861"/>
            <a:chOff x="3008364" y="4833620"/>
            <a:chExt cx="2797809" cy="1038861"/>
          </a:xfrm>
        </p:grpSpPr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F615CFCD-AD0E-47B0-8193-D70540E14089}"/>
                </a:ext>
              </a:extLst>
            </p:cNvPr>
            <p:cNvSpPr/>
            <p:nvPr/>
          </p:nvSpPr>
          <p:spPr>
            <a:xfrm>
              <a:off x="3008364" y="4833620"/>
              <a:ext cx="2797809" cy="1038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578"/>
                  </a:moveTo>
                  <a:lnTo>
                    <a:pt x="7599" y="0"/>
                  </a:lnTo>
                  <a:lnTo>
                    <a:pt x="0" y="3908"/>
                  </a:lnTo>
                  <a:lnTo>
                    <a:pt x="0" y="3908"/>
                  </a:lnTo>
                  <a:lnTo>
                    <a:pt x="0" y="3908"/>
                  </a:lnTo>
                  <a:lnTo>
                    <a:pt x="0" y="3908"/>
                  </a:lnTo>
                  <a:lnTo>
                    <a:pt x="0" y="3908"/>
                  </a:lnTo>
                  <a:lnTo>
                    <a:pt x="98" y="10113"/>
                  </a:lnTo>
                  <a:lnTo>
                    <a:pt x="14070" y="21600"/>
                  </a:lnTo>
                  <a:lnTo>
                    <a:pt x="21473" y="14365"/>
                  </a:lnTo>
                  <a:lnTo>
                    <a:pt x="21600" y="757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5425B5F4-5C52-4DAD-830F-D47D0B8C10F2}"/>
                </a:ext>
              </a:extLst>
            </p:cNvPr>
            <p:cNvSpPr/>
            <p:nvPr/>
          </p:nvSpPr>
          <p:spPr>
            <a:xfrm>
              <a:off x="4830538" y="5198111"/>
              <a:ext cx="975359" cy="67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234" y="10454"/>
                  </a:lnTo>
                  <a:lnTo>
                    <a:pt x="0" y="21600"/>
                  </a:lnTo>
                  <a:lnTo>
                    <a:pt x="141" y="960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704837E2-5355-43D8-83D8-0C3FCB434326}"/>
                </a:ext>
              </a:extLst>
            </p:cNvPr>
            <p:cNvSpPr/>
            <p:nvPr/>
          </p:nvSpPr>
          <p:spPr>
            <a:xfrm>
              <a:off x="3008364" y="5021580"/>
              <a:ext cx="1828800" cy="85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090"/>
                  </a:moveTo>
                  <a:lnTo>
                    <a:pt x="21525" y="21600"/>
                  </a:lnTo>
                  <a:lnTo>
                    <a:pt x="150" y="7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B3F0914C-E2F0-44A2-BA53-D94C84806774}"/>
                </a:ext>
              </a:extLst>
            </p:cNvPr>
            <p:cNvSpPr/>
            <p:nvPr/>
          </p:nvSpPr>
          <p:spPr>
            <a:xfrm>
              <a:off x="3249663" y="4871720"/>
              <a:ext cx="2269490" cy="52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5" y="12173"/>
                  </a:moveTo>
                  <a:cubicBezTo>
                    <a:pt x="21358" y="12380"/>
                    <a:pt x="21249" y="12587"/>
                    <a:pt x="21165" y="12794"/>
                  </a:cubicBezTo>
                  <a:cubicBezTo>
                    <a:pt x="21092" y="13001"/>
                    <a:pt x="21056" y="13260"/>
                    <a:pt x="21056" y="13468"/>
                  </a:cubicBezTo>
                  <a:cubicBezTo>
                    <a:pt x="21068" y="13675"/>
                    <a:pt x="21104" y="13934"/>
                    <a:pt x="21201" y="14141"/>
                  </a:cubicBezTo>
                  <a:cubicBezTo>
                    <a:pt x="21286" y="14348"/>
                    <a:pt x="21419" y="14555"/>
                    <a:pt x="21600" y="14711"/>
                  </a:cubicBezTo>
                  <a:lnTo>
                    <a:pt x="16584" y="21186"/>
                  </a:lnTo>
                  <a:cubicBezTo>
                    <a:pt x="16402" y="20978"/>
                    <a:pt x="16197" y="20875"/>
                    <a:pt x="15979" y="20823"/>
                  </a:cubicBezTo>
                  <a:cubicBezTo>
                    <a:pt x="15762" y="20771"/>
                    <a:pt x="15520" y="20719"/>
                    <a:pt x="15290" y="20771"/>
                  </a:cubicBezTo>
                  <a:cubicBezTo>
                    <a:pt x="15049" y="20823"/>
                    <a:pt x="14807" y="20927"/>
                    <a:pt x="14577" y="21030"/>
                  </a:cubicBezTo>
                  <a:cubicBezTo>
                    <a:pt x="14348" y="21186"/>
                    <a:pt x="14130" y="21393"/>
                    <a:pt x="13925" y="21600"/>
                  </a:cubicBezTo>
                  <a:lnTo>
                    <a:pt x="0" y="6475"/>
                  </a:lnTo>
                  <a:cubicBezTo>
                    <a:pt x="193" y="6319"/>
                    <a:pt x="351" y="6112"/>
                    <a:pt x="483" y="5957"/>
                  </a:cubicBezTo>
                  <a:cubicBezTo>
                    <a:pt x="604" y="5750"/>
                    <a:pt x="701" y="5594"/>
                    <a:pt x="749" y="5387"/>
                  </a:cubicBezTo>
                  <a:cubicBezTo>
                    <a:pt x="798" y="5180"/>
                    <a:pt x="810" y="5025"/>
                    <a:pt x="786" y="4869"/>
                  </a:cubicBezTo>
                  <a:cubicBezTo>
                    <a:pt x="762" y="4714"/>
                    <a:pt x="689" y="4558"/>
                    <a:pt x="568" y="4455"/>
                  </a:cubicBezTo>
                  <a:lnTo>
                    <a:pt x="5657" y="207"/>
                  </a:lnTo>
                  <a:cubicBezTo>
                    <a:pt x="5766" y="311"/>
                    <a:pt x="5911" y="363"/>
                    <a:pt x="6080" y="414"/>
                  </a:cubicBezTo>
                  <a:cubicBezTo>
                    <a:pt x="6237" y="466"/>
                    <a:pt x="6418" y="466"/>
                    <a:pt x="6600" y="466"/>
                  </a:cubicBezTo>
                  <a:cubicBezTo>
                    <a:pt x="6781" y="466"/>
                    <a:pt x="6974" y="414"/>
                    <a:pt x="7156" y="311"/>
                  </a:cubicBezTo>
                  <a:cubicBezTo>
                    <a:pt x="7337" y="207"/>
                    <a:pt x="7518" y="104"/>
                    <a:pt x="7675" y="0"/>
                  </a:cubicBezTo>
                  <a:lnTo>
                    <a:pt x="21515" y="12173"/>
                  </a:lnTo>
                  <a:close/>
                  <a:moveTo>
                    <a:pt x="7397" y="12224"/>
                  </a:moveTo>
                  <a:cubicBezTo>
                    <a:pt x="7808" y="12639"/>
                    <a:pt x="8280" y="13001"/>
                    <a:pt x="8800" y="13209"/>
                  </a:cubicBezTo>
                  <a:cubicBezTo>
                    <a:pt x="9319" y="13416"/>
                    <a:pt x="9875" y="13519"/>
                    <a:pt x="10419" y="13519"/>
                  </a:cubicBezTo>
                  <a:cubicBezTo>
                    <a:pt x="10975" y="13519"/>
                    <a:pt x="11519" y="13416"/>
                    <a:pt x="12027" y="13157"/>
                  </a:cubicBezTo>
                  <a:cubicBezTo>
                    <a:pt x="12535" y="12950"/>
                    <a:pt x="13006" y="12587"/>
                    <a:pt x="13393" y="12173"/>
                  </a:cubicBezTo>
                  <a:cubicBezTo>
                    <a:pt x="13780" y="11758"/>
                    <a:pt x="14058" y="11240"/>
                    <a:pt x="14227" y="10722"/>
                  </a:cubicBezTo>
                  <a:cubicBezTo>
                    <a:pt x="14396" y="10204"/>
                    <a:pt x="14456" y="9686"/>
                    <a:pt x="14420" y="9168"/>
                  </a:cubicBezTo>
                  <a:cubicBezTo>
                    <a:pt x="14384" y="8650"/>
                    <a:pt x="14251" y="8132"/>
                    <a:pt x="14021" y="7666"/>
                  </a:cubicBezTo>
                  <a:cubicBezTo>
                    <a:pt x="13792" y="7200"/>
                    <a:pt x="13477" y="6786"/>
                    <a:pt x="13078" y="6423"/>
                  </a:cubicBezTo>
                  <a:cubicBezTo>
                    <a:pt x="12680" y="6060"/>
                    <a:pt x="12220" y="5801"/>
                    <a:pt x="11749" y="5594"/>
                  </a:cubicBezTo>
                  <a:cubicBezTo>
                    <a:pt x="11277" y="5439"/>
                    <a:pt x="10782" y="5335"/>
                    <a:pt x="10286" y="5335"/>
                  </a:cubicBezTo>
                  <a:cubicBezTo>
                    <a:pt x="9791" y="5335"/>
                    <a:pt x="9295" y="5439"/>
                    <a:pt x="8836" y="5594"/>
                  </a:cubicBezTo>
                  <a:cubicBezTo>
                    <a:pt x="8364" y="5750"/>
                    <a:pt x="7929" y="6060"/>
                    <a:pt x="7530" y="6423"/>
                  </a:cubicBezTo>
                  <a:cubicBezTo>
                    <a:pt x="7131" y="6785"/>
                    <a:pt x="6829" y="7200"/>
                    <a:pt x="6624" y="7666"/>
                  </a:cubicBezTo>
                  <a:cubicBezTo>
                    <a:pt x="6406" y="8132"/>
                    <a:pt x="6297" y="8650"/>
                    <a:pt x="6273" y="9168"/>
                  </a:cubicBezTo>
                  <a:cubicBezTo>
                    <a:pt x="6249" y="9686"/>
                    <a:pt x="6334" y="10204"/>
                    <a:pt x="6515" y="10722"/>
                  </a:cubicBezTo>
                  <a:cubicBezTo>
                    <a:pt x="6696" y="11292"/>
                    <a:pt x="6999" y="11810"/>
                    <a:pt x="7397" y="12224"/>
                  </a:cubicBezTo>
                  <a:moveTo>
                    <a:pt x="5850" y="6060"/>
                  </a:moveTo>
                  <a:cubicBezTo>
                    <a:pt x="5911" y="6112"/>
                    <a:pt x="5983" y="6164"/>
                    <a:pt x="6068" y="6164"/>
                  </a:cubicBezTo>
                  <a:cubicBezTo>
                    <a:pt x="6152" y="6164"/>
                    <a:pt x="6249" y="6216"/>
                    <a:pt x="6346" y="6164"/>
                  </a:cubicBezTo>
                  <a:cubicBezTo>
                    <a:pt x="6443" y="6164"/>
                    <a:pt x="6551" y="6112"/>
                    <a:pt x="6648" y="6060"/>
                  </a:cubicBezTo>
                  <a:cubicBezTo>
                    <a:pt x="6745" y="6009"/>
                    <a:pt x="6841" y="5957"/>
                    <a:pt x="6926" y="5853"/>
                  </a:cubicBezTo>
                  <a:cubicBezTo>
                    <a:pt x="7011" y="5750"/>
                    <a:pt x="7083" y="5698"/>
                    <a:pt x="7132" y="5594"/>
                  </a:cubicBezTo>
                  <a:cubicBezTo>
                    <a:pt x="7180" y="5491"/>
                    <a:pt x="7216" y="5387"/>
                    <a:pt x="7228" y="5335"/>
                  </a:cubicBezTo>
                  <a:cubicBezTo>
                    <a:pt x="7240" y="5232"/>
                    <a:pt x="7240" y="5180"/>
                    <a:pt x="7216" y="5076"/>
                  </a:cubicBezTo>
                  <a:cubicBezTo>
                    <a:pt x="7192" y="4973"/>
                    <a:pt x="7156" y="4921"/>
                    <a:pt x="7095" y="4869"/>
                  </a:cubicBezTo>
                  <a:lnTo>
                    <a:pt x="5306" y="3160"/>
                  </a:lnTo>
                  <a:cubicBezTo>
                    <a:pt x="5246" y="3108"/>
                    <a:pt x="5173" y="3056"/>
                    <a:pt x="5089" y="3056"/>
                  </a:cubicBezTo>
                  <a:cubicBezTo>
                    <a:pt x="5004" y="3056"/>
                    <a:pt x="4920" y="3056"/>
                    <a:pt x="4823" y="3056"/>
                  </a:cubicBezTo>
                  <a:cubicBezTo>
                    <a:pt x="4726" y="3056"/>
                    <a:pt x="4629" y="3108"/>
                    <a:pt x="4533" y="3160"/>
                  </a:cubicBezTo>
                  <a:cubicBezTo>
                    <a:pt x="4436" y="3211"/>
                    <a:pt x="4339" y="3263"/>
                    <a:pt x="4255" y="3315"/>
                  </a:cubicBezTo>
                  <a:cubicBezTo>
                    <a:pt x="4170" y="3367"/>
                    <a:pt x="4098" y="3470"/>
                    <a:pt x="4049" y="3574"/>
                  </a:cubicBezTo>
                  <a:cubicBezTo>
                    <a:pt x="4001" y="3678"/>
                    <a:pt x="3953" y="3729"/>
                    <a:pt x="3940" y="3833"/>
                  </a:cubicBezTo>
                  <a:cubicBezTo>
                    <a:pt x="3916" y="3937"/>
                    <a:pt x="3916" y="3988"/>
                    <a:pt x="3940" y="4092"/>
                  </a:cubicBezTo>
                  <a:cubicBezTo>
                    <a:pt x="3953" y="4144"/>
                    <a:pt x="4001" y="4247"/>
                    <a:pt x="4049" y="4299"/>
                  </a:cubicBezTo>
                  <a:lnTo>
                    <a:pt x="5850" y="6060"/>
                  </a:lnTo>
                  <a:moveTo>
                    <a:pt x="16427" y="16524"/>
                  </a:moveTo>
                  <a:cubicBezTo>
                    <a:pt x="16511" y="16627"/>
                    <a:pt x="16608" y="16679"/>
                    <a:pt x="16705" y="16679"/>
                  </a:cubicBezTo>
                  <a:cubicBezTo>
                    <a:pt x="16813" y="16731"/>
                    <a:pt x="16922" y="16731"/>
                    <a:pt x="17031" y="16679"/>
                  </a:cubicBezTo>
                  <a:cubicBezTo>
                    <a:pt x="17140" y="16679"/>
                    <a:pt x="17249" y="16627"/>
                    <a:pt x="17357" y="16576"/>
                  </a:cubicBezTo>
                  <a:cubicBezTo>
                    <a:pt x="17466" y="16524"/>
                    <a:pt x="17563" y="16420"/>
                    <a:pt x="17647" y="16317"/>
                  </a:cubicBezTo>
                  <a:cubicBezTo>
                    <a:pt x="17732" y="16213"/>
                    <a:pt x="17793" y="16109"/>
                    <a:pt x="17841" y="15954"/>
                  </a:cubicBezTo>
                  <a:cubicBezTo>
                    <a:pt x="17889" y="15850"/>
                    <a:pt x="17901" y="15695"/>
                    <a:pt x="17913" y="15591"/>
                  </a:cubicBezTo>
                  <a:cubicBezTo>
                    <a:pt x="17913" y="15488"/>
                    <a:pt x="17901" y="15332"/>
                    <a:pt x="17853" y="15229"/>
                  </a:cubicBezTo>
                  <a:cubicBezTo>
                    <a:pt x="17817" y="15125"/>
                    <a:pt x="17756" y="15022"/>
                    <a:pt x="17672" y="14970"/>
                  </a:cubicBezTo>
                  <a:lnTo>
                    <a:pt x="15315" y="12743"/>
                  </a:lnTo>
                  <a:cubicBezTo>
                    <a:pt x="15242" y="12691"/>
                    <a:pt x="15145" y="12639"/>
                    <a:pt x="15049" y="12587"/>
                  </a:cubicBezTo>
                  <a:cubicBezTo>
                    <a:pt x="14952" y="12535"/>
                    <a:pt x="14843" y="12535"/>
                    <a:pt x="14747" y="12587"/>
                  </a:cubicBezTo>
                  <a:cubicBezTo>
                    <a:pt x="14638" y="12587"/>
                    <a:pt x="14529" y="12639"/>
                    <a:pt x="14432" y="12691"/>
                  </a:cubicBezTo>
                  <a:cubicBezTo>
                    <a:pt x="14336" y="12742"/>
                    <a:pt x="14239" y="12846"/>
                    <a:pt x="14142" y="12898"/>
                  </a:cubicBezTo>
                  <a:cubicBezTo>
                    <a:pt x="14058" y="13001"/>
                    <a:pt x="13985" y="13105"/>
                    <a:pt x="13937" y="13209"/>
                  </a:cubicBezTo>
                  <a:cubicBezTo>
                    <a:pt x="13888" y="13312"/>
                    <a:pt x="13864" y="13416"/>
                    <a:pt x="13852" y="13571"/>
                  </a:cubicBezTo>
                  <a:cubicBezTo>
                    <a:pt x="13840" y="13675"/>
                    <a:pt x="13852" y="13778"/>
                    <a:pt x="13888" y="13882"/>
                  </a:cubicBezTo>
                  <a:cubicBezTo>
                    <a:pt x="13925" y="13986"/>
                    <a:pt x="13973" y="14089"/>
                    <a:pt x="14058" y="14141"/>
                  </a:cubicBezTo>
                  <a:lnTo>
                    <a:pt x="16427" y="16524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0AA5D2-8DEB-49FD-9640-D7BCEB598F31}"/>
              </a:ext>
            </a:extLst>
          </p:cNvPr>
          <p:cNvGrpSpPr/>
          <p:nvPr/>
        </p:nvGrpSpPr>
        <p:grpSpPr>
          <a:xfrm>
            <a:off x="9611294" y="985519"/>
            <a:ext cx="2133799" cy="2213483"/>
            <a:chOff x="332936" y="2258434"/>
            <a:chExt cx="2926080" cy="22134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A54BA-EB7D-4150-8441-76BECDDEF91B}"/>
                </a:ext>
              </a:extLst>
            </p:cNvPr>
            <p:cNvSpPr txBox="1"/>
            <p:nvPr/>
          </p:nvSpPr>
          <p:spPr>
            <a:xfrm>
              <a:off x="332936" y="225843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 smtClean="0">
                  <a:solidFill>
                    <a:schemeClr val="accent1">
                      <a:lumMod val="75000"/>
                    </a:schemeClr>
                  </a:solidFill>
                </a:rPr>
                <a:t>Cloud-based Licensing:</a:t>
              </a:r>
              <a:endParaRPr lang="en-US" sz="2400" b="1" noProof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D86E39-B503-4858-9CD1-387E849B425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system involves hosting software on a remote server and requiring users to connect to the server to access the software. It allows for greater control over who can access the software and how it is used.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61227C-B2D3-455E-8486-FFC56E939EB3}"/>
              </a:ext>
            </a:extLst>
          </p:cNvPr>
          <p:cNvGrpSpPr/>
          <p:nvPr/>
        </p:nvGrpSpPr>
        <p:grpSpPr>
          <a:xfrm>
            <a:off x="779233" y="2797662"/>
            <a:ext cx="2341260" cy="1474819"/>
            <a:chOff x="332936" y="2258434"/>
            <a:chExt cx="2926080" cy="14748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86AAF6-55CE-484A-87C6-322A4F3E768F}"/>
                </a:ext>
              </a:extLst>
            </p:cNvPr>
            <p:cNvSpPr txBox="1"/>
            <p:nvPr/>
          </p:nvSpPr>
          <p:spPr>
            <a:xfrm>
              <a:off x="332936" y="225843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 smtClean="0">
                  <a:solidFill>
                    <a:srgbClr val="FF0000"/>
                  </a:solidFill>
                </a:rPr>
                <a:t>License Management</a:t>
              </a:r>
              <a:endParaRPr lang="en-US" sz="2400" b="1" noProof="1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49C648-841D-4B4A-8E9C-749E2EDAEA5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License management is a process that helps to monitor the use of software within an organization. 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535BCA-5AA6-4C6D-A8CF-82C6B689C76C}"/>
              </a:ext>
            </a:extLst>
          </p:cNvPr>
          <p:cNvGrpSpPr/>
          <p:nvPr/>
        </p:nvGrpSpPr>
        <p:grpSpPr>
          <a:xfrm>
            <a:off x="128644" y="4617287"/>
            <a:ext cx="2159673" cy="1290153"/>
            <a:chOff x="332936" y="4652338"/>
            <a:chExt cx="2926080" cy="12901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A39A2A-546A-47A8-BAEC-C4E9C7E0239A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 smtClean="0">
                  <a:solidFill>
                    <a:schemeClr val="accent2">
                      <a:lumMod val="75000"/>
                    </a:schemeClr>
                  </a:solidFill>
                </a:rPr>
                <a:t>DRM</a:t>
              </a:r>
              <a:endParaRPr lang="en-US" sz="2400" b="1" noProof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5BA0A0-709A-4C5B-99D5-CBE09DBE7C52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DRM is a set of technologies that restrict the use, modification, and distribution of copyrighted material.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F473CA-5450-4179-9DF2-700D1EE629CB}"/>
              </a:ext>
            </a:extLst>
          </p:cNvPr>
          <p:cNvGrpSpPr/>
          <p:nvPr/>
        </p:nvGrpSpPr>
        <p:grpSpPr>
          <a:xfrm>
            <a:off x="3008364" y="1242150"/>
            <a:ext cx="2341260" cy="1290153"/>
            <a:chOff x="332936" y="2627766"/>
            <a:chExt cx="2926080" cy="12901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FD2BB3-3A4F-4502-8AA6-2B7C998743A9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 smtClean="0">
                  <a:solidFill>
                    <a:srgbClr val="FFC000"/>
                  </a:solidFill>
                </a:rPr>
                <a:t>Activation Keys:</a:t>
              </a:r>
              <a:endParaRPr lang="en-US" sz="2400" b="1" noProof="1">
                <a:solidFill>
                  <a:srgbClr val="FFC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6CAA02-7BF8-4F79-9465-757AC06C8B11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system requires users to enter a unique key during installation or activation of a software, which helps to prevent unauthorized installations.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Graphic 20" descr="Shopping bag">
            <a:extLst>
              <a:ext uri="{FF2B5EF4-FFF2-40B4-BE49-F238E27FC236}">
                <a16:creationId xmlns:a16="http://schemas.microsoft.com/office/drawing/2014/main" id="{0B39F2F5-C1BD-419D-8A6F-DBC3CE336246}"/>
              </a:ext>
            </a:extLst>
          </p:cNvPr>
          <p:cNvSpPr/>
          <p:nvPr/>
        </p:nvSpPr>
        <p:spPr>
          <a:xfrm>
            <a:off x="5231077" y="5389592"/>
            <a:ext cx="181213" cy="249493"/>
          </a:xfrm>
          <a:custGeom>
            <a:avLst/>
            <a:gdLst>
              <a:gd name="connsiteX0" fmla="*/ 148006 w 181213"/>
              <a:gd name="connsiteY0" fmla="*/ 224544 h 249493"/>
              <a:gd name="connsiteX1" fmla="*/ 155661 w 181213"/>
              <a:gd name="connsiteY1" fmla="*/ 103767 h 249493"/>
              <a:gd name="connsiteX2" fmla="*/ 163600 w 181213"/>
              <a:gd name="connsiteY2" fmla="*/ 208951 h 249493"/>
              <a:gd name="connsiteX3" fmla="*/ 148006 w 181213"/>
              <a:gd name="connsiteY3" fmla="*/ 224544 h 249493"/>
              <a:gd name="connsiteX4" fmla="*/ 130428 w 181213"/>
              <a:gd name="connsiteY4" fmla="*/ 232483 h 249493"/>
              <a:gd name="connsiteX5" fmla="*/ 17022 w 181213"/>
              <a:gd name="connsiteY5" fmla="*/ 232483 h 249493"/>
              <a:gd name="connsiteX6" fmla="*/ 26945 w 181213"/>
              <a:gd name="connsiteY6" fmla="*/ 73714 h 249493"/>
              <a:gd name="connsiteX7" fmla="*/ 39420 w 181213"/>
              <a:gd name="connsiteY7" fmla="*/ 73714 h 249493"/>
              <a:gd name="connsiteX8" fmla="*/ 39420 w 181213"/>
              <a:gd name="connsiteY8" fmla="*/ 96395 h 249493"/>
              <a:gd name="connsiteX9" fmla="*/ 45090 w 181213"/>
              <a:gd name="connsiteY9" fmla="*/ 102066 h 249493"/>
              <a:gd name="connsiteX10" fmla="*/ 50761 w 181213"/>
              <a:gd name="connsiteY10" fmla="*/ 96395 h 249493"/>
              <a:gd name="connsiteX11" fmla="*/ 50761 w 181213"/>
              <a:gd name="connsiteY11" fmla="*/ 73714 h 249493"/>
              <a:gd name="connsiteX12" fmla="*/ 107464 w 181213"/>
              <a:gd name="connsiteY12" fmla="*/ 73714 h 249493"/>
              <a:gd name="connsiteX13" fmla="*/ 107464 w 181213"/>
              <a:gd name="connsiteY13" fmla="*/ 96395 h 249493"/>
              <a:gd name="connsiteX14" fmla="*/ 113134 w 181213"/>
              <a:gd name="connsiteY14" fmla="*/ 102066 h 249493"/>
              <a:gd name="connsiteX15" fmla="*/ 118804 w 181213"/>
              <a:gd name="connsiteY15" fmla="*/ 96395 h 249493"/>
              <a:gd name="connsiteX16" fmla="*/ 118804 w 181213"/>
              <a:gd name="connsiteY16" fmla="*/ 73714 h 249493"/>
              <a:gd name="connsiteX17" fmla="*/ 140352 w 181213"/>
              <a:gd name="connsiteY17" fmla="*/ 73714 h 249493"/>
              <a:gd name="connsiteX18" fmla="*/ 130428 w 181213"/>
              <a:gd name="connsiteY18" fmla="*/ 232483 h 249493"/>
              <a:gd name="connsiteX19" fmla="*/ 50761 w 181213"/>
              <a:gd name="connsiteY19" fmla="*/ 45363 h 249493"/>
              <a:gd name="connsiteX20" fmla="*/ 71457 w 181213"/>
              <a:gd name="connsiteY20" fmla="*/ 18145 h 249493"/>
              <a:gd name="connsiteX21" fmla="*/ 64936 w 181213"/>
              <a:gd name="connsiteY21" fmla="*/ 39692 h 249493"/>
              <a:gd name="connsiteX22" fmla="*/ 64936 w 181213"/>
              <a:gd name="connsiteY22" fmla="*/ 56703 h 249493"/>
              <a:gd name="connsiteX23" fmla="*/ 50761 w 181213"/>
              <a:gd name="connsiteY23" fmla="*/ 56703 h 249493"/>
              <a:gd name="connsiteX24" fmla="*/ 50761 w 181213"/>
              <a:gd name="connsiteY24" fmla="*/ 45363 h 249493"/>
              <a:gd name="connsiteX25" fmla="*/ 86484 w 181213"/>
              <a:gd name="connsiteY25" fmla="*/ 17861 h 249493"/>
              <a:gd name="connsiteX26" fmla="*/ 107464 w 181213"/>
              <a:gd name="connsiteY26" fmla="*/ 45363 h 249493"/>
              <a:gd name="connsiteX27" fmla="*/ 107464 w 181213"/>
              <a:gd name="connsiteY27" fmla="*/ 56703 h 249493"/>
              <a:gd name="connsiteX28" fmla="*/ 76277 w 181213"/>
              <a:gd name="connsiteY28" fmla="*/ 56703 h 249493"/>
              <a:gd name="connsiteX29" fmla="*/ 76277 w 181213"/>
              <a:gd name="connsiteY29" fmla="*/ 39692 h 249493"/>
              <a:gd name="connsiteX30" fmla="*/ 86484 w 181213"/>
              <a:gd name="connsiteY30" fmla="*/ 17861 h 249493"/>
              <a:gd name="connsiteX31" fmla="*/ 104629 w 181213"/>
              <a:gd name="connsiteY31" fmla="*/ 11341 h 249493"/>
              <a:gd name="connsiteX32" fmla="*/ 132980 w 181213"/>
              <a:gd name="connsiteY32" fmla="*/ 39692 h 249493"/>
              <a:gd name="connsiteX33" fmla="*/ 132980 w 181213"/>
              <a:gd name="connsiteY33" fmla="*/ 56703 h 249493"/>
              <a:gd name="connsiteX34" fmla="*/ 118804 w 181213"/>
              <a:gd name="connsiteY34" fmla="*/ 56703 h 249493"/>
              <a:gd name="connsiteX35" fmla="*/ 118804 w 181213"/>
              <a:gd name="connsiteY35" fmla="*/ 45363 h 249493"/>
              <a:gd name="connsiteX36" fmla="*/ 100092 w 181213"/>
              <a:gd name="connsiteY36" fmla="*/ 11624 h 249493"/>
              <a:gd name="connsiteX37" fmla="*/ 104629 w 181213"/>
              <a:gd name="connsiteY37" fmla="*/ 11341 h 249493"/>
              <a:gd name="connsiteX38" fmla="*/ 169837 w 181213"/>
              <a:gd name="connsiteY38" fmla="*/ 67477 h 249493"/>
              <a:gd name="connsiteX39" fmla="*/ 158497 w 181213"/>
              <a:gd name="connsiteY39" fmla="*/ 56703 h 249493"/>
              <a:gd name="connsiteX40" fmla="*/ 146305 w 181213"/>
              <a:gd name="connsiteY40" fmla="*/ 56703 h 249493"/>
              <a:gd name="connsiteX41" fmla="*/ 157646 w 181213"/>
              <a:gd name="connsiteY41" fmla="*/ 66343 h 249493"/>
              <a:gd name="connsiteX42" fmla="*/ 146305 w 181213"/>
              <a:gd name="connsiteY42" fmla="*/ 56703 h 249493"/>
              <a:gd name="connsiteX43" fmla="*/ 144321 w 181213"/>
              <a:gd name="connsiteY43" fmla="*/ 56703 h 249493"/>
              <a:gd name="connsiteX44" fmla="*/ 144321 w 181213"/>
              <a:gd name="connsiteY44" fmla="*/ 39692 h 249493"/>
              <a:gd name="connsiteX45" fmla="*/ 104629 w 181213"/>
              <a:gd name="connsiteY45" fmla="*/ 0 h 249493"/>
              <a:gd name="connsiteX46" fmla="*/ 83932 w 181213"/>
              <a:gd name="connsiteY46" fmla="*/ 5954 h 249493"/>
              <a:gd name="connsiteX47" fmla="*/ 79112 w 181213"/>
              <a:gd name="connsiteY47" fmla="*/ 5670 h 249493"/>
              <a:gd name="connsiteX48" fmla="*/ 39420 w 181213"/>
              <a:gd name="connsiteY48" fmla="*/ 45363 h 249493"/>
              <a:gd name="connsiteX49" fmla="*/ 39420 w 181213"/>
              <a:gd name="connsiteY49" fmla="*/ 56703 h 249493"/>
              <a:gd name="connsiteX50" fmla="*/ 21842 w 181213"/>
              <a:gd name="connsiteY50" fmla="*/ 56703 h 249493"/>
              <a:gd name="connsiteX51" fmla="*/ 10501 w 181213"/>
              <a:gd name="connsiteY51" fmla="*/ 67477 h 249493"/>
              <a:gd name="connsiteX52" fmla="*/ 11 w 181213"/>
              <a:gd name="connsiteY52" fmla="*/ 237586 h 249493"/>
              <a:gd name="connsiteX53" fmla="*/ 11352 w 181213"/>
              <a:gd name="connsiteY53" fmla="*/ 249494 h 249493"/>
              <a:gd name="connsiteX54" fmla="*/ 136099 w 181213"/>
              <a:gd name="connsiteY54" fmla="*/ 249494 h 249493"/>
              <a:gd name="connsiteX55" fmla="*/ 142620 w 181213"/>
              <a:gd name="connsiteY55" fmla="*/ 249494 h 249493"/>
              <a:gd name="connsiteX56" fmla="*/ 150842 w 181213"/>
              <a:gd name="connsiteY56" fmla="*/ 245808 h 249493"/>
              <a:gd name="connsiteX57" fmla="*/ 177776 w 181213"/>
              <a:gd name="connsiteY57" fmla="*/ 219158 h 249493"/>
              <a:gd name="connsiteX58" fmla="*/ 181178 w 181213"/>
              <a:gd name="connsiteY58" fmla="*/ 210369 h 249493"/>
              <a:gd name="connsiteX59" fmla="*/ 169837 w 181213"/>
              <a:gd name="connsiteY59" fmla="*/ 67477 h 2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1213" h="249493">
                <a:moveTo>
                  <a:pt x="148006" y="224544"/>
                </a:moveTo>
                <a:lnTo>
                  <a:pt x="155661" y="103767"/>
                </a:lnTo>
                <a:lnTo>
                  <a:pt x="163600" y="208951"/>
                </a:lnTo>
                <a:lnTo>
                  <a:pt x="148006" y="224544"/>
                </a:lnTo>
                <a:close/>
                <a:moveTo>
                  <a:pt x="130428" y="232483"/>
                </a:moveTo>
                <a:lnTo>
                  <a:pt x="17022" y="232483"/>
                </a:lnTo>
                <a:lnTo>
                  <a:pt x="26945" y="73714"/>
                </a:lnTo>
                <a:lnTo>
                  <a:pt x="39420" y="73714"/>
                </a:lnTo>
                <a:lnTo>
                  <a:pt x="39420" y="96395"/>
                </a:lnTo>
                <a:cubicBezTo>
                  <a:pt x="39420" y="99514"/>
                  <a:pt x="41972" y="102066"/>
                  <a:pt x="45090" y="102066"/>
                </a:cubicBezTo>
                <a:cubicBezTo>
                  <a:pt x="48209" y="102066"/>
                  <a:pt x="50761" y="99514"/>
                  <a:pt x="50761" y="96395"/>
                </a:cubicBezTo>
                <a:lnTo>
                  <a:pt x="50761" y="73714"/>
                </a:lnTo>
                <a:lnTo>
                  <a:pt x="107464" y="73714"/>
                </a:lnTo>
                <a:lnTo>
                  <a:pt x="107464" y="96395"/>
                </a:lnTo>
                <a:cubicBezTo>
                  <a:pt x="107464" y="99514"/>
                  <a:pt x="110015" y="102066"/>
                  <a:pt x="113134" y="102066"/>
                </a:cubicBezTo>
                <a:cubicBezTo>
                  <a:pt x="116253" y="102066"/>
                  <a:pt x="118804" y="99514"/>
                  <a:pt x="118804" y="96395"/>
                </a:cubicBezTo>
                <a:lnTo>
                  <a:pt x="118804" y="73714"/>
                </a:lnTo>
                <a:lnTo>
                  <a:pt x="140352" y="73714"/>
                </a:lnTo>
                <a:lnTo>
                  <a:pt x="130428" y="232483"/>
                </a:lnTo>
                <a:close/>
                <a:moveTo>
                  <a:pt x="50761" y="45363"/>
                </a:moveTo>
                <a:cubicBezTo>
                  <a:pt x="50761" y="32321"/>
                  <a:pt x="59550" y="21547"/>
                  <a:pt x="71457" y="18145"/>
                </a:cubicBezTo>
                <a:cubicBezTo>
                  <a:pt x="67204" y="24382"/>
                  <a:pt x="64936" y="31754"/>
                  <a:pt x="64936" y="39692"/>
                </a:cubicBezTo>
                <a:lnTo>
                  <a:pt x="64936" y="56703"/>
                </a:lnTo>
                <a:lnTo>
                  <a:pt x="50761" y="56703"/>
                </a:lnTo>
                <a:lnTo>
                  <a:pt x="50761" y="45363"/>
                </a:lnTo>
                <a:close/>
                <a:moveTo>
                  <a:pt x="86484" y="17861"/>
                </a:moveTo>
                <a:cubicBezTo>
                  <a:pt x="98675" y="20980"/>
                  <a:pt x="107464" y="32037"/>
                  <a:pt x="107464" y="45363"/>
                </a:cubicBezTo>
                <a:lnTo>
                  <a:pt x="107464" y="56703"/>
                </a:lnTo>
                <a:lnTo>
                  <a:pt x="76277" y="56703"/>
                </a:lnTo>
                <a:lnTo>
                  <a:pt x="76277" y="39692"/>
                </a:lnTo>
                <a:cubicBezTo>
                  <a:pt x="76277" y="30903"/>
                  <a:pt x="80246" y="23248"/>
                  <a:pt x="86484" y="17861"/>
                </a:cubicBezTo>
                <a:close/>
                <a:moveTo>
                  <a:pt x="104629" y="11341"/>
                </a:moveTo>
                <a:cubicBezTo>
                  <a:pt x="120222" y="11341"/>
                  <a:pt x="132980" y="24099"/>
                  <a:pt x="132980" y="39692"/>
                </a:cubicBezTo>
                <a:lnTo>
                  <a:pt x="132980" y="56703"/>
                </a:lnTo>
                <a:lnTo>
                  <a:pt x="118804" y="56703"/>
                </a:lnTo>
                <a:lnTo>
                  <a:pt x="118804" y="45363"/>
                </a:lnTo>
                <a:cubicBezTo>
                  <a:pt x="118804" y="31187"/>
                  <a:pt x="111433" y="18712"/>
                  <a:pt x="100092" y="11624"/>
                </a:cubicBezTo>
                <a:cubicBezTo>
                  <a:pt x="101510" y="11624"/>
                  <a:pt x="103211" y="11341"/>
                  <a:pt x="104629" y="11341"/>
                </a:cubicBezTo>
                <a:close/>
                <a:moveTo>
                  <a:pt x="169837" y="67477"/>
                </a:moveTo>
                <a:cubicBezTo>
                  <a:pt x="169554" y="61523"/>
                  <a:pt x="164450" y="56703"/>
                  <a:pt x="158497" y="56703"/>
                </a:cubicBezTo>
                <a:lnTo>
                  <a:pt x="146305" y="56703"/>
                </a:lnTo>
                <a:cubicBezTo>
                  <a:pt x="151976" y="56703"/>
                  <a:pt x="156795" y="60956"/>
                  <a:pt x="157646" y="66343"/>
                </a:cubicBezTo>
                <a:cubicBezTo>
                  <a:pt x="156795" y="60956"/>
                  <a:pt x="152259" y="56703"/>
                  <a:pt x="146305" y="56703"/>
                </a:cubicBezTo>
                <a:lnTo>
                  <a:pt x="144321" y="56703"/>
                </a:lnTo>
                <a:lnTo>
                  <a:pt x="144321" y="39692"/>
                </a:lnTo>
                <a:cubicBezTo>
                  <a:pt x="144321" y="17861"/>
                  <a:pt x="126459" y="0"/>
                  <a:pt x="104629" y="0"/>
                </a:cubicBezTo>
                <a:cubicBezTo>
                  <a:pt x="96974" y="0"/>
                  <a:pt x="89886" y="2268"/>
                  <a:pt x="83932" y="5954"/>
                </a:cubicBezTo>
                <a:cubicBezTo>
                  <a:pt x="82231" y="5670"/>
                  <a:pt x="80813" y="5670"/>
                  <a:pt x="79112" y="5670"/>
                </a:cubicBezTo>
                <a:cubicBezTo>
                  <a:pt x="57281" y="5670"/>
                  <a:pt x="39420" y="23532"/>
                  <a:pt x="39420" y="45363"/>
                </a:cubicBezTo>
                <a:lnTo>
                  <a:pt x="39420" y="56703"/>
                </a:lnTo>
                <a:lnTo>
                  <a:pt x="21842" y="56703"/>
                </a:lnTo>
                <a:cubicBezTo>
                  <a:pt x="15888" y="56703"/>
                  <a:pt x="10785" y="61239"/>
                  <a:pt x="10501" y="67477"/>
                </a:cubicBezTo>
                <a:lnTo>
                  <a:pt x="11" y="237586"/>
                </a:lnTo>
                <a:cubicBezTo>
                  <a:pt x="-272" y="244107"/>
                  <a:pt x="4831" y="249494"/>
                  <a:pt x="11352" y="249494"/>
                </a:cubicBezTo>
                <a:lnTo>
                  <a:pt x="136099" y="249494"/>
                </a:lnTo>
                <a:lnTo>
                  <a:pt x="142620" y="249494"/>
                </a:lnTo>
                <a:cubicBezTo>
                  <a:pt x="145738" y="249494"/>
                  <a:pt x="148857" y="248076"/>
                  <a:pt x="150842" y="245808"/>
                </a:cubicBezTo>
                <a:lnTo>
                  <a:pt x="177776" y="219158"/>
                </a:lnTo>
                <a:cubicBezTo>
                  <a:pt x="180044" y="216889"/>
                  <a:pt x="181461" y="213487"/>
                  <a:pt x="181178" y="210369"/>
                </a:cubicBezTo>
                <a:lnTo>
                  <a:pt x="169837" y="6747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Mar 7, 2023</a:t>
            </a:r>
            <a:endParaRPr lang="en-US" dirty="0"/>
          </a:p>
        </p:txBody>
      </p:sp>
      <p:sp>
        <p:nvSpPr>
          <p:cNvPr id="54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pic>
        <p:nvPicPr>
          <p:cNvPr id="55" name="Picture 54" descr="Download App Ios Drive Cloud Vector Iphone Icloud HQ PNG Image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3418">
            <a:off x="8267026" y="3494291"/>
            <a:ext cx="708205" cy="708205"/>
          </a:xfrm>
          <a:prstGeom prst="rect">
            <a:avLst/>
          </a:prstGeom>
          <a:noFill/>
        </p:spPr>
      </p:pic>
      <p:pic>
        <p:nvPicPr>
          <p:cNvPr id="56" name="Picture 55" descr="Clipart - Ke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5295">
            <a:off x="7240951" y="4098562"/>
            <a:ext cx="534045" cy="538532"/>
          </a:xfrm>
          <a:prstGeom prst="rect">
            <a:avLst/>
          </a:prstGeom>
        </p:spPr>
      </p:pic>
      <p:pic>
        <p:nvPicPr>
          <p:cNvPr id="58" name="Picture 57" descr="Note Paper Sheet · Free vector graphic on Pixabay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3689">
            <a:off x="6189828" y="4606899"/>
            <a:ext cx="424449" cy="5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DEE">
                <a:alpha val="97000"/>
              </a:srgbClr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66F86120-1771-4DF4-A318-CB205B95B529}"/>
              </a:ext>
            </a:extLst>
          </p:cNvPr>
          <p:cNvSpPr/>
          <p:nvPr/>
        </p:nvSpPr>
        <p:spPr>
          <a:xfrm>
            <a:off x="6107450" y="318409"/>
            <a:ext cx="5003394" cy="4764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21600"/>
                </a:moveTo>
                <a:cubicBezTo>
                  <a:pt x="21559" y="20633"/>
                  <a:pt x="21600" y="19655"/>
                  <a:pt x="21600" y="18645"/>
                </a:cubicBezTo>
                <a:cubicBezTo>
                  <a:pt x="21600" y="8344"/>
                  <a:pt x="16762" y="0"/>
                  <a:pt x="10800" y="0"/>
                </a:cubicBezTo>
                <a:cubicBezTo>
                  <a:pt x="4838" y="0"/>
                  <a:pt x="0" y="8344"/>
                  <a:pt x="0" y="18645"/>
                </a:cubicBezTo>
                <a:cubicBezTo>
                  <a:pt x="0" y="19655"/>
                  <a:pt x="51" y="20643"/>
                  <a:pt x="132" y="21600"/>
                </a:cubicBezTo>
                <a:lnTo>
                  <a:pt x="21468" y="216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BDEFDAB8-57EE-44C7-B02F-F40895CA278C}"/>
              </a:ext>
            </a:extLst>
          </p:cNvPr>
          <p:cNvSpPr/>
          <p:nvPr/>
        </p:nvSpPr>
        <p:spPr>
          <a:xfrm>
            <a:off x="6130896" y="1092130"/>
            <a:ext cx="4475882" cy="4994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48"/>
                </a:moveTo>
                <a:lnTo>
                  <a:pt x="362" y="21580"/>
                </a:lnTo>
                <a:lnTo>
                  <a:pt x="6698" y="17209"/>
                </a:lnTo>
                <a:cubicBezTo>
                  <a:pt x="6698" y="17199"/>
                  <a:pt x="6698" y="17199"/>
                  <a:pt x="6710" y="17189"/>
                </a:cubicBezTo>
                <a:cubicBezTo>
                  <a:pt x="6744" y="17077"/>
                  <a:pt x="6789" y="16966"/>
                  <a:pt x="6823" y="16864"/>
                </a:cubicBezTo>
                <a:cubicBezTo>
                  <a:pt x="6868" y="16722"/>
                  <a:pt x="6913" y="16580"/>
                  <a:pt x="6970" y="16448"/>
                </a:cubicBezTo>
                <a:cubicBezTo>
                  <a:pt x="7026" y="16307"/>
                  <a:pt x="7072" y="16154"/>
                  <a:pt x="7128" y="16012"/>
                </a:cubicBezTo>
                <a:cubicBezTo>
                  <a:pt x="7174" y="15891"/>
                  <a:pt x="7219" y="15769"/>
                  <a:pt x="7253" y="15647"/>
                </a:cubicBezTo>
                <a:cubicBezTo>
                  <a:pt x="7287" y="15566"/>
                  <a:pt x="7309" y="15485"/>
                  <a:pt x="7343" y="15404"/>
                </a:cubicBezTo>
                <a:cubicBezTo>
                  <a:pt x="7377" y="15292"/>
                  <a:pt x="7423" y="15191"/>
                  <a:pt x="7445" y="15079"/>
                </a:cubicBezTo>
                <a:cubicBezTo>
                  <a:pt x="7468" y="14978"/>
                  <a:pt x="7502" y="14877"/>
                  <a:pt x="7502" y="14775"/>
                </a:cubicBezTo>
                <a:cubicBezTo>
                  <a:pt x="7502" y="14664"/>
                  <a:pt x="7490" y="14542"/>
                  <a:pt x="7479" y="14430"/>
                </a:cubicBezTo>
                <a:cubicBezTo>
                  <a:pt x="7468" y="14359"/>
                  <a:pt x="7456" y="14288"/>
                  <a:pt x="7445" y="14217"/>
                </a:cubicBezTo>
                <a:cubicBezTo>
                  <a:pt x="7434" y="14116"/>
                  <a:pt x="7400" y="14005"/>
                  <a:pt x="7400" y="13903"/>
                </a:cubicBezTo>
                <a:cubicBezTo>
                  <a:pt x="7389" y="13751"/>
                  <a:pt x="7411" y="13599"/>
                  <a:pt x="7456" y="13457"/>
                </a:cubicBezTo>
                <a:cubicBezTo>
                  <a:pt x="7490" y="13325"/>
                  <a:pt x="7524" y="13183"/>
                  <a:pt x="7581" y="13051"/>
                </a:cubicBezTo>
                <a:cubicBezTo>
                  <a:pt x="7649" y="12879"/>
                  <a:pt x="7739" y="12707"/>
                  <a:pt x="7807" y="12534"/>
                </a:cubicBezTo>
                <a:cubicBezTo>
                  <a:pt x="7898" y="12321"/>
                  <a:pt x="7988" y="12108"/>
                  <a:pt x="8090" y="11905"/>
                </a:cubicBezTo>
                <a:cubicBezTo>
                  <a:pt x="8158" y="11743"/>
                  <a:pt x="8237" y="11581"/>
                  <a:pt x="8305" y="11419"/>
                </a:cubicBezTo>
                <a:cubicBezTo>
                  <a:pt x="8350" y="11317"/>
                  <a:pt x="8396" y="11226"/>
                  <a:pt x="8441" y="11125"/>
                </a:cubicBezTo>
                <a:cubicBezTo>
                  <a:pt x="8509" y="10962"/>
                  <a:pt x="8565" y="10800"/>
                  <a:pt x="8611" y="10638"/>
                </a:cubicBezTo>
                <a:cubicBezTo>
                  <a:pt x="8645" y="10546"/>
                  <a:pt x="8667" y="10455"/>
                  <a:pt x="8678" y="10364"/>
                </a:cubicBezTo>
                <a:cubicBezTo>
                  <a:pt x="8701" y="10263"/>
                  <a:pt x="8712" y="10161"/>
                  <a:pt x="8735" y="10060"/>
                </a:cubicBezTo>
                <a:cubicBezTo>
                  <a:pt x="8758" y="9958"/>
                  <a:pt x="8792" y="9867"/>
                  <a:pt x="8814" y="9766"/>
                </a:cubicBezTo>
                <a:cubicBezTo>
                  <a:pt x="8826" y="9695"/>
                  <a:pt x="8893" y="9695"/>
                  <a:pt x="8939" y="9685"/>
                </a:cubicBezTo>
                <a:cubicBezTo>
                  <a:pt x="8984" y="9685"/>
                  <a:pt x="9052" y="9685"/>
                  <a:pt x="9063" y="9745"/>
                </a:cubicBezTo>
                <a:cubicBezTo>
                  <a:pt x="9086" y="9827"/>
                  <a:pt x="9097" y="9897"/>
                  <a:pt x="9120" y="9979"/>
                </a:cubicBezTo>
                <a:cubicBezTo>
                  <a:pt x="9131" y="10039"/>
                  <a:pt x="9142" y="10090"/>
                  <a:pt x="9154" y="10151"/>
                </a:cubicBezTo>
                <a:cubicBezTo>
                  <a:pt x="9176" y="10263"/>
                  <a:pt x="9210" y="10374"/>
                  <a:pt x="9233" y="10486"/>
                </a:cubicBezTo>
                <a:cubicBezTo>
                  <a:pt x="9256" y="10587"/>
                  <a:pt x="9267" y="10688"/>
                  <a:pt x="9289" y="10790"/>
                </a:cubicBezTo>
                <a:cubicBezTo>
                  <a:pt x="9346" y="10962"/>
                  <a:pt x="9414" y="11125"/>
                  <a:pt x="9482" y="11297"/>
                </a:cubicBezTo>
                <a:cubicBezTo>
                  <a:pt x="9561" y="11469"/>
                  <a:pt x="9640" y="11642"/>
                  <a:pt x="9731" y="11814"/>
                </a:cubicBezTo>
                <a:cubicBezTo>
                  <a:pt x="9821" y="11986"/>
                  <a:pt x="9912" y="12159"/>
                  <a:pt x="9991" y="12341"/>
                </a:cubicBezTo>
                <a:cubicBezTo>
                  <a:pt x="10082" y="12534"/>
                  <a:pt x="10172" y="12727"/>
                  <a:pt x="10263" y="12919"/>
                </a:cubicBezTo>
                <a:cubicBezTo>
                  <a:pt x="10296" y="12990"/>
                  <a:pt x="10319" y="13072"/>
                  <a:pt x="10353" y="13143"/>
                </a:cubicBezTo>
                <a:cubicBezTo>
                  <a:pt x="10387" y="13244"/>
                  <a:pt x="10410" y="13345"/>
                  <a:pt x="10444" y="13457"/>
                </a:cubicBezTo>
                <a:cubicBezTo>
                  <a:pt x="10466" y="13548"/>
                  <a:pt x="10489" y="13650"/>
                  <a:pt x="10489" y="13741"/>
                </a:cubicBezTo>
                <a:cubicBezTo>
                  <a:pt x="10500" y="13913"/>
                  <a:pt x="10477" y="14076"/>
                  <a:pt x="10444" y="14238"/>
                </a:cubicBezTo>
                <a:cubicBezTo>
                  <a:pt x="10421" y="14349"/>
                  <a:pt x="10398" y="14471"/>
                  <a:pt x="10387" y="14583"/>
                </a:cubicBezTo>
                <a:cubicBezTo>
                  <a:pt x="10364" y="14755"/>
                  <a:pt x="10398" y="14927"/>
                  <a:pt x="10455" y="15090"/>
                </a:cubicBezTo>
                <a:cubicBezTo>
                  <a:pt x="10478" y="15150"/>
                  <a:pt x="10500" y="15211"/>
                  <a:pt x="10523" y="15272"/>
                </a:cubicBezTo>
                <a:cubicBezTo>
                  <a:pt x="10557" y="15374"/>
                  <a:pt x="10579" y="15475"/>
                  <a:pt x="10625" y="15576"/>
                </a:cubicBezTo>
                <a:cubicBezTo>
                  <a:pt x="10659" y="15688"/>
                  <a:pt x="10704" y="15789"/>
                  <a:pt x="10749" y="15901"/>
                </a:cubicBezTo>
                <a:cubicBezTo>
                  <a:pt x="10794" y="16033"/>
                  <a:pt x="10828" y="16165"/>
                  <a:pt x="10874" y="16296"/>
                </a:cubicBezTo>
                <a:cubicBezTo>
                  <a:pt x="10919" y="16428"/>
                  <a:pt x="10975" y="16570"/>
                  <a:pt x="11021" y="16702"/>
                </a:cubicBezTo>
                <a:cubicBezTo>
                  <a:pt x="11066" y="16824"/>
                  <a:pt x="11111" y="16945"/>
                  <a:pt x="11145" y="17067"/>
                </a:cubicBezTo>
                <a:cubicBezTo>
                  <a:pt x="11168" y="17118"/>
                  <a:pt x="11190" y="17168"/>
                  <a:pt x="11202" y="17219"/>
                </a:cubicBezTo>
                <a:lnTo>
                  <a:pt x="2523" y="21600"/>
                </a:lnTo>
                <a:lnTo>
                  <a:pt x="3078" y="21600"/>
                </a:lnTo>
                <a:lnTo>
                  <a:pt x="11892" y="17219"/>
                </a:lnTo>
                <a:cubicBezTo>
                  <a:pt x="11892" y="17026"/>
                  <a:pt x="11903" y="16844"/>
                  <a:pt x="11915" y="16651"/>
                </a:cubicBezTo>
                <a:cubicBezTo>
                  <a:pt x="11915" y="16651"/>
                  <a:pt x="11915" y="16641"/>
                  <a:pt x="11915" y="16641"/>
                </a:cubicBezTo>
                <a:cubicBezTo>
                  <a:pt x="11937" y="16489"/>
                  <a:pt x="11960" y="16347"/>
                  <a:pt x="11960" y="16195"/>
                </a:cubicBezTo>
                <a:cubicBezTo>
                  <a:pt x="11960" y="15739"/>
                  <a:pt x="11948" y="15282"/>
                  <a:pt x="11937" y="14826"/>
                </a:cubicBezTo>
                <a:cubicBezTo>
                  <a:pt x="11937" y="14755"/>
                  <a:pt x="11926" y="14684"/>
                  <a:pt x="11903" y="14623"/>
                </a:cubicBezTo>
                <a:cubicBezTo>
                  <a:pt x="11835" y="14430"/>
                  <a:pt x="11767" y="14238"/>
                  <a:pt x="11666" y="14065"/>
                </a:cubicBezTo>
                <a:cubicBezTo>
                  <a:pt x="11552" y="13873"/>
                  <a:pt x="11530" y="13670"/>
                  <a:pt x="11518" y="13467"/>
                </a:cubicBezTo>
                <a:cubicBezTo>
                  <a:pt x="11507" y="13214"/>
                  <a:pt x="11496" y="12970"/>
                  <a:pt x="11530" y="12717"/>
                </a:cubicBezTo>
                <a:cubicBezTo>
                  <a:pt x="11552" y="12534"/>
                  <a:pt x="11518" y="12352"/>
                  <a:pt x="11507" y="12169"/>
                </a:cubicBezTo>
                <a:cubicBezTo>
                  <a:pt x="11496" y="12037"/>
                  <a:pt x="11496" y="11905"/>
                  <a:pt x="11485" y="11774"/>
                </a:cubicBezTo>
                <a:cubicBezTo>
                  <a:pt x="11473" y="11713"/>
                  <a:pt x="11462" y="11642"/>
                  <a:pt x="11451" y="11581"/>
                </a:cubicBezTo>
                <a:cubicBezTo>
                  <a:pt x="11439" y="11490"/>
                  <a:pt x="11417" y="11398"/>
                  <a:pt x="11394" y="11307"/>
                </a:cubicBezTo>
                <a:cubicBezTo>
                  <a:pt x="11383" y="11246"/>
                  <a:pt x="11371" y="11185"/>
                  <a:pt x="11360" y="11125"/>
                </a:cubicBezTo>
                <a:cubicBezTo>
                  <a:pt x="11337" y="11013"/>
                  <a:pt x="11315" y="10901"/>
                  <a:pt x="11281" y="10790"/>
                </a:cubicBezTo>
                <a:cubicBezTo>
                  <a:pt x="11270" y="10719"/>
                  <a:pt x="11247" y="10648"/>
                  <a:pt x="11236" y="10587"/>
                </a:cubicBezTo>
                <a:cubicBezTo>
                  <a:pt x="11224" y="10526"/>
                  <a:pt x="11213" y="10475"/>
                  <a:pt x="11202" y="10394"/>
                </a:cubicBezTo>
                <a:cubicBezTo>
                  <a:pt x="11236" y="10415"/>
                  <a:pt x="11236" y="10415"/>
                  <a:pt x="11247" y="10425"/>
                </a:cubicBezTo>
                <a:cubicBezTo>
                  <a:pt x="11394" y="10546"/>
                  <a:pt x="11530" y="10658"/>
                  <a:pt x="11677" y="10780"/>
                </a:cubicBezTo>
                <a:cubicBezTo>
                  <a:pt x="11688" y="10790"/>
                  <a:pt x="11700" y="10800"/>
                  <a:pt x="11711" y="10810"/>
                </a:cubicBezTo>
                <a:cubicBezTo>
                  <a:pt x="11869" y="10932"/>
                  <a:pt x="12039" y="11054"/>
                  <a:pt x="12197" y="11175"/>
                </a:cubicBezTo>
                <a:cubicBezTo>
                  <a:pt x="12265" y="11226"/>
                  <a:pt x="12322" y="11277"/>
                  <a:pt x="12390" y="11327"/>
                </a:cubicBezTo>
                <a:cubicBezTo>
                  <a:pt x="12446" y="11368"/>
                  <a:pt x="12503" y="11398"/>
                  <a:pt x="12559" y="11429"/>
                </a:cubicBezTo>
                <a:cubicBezTo>
                  <a:pt x="12571" y="11429"/>
                  <a:pt x="12571" y="11419"/>
                  <a:pt x="12582" y="11419"/>
                </a:cubicBezTo>
                <a:cubicBezTo>
                  <a:pt x="12571" y="11388"/>
                  <a:pt x="12559" y="11358"/>
                  <a:pt x="12548" y="11337"/>
                </a:cubicBezTo>
                <a:cubicBezTo>
                  <a:pt x="12514" y="11216"/>
                  <a:pt x="12492" y="11094"/>
                  <a:pt x="12458" y="10962"/>
                </a:cubicBezTo>
                <a:cubicBezTo>
                  <a:pt x="12435" y="10861"/>
                  <a:pt x="12412" y="10749"/>
                  <a:pt x="12412" y="10648"/>
                </a:cubicBezTo>
                <a:cubicBezTo>
                  <a:pt x="12401" y="10455"/>
                  <a:pt x="12401" y="10263"/>
                  <a:pt x="12458" y="10080"/>
                </a:cubicBezTo>
                <a:cubicBezTo>
                  <a:pt x="12480" y="9999"/>
                  <a:pt x="12492" y="9908"/>
                  <a:pt x="12526" y="9837"/>
                </a:cubicBezTo>
                <a:cubicBezTo>
                  <a:pt x="12616" y="9634"/>
                  <a:pt x="12707" y="9441"/>
                  <a:pt x="12865" y="9279"/>
                </a:cubicBezTo>
                <a:cubicBezTo>
                  <a:pt x="13035" y="9096"/>
                  <a:pt x="13238" y="8944"/>
                  <a:pt x="13465" y="8823"/>
                </a:cubicBezTo>
                <a:cubicBezTo>
                  <a:pt x="13668" y="8721"/>
                  <a:pt x="13883" y="8670"/>
                  <a:pt x="14110" y="8670"/>
                </a:cubicBezTo>
                <a:cubicBezTo>
                  <a:pt x="14347" y="8670"/>
                  <a:pt x="14573" y="8681"/>
                  <a:pt x="14800" y="8691"/>
                </a:cubicBezTo>
                <a:cubicBezTo>
                  <a:pt x="14936" y="8701"/>
                  <a:pt x="15071" y="8721"/>
                  <a:pt x="15207" y="8711"/>
                </a:cubicBezTo>
                <a:cubicBezTo>
                  <a:pt x="15456" y="8701"/>
                  <a:pt x="15705" y="8731"/>
                  <a:pt x="15965" y="8691"/>
                </a:cubicBezTo>
                <a:cubicBezTo>
                  <a:pt x="16135" y="8670"/>
                  <a:pt x="16305" y="8650"/>
                  <a:pt x="16474" y="8620"/>
                </a:cubicBezTo>
                <a:cubicBezTo>
                  <a:pt x="16667" y="8579"/>
                  <a:pt x="16848" y="8518"/>
                  <a:pt x="17017" y="8447"/>
                </a:cubicBezTo>
                <a:cubicBezTo>
                  <a:pt x="17131" y="8407"/>
                  <a:pt x="17244" y="8336"/>
                  <a:pt x="17346" y="8275"/>
                </a:cubicBezTo>
                <a:cubicBezTo>
                  <a:pt x="17538" y="8153"/>
                  <a:pt x="17696" y="8001"/>
                  <a:pt x="17810" y="7808"/>
                </a:cubicBezTo>
                <a:cubicBezTo>
                  <a:pt x="17923" y="7616"/>
                  <a:pt x="18013" y="7413"/>
                  <a:pt x="18047" y="7190"/>
                </a:cubicBezTo>
                <a:cubicBezTo>
                  <a:pt x="18081" y="7028"/>
                  <a:pt x="18126" y="6865"/>
                  <a:pt x="18149" y="6703"/>
                </a:cubicBezTo>
                <a:cubicBezTo>
                  <a:pt x="18172" y="6571"/>
                  <a:pt x="18183" y="6439"/>
                  <a:pt x="18206" y="6308"/>
                </a:cubicBezTo>
                <a:cubicBezTo>
                  <a:pt x="18228" y="6186"/>
                  <a:pt x="18251" y="6064"/>
                  <a:pt x="18262" y="5943"/>
                </a:cubicBezTo>
                <a:cubicBezTo>
                  <a:pt x="18273" y="5790"/>
                  <a:pt x="18319" y="5648"/>
                  <a:pt x="18375" y="5506"/>
                </a:cubicBezTo>
                <a:cubicBezTo>
                  <a:pt x="18466" y="5283"/>
                  <a:pt x="18568" y="5070"/>
                  <a:pt x="18794" y="4918"/>
                </a:cubicBezTo>
                <a:cubicBezTo>
                  <a:pt x="18952" y="4807"/>
                  <a:pt x="19133" y="4756"/>
                  <a:pt x="19337" y="4746"/>
                </a:cubicBezTo>
                <a:cubicBezTo>
                  <a:pt x="19518" y="4736"/>
                  <a:pt x="19688" y="4786"/>
                  <a:pt x="19858" y="4837"/>
                </a:cubicBezTo>
                <a:cubicBezTo>
                  <a:pt x="20129" y="4918"/>
                  <a:pt x="20355" y="5070"/>
                  <a:pt x="20593" y="5212"/>
                </a:cubicBezTo>
                <a:cubicBezTo>
                  <a:pt x="20695" y="5273"/>
                  <a:pt x="20797" y="5344"/>
                  <a:pt x="20887" y="5425"/>
                </a:cubicBezTo>
                <a:cubicBezTo>
                  <a:pt x="21102" y="5608"/>
                  <a:pt x="21306" y="5790"/>
                  <a:pt x="21509" y="5983"/>
                </a:cubicBezTo>
                <a:cubicBezTo>
                  <a:pt x="21543" y="6014"/>
                  <a:pt x="21555" y="6044"/>
                  <a:pt x="21577" y="6074"/>
                </a:cubicBezTo>
                <a:cubicBezTo>
                  <a:pt x="21589" y="6074"/>
                  <a:pt x="21589" y="6064"/>
                  <a:pt x="21600" y="6064"/>
                </a:cubicBezTo>
                <a:cubicBezTo>
                  <a:pt x="21600" y="6054"/>
                  <a:pt x="21600" y="6034"/>
                  <a:pt x="21589" y="6034"/>
                </a:cubicBezTo>
                <a:cubicBezTo>
                  <a:pt x="21509" y="5943"/>
                  <a:pt x="21442" y="5851"/>
                  <a:pt x="21362" y="5760"/>
                </a:cubicBezTo>
                <a:cubicBezTo>
                  <a:pt x="21261" y="5638"/>
                  <a:pt x="21147" y="5506"/>
                  <a:pt x="21034" y="5395"/>
                </a:cubicBezTo>
                <a:cubicBezTo>
                  <a:pt x="20865" y="5223"/>
                  <a:pt x="20661" y="5070"/>
                  <a:pt x="20446" y="4939"/>
                </a:cubicBezTo>
                <a:cubicBezTo>
                  <a:pt x="20321" y="4857"/>
                  <a:pt x="20186" y="4786"/>
                  <a:pt x="20050" y="4726"/>
                </a:cubicBezTo>
                <a:cubicBezTo>
                  <a:pt x="19948" y="4675"/>
                  <a:pt x="19824" y="4645"/>
                  <a:pt x="19710" y="4594"/>
                </a:cubicBezTo>
                <a:cubicBezTo>
                  <a:pt x="19541" y="4523"/>
                  <a:pt x="19348" y="4482"/>
                  <a:pt x="19167" y="4452"/>
                </a:cubicBezTo>
                <a:cubicBezTo>
                  <a:pt x="19111" y="4442"/>
                  <a:pt x="19043" y="4432"/>
                  <a:pt x="18986" y="4421"/>
                </a:cubicBezTo>
                <a:cubicBezTo>
                  <a:pt x="18884" y="4411"/>
                  <a:pt x="18783" y="4381"/>
                  <a:pt x="18681" y="4381"/>
                </a:cubicBezTo>
                <a:cubicBezTo>
                  <a:pt x="18285" y="4381"/>
                  <a:pt x="17889" y="4361"/>
                  <a:pt x="17493" y="4421"/>
                </a:cubicBezTo>
                <a:cubicBezTo>
                  <a:pt x="17368" y="4442"/>
                  <a:pt x="17244" y="4452"/>
                  <a:pt x="17119" y="4472"/>
                </a:cubicBezTo>
                <a:cubicBezTo>
                  <a:pt x="16950" y="4492"/>
                  <a:pt x="16780" y="4523"/>
                  <a:pt x="16610" y="4543"/>
                </a:cubicBezTo>
                <a:cubicBezTo>
                  <a:pt x="16554" y="4553"/>
                  <a:pt x="16497" y="4563"/>
                  <a:pt x="16452" y="4574"/>
                </a:cubicBezTo>
                <a:cubicBezTo>
                  <a:pt x="16316" y="4604"/>
                  <a:pt x="16169" y="4634"/>
                  <a:pt x="16033" y="4665"/>
                </a:cubicBezTo>
                <a:cubicBezTo>
                  <a:pt x="15931" y="4685"/>
                  <a:pt x="15841" y="4705"/>
                  <a:pt x="15739" y="4726"/>
                </a:cubicBezTo>
                <a:cubicBezTo>
                  <a:pt x="15603" y="4756"/>
                  <a:pt x="15456" y="4786"/>
                  <a:pt x="15320" y="4817"/>
                </a:cubicBezTo>
                <a:cubicBezTo>
                  <a:pt x="15207" y="4837"/>
                  <a:pt x="15094" y="4857"/>
                  <a:pt x="14981" y="4868"/>
                </a:cubicBezTo>
                <a:cubicBezTo>
                  <a:pt x="14834" y="4888"/>
                  <a:pt x="14687" y="4898"/>
                  <a:pt x="14540" y="4918"/>
                </a:cubicBezTo>
                <a:cubicBezTo>
                  <a:pt x="14494" y="4918"/>
                  <a:pt x="14460" y="4898"/>
                  <a:pt x="14415" y="4898"/>
                </a:cubicBezTo>
                <a:cubicBezTo>
                  <a:pt x="14313" y="4888"/>
                  <a:pt x="14200" y="4888"/>
                  <a:pt x="14098" y="4868"/>
                </a:cubicBezTo>
                <a:cubicBezTo>
                  <a:pt x="13940" y="4847"/>
                  <a:pt x="13781" y="4827"/>
                  <a:pt x="13634" y="4786"/>
                </a:cubicBezTo>
                <a:cubicBezTo>
                  <a:pt x="13408" y="4726"/>
                  <a:pt x="13182" y="4645"/>
                  <a:pt x="12967" y="4563"/>
                </a:cubicBezTo>
                <a:cubicBezTo>
                  <a:pt x="12774" y="4482"/>
                  <a:pt x="12593" y="4391"/>
                  <a:pt x="12412" y="4290"/>
                </a:cubicBezTo>
                <a:cubicBezTo>
                  <a:pt x="12378" y="4269"/>
                  <a:pt x="12345" y="4239"/>
                  <a:pt x="12333" y="4208"/>
                </a:cubicBezTo>
                <a:cubicBezTo>
                  <a:pt x="12288" y="4137"/>
                  <a:pt x="12254" y="4056"/>
                  <a:pt x="12220" y="3975"/>
                </a:cubicBezTo>
                <a:cubicBezTo>
                  <a:pt x="12107" y="3722"/>
                  <a:pt x="11903" y="3539"/>
                  <a:pt x="11620" y="3428"/>
                </a:cubicBezTo>
                <a:cubicBezTo>
                  <a:pt x="11428" y="3357"/>
                  <a:pt x="11236" y="3296"/>
                  <a:pt x="11043" y="3225"/>
                </a:cubicBezTo>
                <a:cubicBezTo>
                  <a:pt x="10840" y="3154"/>
                  <a:pt x="10636" y="3103"/>
                  <a:pt x="10444" y="3012"/>
                </a:cubicBezTo>
                <a:cubicBezTo>
                  <a:pt x="10217" y="2910"/>
                  <a:pt x="9991" y="2829"/>
                  <a:pt x="9765" y="2728"/>
                </a:cubicBezTo>
                <a:cubicBezTo>
                  <a:pt x="9708" y="2708"/>
                  <a:pt x="9674" y="2657"/>
                  <a:pt x="9629" y="2616"/>
                </a:cubicBezTo>
                <a:cubicBezTo>
                  <a:pt x="9618" y="2606"/>
                  <a:pt x="9606" y="2576"/>
                  <a:pt x="9606" y="2555"/>
                </a:cubicBezTo>
                <a:cubicBezTo>
                  <a:pt x="9618" y="2332"/>
                  <a:pt x="9618" y="2109"/>
                  <a:pt x="9640" y="1896"/>
                </a:cubicBezTo>
                <a:cubicBezTo>
                  <a:pt x="9640" y="1836"/>
                  <a:pt x="9674" y="1765"/>
                  <a:pt x="9719" y="1704"/>
                </a:cubicBezTo>
                <a:cubicBezTo>
                  <a:pt x="9765" y="1633"/>
                  <a:pt x="9833" y="1552"/>
                  <a:pt x="9799" y="1470"/>
                </a:cubicBezTo>
                <a:cubicBezTo>
                  <a:pt x="9765" y="1399"/>
                  <a:pt x="9833" y="1288"/>
                  <a:pt x="9708" y="1257"/>
                </a:cubicBezTo>
                <a:cubicBezTo>
                  <a:pt x="9708" y="1257"/>
                  <a:pt x="9697" y="1237"/>
                  <a:pt x="9697" y="1237"/>
                </a:cubicBezTo>
                <a:cubicBezTo>
                  <a:pt x="9708" y="1136"/>
                  <a:pt x="9708" y="1034"/>
                  <a:pt x="9742" y="933"/>
                </a:cubicBezTo>
                <a:cubicBezTo>
                  <a:pt x="9765" y="842"/>
                  <a:pt x="9867" y="801"/>
                  <a:pt x="9957" y="781"/>
                </a:cubicBezTo>
                <a:cubicBezTo>
                  <a:pt x="10036" y="761"/>
                  <a:pt x="10104" y="730"/>
                  <a:pt x="10195" y="700"/>
                </a:cubicBezTo>
                <a:cubicBezTo>
                  <a:pt x="10161" y="690"/>
                  <a:pt x="10138" y="690"/>
                  <a:pt x="10104" y="679"/>
                </a:cubicBezTo>
                <a:cubicBezTo>
                  <a:pt x="10274" y="608"/>
                  <a:pt x="10432" y="548"/>
                  <a:pt x="10602" y="477"/>
                </a:cubicBezTo>
                <a:cubicBezTo>
                  <a:pt x="10410" y="426"/>
                  <a:pt x="10240" y="385"/>
                  <a:pt x="10048" y="345"/>
                </a:cubicBezTo>
                <a:cubicBezTo>
                  <a:pt x="10206" y="223"/>
                  <a:pt x="10342" y="122"/>
                  <a:pt x="10489" y="0"/>
                </a:cubicBezTo>
                <a:cubicBezTo>
                  <a:pt x="10421" y="10"/>
                  <a:pt x="10376" y="20"/>
                  <a:pt x="10319" y="20"/>
                </a:cubicBezTo>
                <a:cubicBezTo>
                  <a:pt x="10206" y="20"/>
                  <a:pt x="10104" y="0"/>
                  <a:pt x="9991" y="0"/>
                </a:cubicBezTo>
                <a:cubicBezTo>
                  <a:pt x="9765" y="0"/>
                  <a:pt x="9527" y="10"/>
                  <a:pt x="9301" y="20"/>
                </a:cubicBezTo>
                <a:cubicBezTo>
                  <a:pt x="9289" y="20"/>
                  <a:pt x="9289" y="20"/>
                  <a:pt x="9278" y="20"/>
                </a:cubicBezTo>
                <a:cubicBezTo>
                  <a:pt x="9176" y="41"/>
                  <a:pt x="9074" y="51"/>
                  <a:pt x="8973" y="61"/>
                </a:cubicBezTo>
                <a:cubicBezTo>
                  <a:pt x="8871" y="71"/>
                  <a:pt x="8780" y="81"/>
                  <a:pt x="8678" y="91"/>
                </a:cubicBezTo>
                <a:cubicBezTo>
                  <a:pt x="8633" y="91"/>
                  <a:pt x="8588" y="101"/>
                  <a:pt x="8543" y="122"/>
                </a:cubicBezTo>
                <a:cubicBezTo>
                  <a:pt x="8475" y="142"/>
                  <a:pt x="8384" y="142"/>
                  <a:pt x="8339" y="213"/>
                </a:cubicBezTo>
                <a:cubicBezTo>
                  <a:pt x="8271" y="314"/>
                  <a:pt x="8215" y="426"/>
                  <a:pt x="8124" y="517"/>
                </a:cubicBezTo>
                <a:cubicBezTo>
                  <a:pt x="8045" y="598"/>
                  <a:pt x="8045" y="690"/>
                  <a:pt x="8045" y="791"/>
                </a:cubicBezTo>
                <a:cubicBezTo>
                  <a:pt x="8045" y="892"/>
                  <a:pt x="8045" y="994"/>
                  <a:pt x="8045" y="1095"/>
                </a:cubicBezTo>
                <a:cubicBezTo>
                  <a:pt x="8045" y="1146"/>
                  <a:pt x="8034" y="1186"/>
                  <a:pt x="7988" y="1217"/>
                </a:cubicBezTo>
                <a:cubicBezTo>
                  <a:pt x="7886" y="1278"/>
                  <a:pt x="7898" y="1369"/>
                  <a:pt x="7909" y="1450"/>
                </a:cubicBezTo>
                <a:cubicBezTo>
                  <a:pt x="7920" y="1511"/>
                  <a:pt x="7954" y="1572"/>
                  <a:pt x="7977" y="1623"/>
                </a:cubicBezTo>
                <a:cubicBezTo>
                  <a:pt x="8045" y="1765"/>
                  <a:pt x="8011" y="1917"/>
                  <a:pt x="8011" y="2069"/>
                </a:cubicBezTo>
                <a:cubicBezTo>
                  <a:pt x="8011" y="2150"/>
                  <a:pt x="7977" y="2231"/>
                  <a:pt x="7966" y="2312"/>
                </a:cubicBezTo>
                <a:cubicBezTo>
                  <a:pt x="7954" y="2373"/>
                  <a:pt x="7954" y="2444"/>
                  <a:pt x="7920" y="2485"/>
                </a:cubicBezTo>
                <a:cubicBezTo>
                  <a:pt x="7785" y="2637"/>
                  <a:pt x="7638" y="2779"/>
                  <a:pt x="7502" y="2921"/>
                </a:cubicBezTo>
                <a:cubicBezTo>
                  <a:pt x="7468" y="2951"/>
                  <a:pt x="7434" y="2992"/>
                  <a:pt x="7389" y="3012"/>
                </a:cubicBezTo>
                <a:cubicBezTo>
                  <a:pt x="7309" y="3052"/>
                  <a:pt x="7219" y="3083"/>
                  <a:pt x="7128" y="3113"/>
                </a:cubicBezTo>
                <a:cubicBezTo>
                  <a:pt x="7083" y="3134"/>
                  <a:pt x="7027" y="3154"/>
                  <a:pt x="6981" y="3164"/>
                </a:cubicBezTo>
                <a:cubicBezTo>
                  <a:pt x="6868" y="3194"/>
                  <a:pt x="6766" y="3215"/>
                  <a:pt x="6653" y="3255"/>
                </a:cubicBezTo>
                <a:cubicBezTo>
                  <a:pt x="6529" y="3296"/>
                  <a:pt x="6404" y="3346"/>
                  <a:pt x="6269" y="3387"/>
                </a:cubicBezTo>
                <a:cubicBezTo>
                  <a:pt x="6110" y="3438"/>
                  <a:pt x="5963" y="3519"/>
                  <a:pt x="5839" y="3610"/>
                </a:cubicBezTo>
                <a:cubicBezTo>
                  <a:pt x="5759" y="3671"/>
                  <a:pt x="5691" y="3742"/>
                  <a:pt x="5646" y="3833"/>
                </a:cubicBezTo>
                <a:cubicBezTo>
                  <a:pt x="5578" y="3975"/>
                  <a:pt x="5488" y="4117"/>
                  <a:pt x="5420" y="4269"/>
                </a:cubicBezTo>
                <a:cubicBezTo>
                  <a:pt x="5386" y="4330"/>
                  <a:pt x="5386" y="4411"/>
                  <a:pt x="5341" y="4472"/>
                </a:cubicBezTo>
                <a:cubicBezTo>
                  <a:pt x="5228" y="4614"/>
                  <a:pt x="5103" y="4756"/>
                  <a:pt x="4990" y="4898"/>
                </a:cubicBezTo>
                <a:cubicBezTo>
                  <a:pt x="4899" y="5010"/>
                  <a:pt x="4809" y="5111"/>
                  <a:pt x="4741" y="5233"/>
                </a:cubicBezTo>
                <a:cubicBezTo>
                  <a:pt x="4639" y="5395"/>
                  <a:pt x="4549" y="5557"/>
                  <a:pt x="4458" y="5719"/>
                </a:cubicBezTo>
                <a:cubicBezTo>
                  <a:pt x="4436" y="5760"/>
                  <a:pt x="4447" y="5821"/>
                  <a:pt x="4458" y="5861"/>
                </a:cubicBezTo>
                <a:cubicBezTo>
                  <a:pt x="4492" y="5983"/>
                  <a:pt x="4526" y="6095"/>
                  <a:pt x="4571" y="6216"/>
                </a:cubicBezTo>
                <a:cubicBezTo>
                  <a:pt x="4617" y="6328"/>
                  <a:pt x="4662" y="6450"/>
                  <a:pt x="4741" y="6551"/>
                </a:cubicBezTo>
                <a:cubicBezTo>
                  <a:pt x="4843" y="6683"/>
                  <a:pt x="4967" y="6794"/>
                  <a:pt x="5103" y="6896"/>
                </a:cubicBezTo>
                <a:cubicBezTo>
                  <a:pt x="5216" y="6987"/>
                  <a:pt x="5341" y="7068"/>
                  <a:pt x="5476" y="7129"/>
                </a:cubicBezTo>
                <a:cubicBezTo>
                  <a:pt x="5680" y="7220"/>
                  <a:pt x="5895" y="7291"/>
                  <a:pt x="6110" y="7383"/>
                </a:cubicBezTo>
                <a:cubicBezTo>
                  <a:pt x="6302" y="7464"/>
                  <a:pt x="6461" y="7565"/>
                  <a:pt x="6574" y="7717"/>
                </a:cubicBezTo>
                <a:cubicBezTo>
                  <a:pt x="6687" y="7869"/>
                  <a:pt x="6800" y="8021"/>
                  <a:pt x="6913" y="8174"/>
                </a:cubicBezTo>
                <a:cubicBezTo>
                  <a:pt x="6936" y="8204"/>
                  <a:pt x="6970" y="8214"/>
                  <a:pt x="7015" y="8204"/>
                </a:cubicBezTo>
                <a:cubicBezTo>
                  <a:pt x="7049" y="8194"/>
                  <a:pt x="7083" y="8194"/>
                  <a:pt x="7128" y="8184"/>
                </a:cubicBezTo>
                <a:cubicBezTo>
                  <a:pt x="7117" y="8285"/>
                  <a:pt x="7106" y="8366"/>
                  <a:pt x="7083" y="8447"/>
                </a:cubicBezTo>
                <a:cubicBezTo>
                  <a:pt x="7072" y="8518"/>
                  <a:pt x="7049" y="8589"/>
                  <a:pt x="7038" y="8660"/>
                </a:cubicBezTo>
                <a:cubicBezTo>
                  <a:pt x="7027" y="8721"/>
                  <a:pt x="7015" y="8792"/>
                  <a:pt x="7004" y="8853"/>
                </a:cubicBezTo>
                <a:cubicBezTo>
                  <a:pt x="6981" y="8965"/>
                  <a:pt x="6959" y="9066"/>
                  <a:pt x="6925" y="9177"/>
                </a:cubicBezTo>
                <a:cubicBezTo>
                  <a:pt x="6902" y="9269"/>
                  <a:pt x="6868" y="9360"/>
                  <a:pt x="6846" y="9451"/>
                </a:cubicBezTo>
                <a:cubicBezTo>
                  <a:pt x="6823" y="9532"/>
                  <a:pt x="6800" y="9614"/>
                  <a:pt x="6789" y="9695"/>
                </a:cubicBezTo>
                <a:cubicBezTo>
                  <a:pt x="6766" y="9776"/>
                  <a:pt x="6744" y="9867"/>
                  <a:pt x="6732" y="9948"/>
                </a:cubicBezTo>
                <a:cubicBezTo>
                  <a:pt x="6710" y="10050"/>
                  <a:pt x="6676" y="10141"/>
                  <a:pt x="6653" y="10242"/>
                </a:cubicBezTo>
                <a:cubicBezTo>
                  <a:pt x="6642" y="10293"/>
                  <a:pt x="6631" y="10344"/>
                  <a:pt x="6619" y="10394"/>
                </a:cubicBezTo>
                <a:cubicBezTo>
                  <a:pt x="6585" y="10526"/>
                  <a:pt x="6551" y="10658"/>
                  <a:pt x="6517" y="10790"/>
                </a:cubicBezTo>
                <a:cubicBezTo>
                  <a:pt x="6495" y="10901"/>
                  <a:pt x="6484" y="11013"/>
                  <a:pt x="6461" y="11114"/>
                </a:cubicBezTo>
                <a:cubicBezTo>
                  <a:pt x="6427" y="11287"/>
                  <a:pt x="6382" y="11449"/>
                  <a:pt x="6359" y="11621"/>
                </a:cubicBezTo>
                <a:cubicBezTo>
                  <a:pt x="6336" y="11763"/>
                  <a:pt x="6314" y="11905"/>
                  <a:pt x="6303" y="12037"/>
                </a:cubicBezTo>
                <a:cubicBezTo>
                  <a:pt x="6291" y="12199"/>
                  <a:pt x="6280" y="12362"/>
                  <a:pt x="6280" y="12534"/>
                </a:cubicBezTo>
                <a:cubicBezTo>
                  <a:pt x="6280" y="12595"/>
                  <a:pt x="6303" y="12656"/>
                  <a:pt x="6303" y="12717"/>
                </a:cubicBezTo>
                <a:cubicBezTo>
                  <a:pt x="6291" y="13031"/>
                  <a:pt x="6325" y="13356"/>
                  <a:pt x="6280" y="13680"/>
                </a:cubicBezTo>
                <a:cubicBezTo>
                  <a:pt x="6257" y="13802"/>
                  <a:pt x="6235" y="13913"/>
                  <a:pt x="6178" y="14025"/>
                </a:cubicBezTo>
                <a:cubicBezTo>
                  <a:pt x="6133" y="14116"/>
                  <a:pt x="6088" y="14207"/>
                  <a:pt x="6054" y="14299"/>
                </a:cubicBezTo>
                <a:cubicBezTo>
                  <a:pt x="5997" y="14481"/>
                  <a:pt x="5906" y="14654"/>
                  <a:pt x="5884" y="14846"/>
                </a:cubicBezTo>
                <a:cubicBezTo>
                  <a:pt x="5861" y="14998"/>
                  <a:pt x="5816" y="15161"/>
                  <a:pt x="5805" y="15313"/>
                </a:cubicBezTo>
                <a:cubicBezTo>
                  <a:pt x="5793" y="15536"/>
                  <a:pt x="5816" y="15769"/>
                  <a:pt x="5827" y="15992"/>
                </a:cubicBezTo>
                <a:cubicBezTo>
                  <a:pt x="5827" y="16002"/>
                  <a:pt x="5827" y="16002"/>
                  <a:pt x="5827" y="16012"/>
                </a:cubicBezTo>
                <a:cubicBezTo>
                  <a:pt x="5850" y="16134"/>
                  <a:pt x="5861" y="16246"/>
                  <a:pt x="5884" y="16367"/>
                </a:cubicBezTo>
                <a:cubicBezTo>
                  <a:pt x="5895" y="16448"/>
                  <a:pt x="5906" y="16530"/>
                  <a:pt x="5906" y="16611"/>
                </a:cubicBezTo>
                <a:cubicBezTo>
                  <a:pt x="5918" y="16743"/>
                  <a:pt x="5929" y="16864"/>
                  <a:pt x="5929" y="16996"/>
                </a:cubicBezTo>
                <a:cubicBezTo>
                  <a:pt x="5929" y="17077"/>
                  <a:pt x="5929" y="17158"/>
                  <a:pt x="5929" y="17229"/>
                </a:cubicBezTo>
                <a:lnTo>
                  <a:pt x="0" y="21448"/>
                </a:lnTo>
                <a:close/>
                <a:moveTo>
                  <a:pt x="7332" y="7038"/>
                </a:moveTo>
                <a:cubicBezTo>
                  <a:pt x="7332" y="7099"/>
                  <a:pt x="7321" y="7159"/>
                  <a:pt x="7298" y="7220"/>
                </a:cubicBezTo>
                <a:cubicBezTo>
                  <a:pt x="7298" y="7230"/>
                  <a:pt x="7264" y="7251"/>
                  <a:pt x="7253" y="7241"/>
                </a:cubicBezTo>
                <a:cubicBezTo>
                  <a:pt x="7151" y="7220"/>
                  <a:pt x="7049" y="7210"/>
                  <a:pt x="6947" y="7180"/>
                </a:cubicBezTo>
                <a:cubicBezTo>
                  <a:pt x="6823" y="7139"/>
                  <a:pt x="6721" y="7048"/>
                  <a:pt x="6653" y="6946"/>
                </a:cubicBezTo>
                <a:cubicBezTo>
                  <a:pt x="6585" y="6845"/>
                  <a:pt x="6517" y="6734"/>
                  <a:pt x="6461" y="6622"/>
                </a:cubicBezTo>
                <a:cubicBezTo>
                  <a:pt x="6393" y="6490"/>
                  <a:pt x="6336" y="6358"/>
                  <a:pt x="6268" y="6237"/>
                </a:cubicBezTo>
                <a:cubicBezTo>
                  <a:pt x="6189" y="6085"/>
                  <a:pt x="6042" y="5973"/>
                  <a:pt x="5884" y="5872"/>
                </a:cubicBezTo>
                <a:cubicBezTo>
                  <a:pt x="5838" y="5841"/>
                  <a:pt x="5793" y="5811"/>
                  <a:pt x="5759" y="5770"/>
                </a:cubicBezTo>
                <a:cubicBezTo>
                  <a:pt x="5748" y="5760"/>
                  <a:pt x="5748" y="5730"/>
                  <a:pt x="5759" y="5719"/>
                </a:cubicBezTo>
                <a:cubicBezTo>
                  <a:pt x="5793" y="5689"/>
                  <a:pt x="5838" y="5659"/>
                  <a:pt x="5872" y="5648"/>
                </a:cubicBezTo>
                <a:cubicBezTo>
                  <a:pt x="6065" y="5618"/>
                  <a:pt x="6201" y="5517"/>
                  <a:pt x="6336" y="5405"/>
                </a:cubicBezTo>
                <a:cubicBezTo>
                  <a:pt x="6438" y="5324"/>
                  <a:pt x="6540" y="5243"/>
                  <a:pt x="6642" y="5152"/>
                </a:cubicBezTo>
                <a:cubicBezTo>
                  <a:pt x="6676" y="5121"/>
                  <a:pt x="6698" y="5091"/>
                  <a:pt x="6732" y="5050"/>
                </a:cubicBezTo>
                <a:cubicBezTo>
                  <a:pt x="6789" y="5182"/>
                  <a:pt x="6845" y="5314"/>
                  <a:pt x="6913" y="5436"/>
                </a:cubicBezTo>
                <a:cubicBezTo>
                  <a:pt x="7049" y="5689"/>
                  <a:pt x="7174" y="5943"/>
                  <a:pt x="7309" y="6196"/>
                </a:cubicBezTo>
                <a:cubicBezTo>
                  <a:pt x="7321" y="6216"/>
                  <a:pt x="7321" y="6237"/>
                  <a:pt x="7321" y="6257"/>
                </a:cubicBezTo>
                <a:cubicBezTo>
                  <a:pt x="7332" y="6521"/>
                  <a:pt x="7343" y="6774"/>
                  <a:pt x="7332" y="70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7CD7BAF-F6AD-4DFE-97B2-DB05CF77E28C}"/>
              </a:ext>
            </a:extLst>
          </p:cNvPr>
          <p:cNvSpPr/>
          <p:nvPr/>
        </p:nvSpPr>
        <p:spPr>
          <a:xfrm>
            <a:off x="4888255" y="5031070"/>
            <a:ext cx="6883763" cy="56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898" y="8099"/>
                  <a:pt x="1802" y="7200"/>
                  <a:pt x="2700" y="5400"/>
                </a:cubicBezTo>
                <a:lnTo>
                  <a:pt x="5400" y="2699"/>
                </a:lnTo>
                <a:cubicBezTo>
                  <a:pt x="6298" y="1800"/>
                  <a:pt x="7202" y="1800"/>
                  <a:pt x="8100" y="900"/>
                </a:cubicBezTo>
                <a:lnTo>
                  <a:pt x="10800" y="0"/>
                </a:lnTo>
                <a:lnTo>
                  <a:pt x="13500" y="900"/>
                </a:lnTo>
                <a:cubicBezTo>
                  <a:pt x="14398" y="1800"/>
                  <a:pt x="15302" y="900"/>
                  <a:pt x="16200" y="2699"/>
                </a:cubicBezTo>
                <a:lnTo>
                  <a:pt x="18900" y="5400"/>
                </a:lnTo>
                <a:cubicBezTo>
                  <a:pt x="19798" y="7200"/>
                  <a:pt x="20702" y="8101"/>
                  <a:pt x="21600" y="10800"/>
                </a:cubicBezTo>
                <a:cubicBezTo>
                  <a:pt x="20702" y="13501"/>
                  <a:pt x="19798" y="14400"/>
                  <a:pt x="18900" y="16200"/>
                </a:cubicBezTo>
                <a:lnTo>
                  <a:pt x="16200" y="18901"/>
                </a:lnTo>
                <a:cubicBezTo>
                  <a:pt x="15302" y="19800"/>
                  <a:pt x="14398" y="19800"/>
                  <a:pt x="13500" y="20700"/>
                </a:cubicBezTo>
                <a:lnTo>
                  <a:pt x="10800" y="21600"/>
                </a:lnTo>
                <a:lnTo>
                  <a:pt x="8100" y="20700"/>
                </a:lnTo>
                <a:cubicBezTo>
                  <a:pt x="7202" y="19800"/>
                  <a:pt x="6298" y="20700"/>
                  <a:pt x="5400" y="18901"/>
                </a:cubicBezTo>
                <a:lnTo>
                  <a:pt x="2700" y="16200"/>
                </a:lnTo>
                <a:cubicBezTo>
                  <a:pt x="1802" y="14400"/>
                  <a:pt x="898" y="12600"/>
                  <a:pt x="0" y="1080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59DE456A-5FA6-4F41-9C12-B4F9521AD5EC}"/>
              </a:ext>
            </a:extLst>
          </p:cNvPr>
          <p:cNvSpPr/>
          <p:nvPr/>
        </p:nvSpPr>
        <p:spPr>
          <a:xfrm>
            <a:off x="6388804" y="5968915"/>
            <a:ext cx="375137" cy="191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37" extrusionOk="0">
                <a:moveTo>
                  <a:pt x="1620" y="4328"/>
                </a:moveTo>
                <a:cubicBezTo>
                  <a:pt x="1620" y="4328"/>
                  <a:pt x="810" y="8010"/>
                  <a:pt x="810" y="9728"/>
                </a:cubicBezTo>
                <a:lnTo>
                  <a:pt x="810" y="13655"/>
                </a:lnTo>
                <a:cubicBezTo>
                  <a:pt x="810" y="14146"/>
                  <a:pt x="540" y="14637"/>
                  <a:pt x="270" y="14637"/>
                </a:cubicBezTo>
                <a:lnTo>
                  <a:pt x="0" y="14637"/>
                </a:lnTo>
                <a:lnTo>
                  <a:pt x="0" y="18810"/>
                </a:lnTo>
                <a:cubicBezTo>
                  <a:pt x="0" y="18810"/>
                  <a:pt x="1890" y="18810"/>
                  <a:pt x="3105" y="18810"/>
                </a:cubicBezTo>
                <a:cubicBezTo>
                  <a:pt x="4320" y="18810"/>
                  <a:pt x="6345" y="19792"/>
                  <a:pt x="7560" y="20037"/>
                </a:cubicBezTo>
                <a:cubicBezTo>
                  <a:pt x="8775" y="20037"/>
                  <a:pt x="11880" y="19055"/>
                  <a:pt x="11880" y="19055"/>
                </a:cubicBezTo>
                <a:cubicBezTo>
                  <a:pt x="11880" y="19055"/>
                  <a:pt x="11880" y="18073"/>
                  <a:pt x="12555" y="17828"/>
                </a:cubicBezTo>
                <a:cubicBezTo>
                  <a:pt x="13230" y="17582"/>
                  <a:pt x="15255" y="17582"/>
                  <a:pt x="16875" y="17337"/>
                </a:cubicBezTo>
                <a:cubicBezTo>
                  <a:pt x="18495" y="17092"/>
                  <a:pt x="20385" y="15864"/>
                  <a:pt x="20790" y="14882"/>
                </a:cubicBezTo>
                <a:cubicBezTo>
                  <a:pt x="21195" y="13901"/>
                  <a:pt x="21600" y="12919"/>
                  <a:pt x="21600" y="12183"/>
                </a:cubicBezTo>
                <a:cubicBezTo>
                  <a:pt x="21600" y="11446"/>
                  <a:pt x="21195" y="7764"/>
                  <a:pt x="20520" y="6291"/>
                </a:cubicBezTo>
                <a:cubicBezTo>
                  <a:pt x="19845" y="4819"/>
                  <a:pt x="17820" y="3592"/>
                  <a:pt x="16875" y="4328"/>
                </a:cubicBezTo>
                <a:cubicBezTo>
                  <a:pt x="16605" y="4573"/>
                  <a:pt x="16335" y="4819"/>
                  <a:pt x="15930" y="4819"/>
                </a:cubicBezTo>
                <a:cubicBezTo>
                  <a:pt x="15525" y="5064"/>
                  <a:pt x="14985" y="4819"/>
                  <a:pt x="14715" y="4082"/>
                </a:cubicBezTo>
                <a:cubicBezTo>
                  <a:pt x="14310" y="3100"/>
                  <a:pt x="13635" y="1627"/>
                  <a:pt x="12825" y="400"/>
                </a:cubicBezTo>
                <a:cubicBezTo>
                  <a:pt x="11475" y="-1563"/>
                  <a:pt x="1620" y="4328"/>
                  <a:pt x="1620" y="432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67B4C22-30F5-4F4A-9A20-858DD5740772}"/>
              </a:ext>
            </a:extLst>
          </p:cNvPr>
          <p:cNvSpPr/>
          <p:nvPr/>
        </p:nvSpPr>
        <p:spPr>
          <a:xfrm>
            <a:off x="5919881" y="5968915"/>
            <a:ext cx="269968" cy="168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7" h="21273" extrusionOk="0">
                <a:moveTo>
                  <a:pt x="19985" y="4142"/>
                </a:moveTo>
                <a:cubicBezTo>
                  <a:pt x="19985" y="4142"/>
                  <a:pt x="20909" y="9468"/>
                  <a:pt x="20909" y="12131"/>
                </a:cubicBezTo>
                <a:cubicBezTo>
                  <a:pt x="20909" y="14794"/>
                  <a:pt x="20355" y="15978"/>
                  <a:pt x="20355" y="15978"/>
                </a:cubicBezTo>
                <a:lnTo>
                  <a:pt x="21093" y="15978"/>
                </a:lnTo>
                <a:cubicBezTo>
                  <a:pt x="21093" y="15978"/>
                  <a:pt x="21462" y="19528"/>
                  <a:pt x="21093" y="20121"/>
                </a:cubicBezTo>
                <a:cubicBezTo>
                  <a:pt x="20724" y="20712"/>
                  <a:pt x="16293" y="20712"/>
                  <a:pt x="14446" y="21008"/>
                </a:cubicBezTo>
                <a:cubicBezTo>
                  <a:pt x="12600" y="21304"/>
                  <a:pt x="8908" y="21600"/>
                  <a:pt x="7985" y="20417"/>
                </a:cubicBezTo>
                <a:cubicBezTo>
                  <a:pt x="7062" y="19233"/>
                  <a:pt x="6324" y="18049"/>
                  <a:pt x="5400" y="17458"/>
                </a:cubicBezTo>
                <a:cubicBezTo>
                  <a:pt x="4477" y="16866"/>
                  <a:pt x="1708" y="16866"/>
                  <a:pt x="970" y="15978"/>
                </a:cubicBezTo>
                <a:cubicBezTo>
                  <a:pt x="232" y="15090"/>
                  <a:pt x="-138" y="12131"/>
                  <a:pt x="47" y="11540"/>
                </a:cubicBezTo>
                <a:cubicBezTo>
                  <a:pt x="232" y="10948"/>
                  <a:pt x="601" y="10948"/>
                  <a:pt x="601" y="9764"/>
                </a:cubicBezTo>
                <a:cubicBezTo>
                  <a:pt x="601" y="8581"/>
                  <a:pt x="786" y="6805"/>
                  <a:pt x="1339" y="6214"/>
                </a:cubicBezTo>
                <a:cubicBezTo>
                  <a:pt x="1893" y="5622"/>
                  <a:pt x="2631" y="4438"/>
                  <a:pt x="3000" y="3551"/>
                </a:cubicBezTo>
                <a:cubicBezTo>
                  <a:pt x="3370" y="2663"/>
                  <a:pt x="5031" y="296"/>
                  <a:pt x="5954" y="0"/>
                </a:cubicBezTo>
                <a:cubicBezTo>
                  <a:pt x="7616" y="295"/>
                  <a:pt x="19985" y="4142"/>
                  <a:pt x="19985" y="414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1AFC71E-9FEB-4A62-8765-B2DBB2C907F1}"/>
              </a:ext>
            </a:extLst>
          </p:cNvPr>
          <p:cNvSpPr/>
          <p:nvPr/>
        </p:nvSpPr>
        <p:spPr>
          <a:xfrm>
            <a:off x="6177788" y="2334770"/>
            <a:ext cx="360163" cy="51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6" h="21600" extrusionOk="0">
                <a:moveTo>
                  <a:pt x="3393" y="20913"/>
                </a:moveTo>
                <a:cubicBezTo>
                  <a:pt x="3393" y="20913"/>
                  <a:pt x="3532" y="19734"/>
                  <a:pt x="3393" y="18065"/>
                </a:cubicBezTo>
                <a:cubicBezTo>
                  <a:pt x="3253" y="16396"/>
                  <a:pt x="2835" y="15120"/>
                  <a:pt x="2696" y="14825"/>
                </a:cubicBezTo>
                <a:cubicBezTo>
                  <a:pt x="2417" y="14531"/>
                  <a:pt x="1442" y="14923"/>
                  <a:pt x="745" y="14138"/>
                </a:cubicBezTo>
                <a:cubicBezTo>
                  <a:pt x="48" y="13254"/>
                  <a:pt x="-91" y="11585"/>
                  <a:pt x="48" y="11291"/>
                </a:cubicBezTo>
                <a:cubicBezTo>
                  <a:pt x="188" y="10898"/>
                  <a:pt x="188" y="10407"/>
                  <a:pt x="1303" y="10702"/>
                </a:cubicBezTo>
                <a:cubicBezTo>
                  <a:pt x="1303" y="10702"/>
                  <a:pt x="1442" y="8836"/>
                  <a:pt x="1442" y="7756"/>
                </a:cubicBezTo>
                <a:cubicBezTo>
                  <a:pt x="1442" y="6774"/>
                  <a:pt x="1303" y="5891"/>
                  <a:pt x="1442" y="5302"/>
                </a:cubicBezTo>
                <a:cubicBezTo>
                  <a:pt x="1721" y="4713"/>
                  <a:pt x="2139" y="4025"/>
                  <a:pt x="2975" y="3829"/>
                </a:cubicBezTo>
                <a:cubicBezTo>
                  <a:pt x="2975" y="3829"/>
                  <a:pt x="3532" y="2847"/>
                  <a:pt x="4229" y="2356"/>
                </a:cubicBezTo>
                <a:cubicBezTo>
                  <a:pt x="4926" y="1767"/>
                  <a:pt x="5623" y="1374"/>
                  <a:pt x="6459" y="1178"/>
                </a:cubicBezTo>
                <a:cubicBezTo>
                  <a:pt x="7295" y="884"/>
                  <a:pt x="11197" y="196"/>
                  <a:pt x="11475" y="0"/>
                </a:cubicBezTo>
                <a:lnTo>
                  <a:pt x="10779" y="687"/>
                </a:lnTo>
                <a:cubicBezTo>
                  <a:pt x="10779" y="687"/>
                  <a:pt x="12033" y="294"/>
                  <a:pt x="13287" y="196"/>
                </a:cubicBezTo>
                <a:lnTo>
                  <a:pt x="12451" y="589"/>
                </a:lnTo>
                <a:cubicBezTo>
                  <a:pt x="12451" y="589"/>
                  <a:pt x="14820" y="687"/>
                  <a:pt x="15517" y="884"/>
                </a:cubicBezTo>
                <a:cubicBezTo>
                  <a:pt x="16213" y="982"/>
                  <a:pt x="17607" y="1571"/>
                  <a:pt x="18722" y="2258"/>
                </a:cubicBezTo>
                <a:cubicBezTo>
                  <a:pt x="19697" y="2945"/>
                  <a:pt x="20812" y="3829"/>
                  <a:pt x="20951" y="4320"/>
                </a:cubicBezTo>
                <a:lnTo>
                  <a:pt x="20255" y="4124"/>
                </a:lnTo>
                <a:cubicBezTo>
                  <a:pt x="20255" y="4124"/>
                  <a:pt x="21230" y="4811"/>
                  <a:pt x="21370" y="5400"/>
                </a:cubicBezTo>
                <a:cubicBezTo>
                  <a:pt x="21509" y="5989"/>
                  <a:pt x="21230" y="8346"/>
                  <a:pt x="20812" y="8935"/>
                </a:cubicBezTo>
                <a:cubicBezTo>
                  <a:pt x="20534" y="9524"/>
                  <a:pt x="20255" y="11193"/>
                  <a:pt x="20255" y="11193"/>
                </a:cubicBezTo>
                <a:cubicBezTo>
                  <a:pt x="20255" y="11193"/>
                  <a:pt x="21091" y="10898"/>
                  <a:pt x="21230" y="11291"/>
                </a:cubicBezTo>
                <a:cubicBezTo>
                  <a:pt x="21370" y="11684"/>
                  <a:pt x="20812" y="13549"/>
                  <a:pt x="20673" y="14138"/>
                </a:cubicBezTo>
                <a:cubicBezTo>
                  <a:pt x="20534" y="14629"/>
                  <a:pt x="20534" y="15807"/>
                  <a:pt x="19140" y="15415"/>
                </a:cubicBezTo>
                <a:cubicBezTo>
                  <a:pt x="19140" y="15415"/>
                  <a:pt x="18443" y="16593"/>
                  <a:pt x="18165" y="17476"/>
                </a:cubicBezTo>
                <a:cubicBezTo>
                  <a:pt x="17886" y="18360"/>
                  <a:pt x="17189" y="21600"/>
                  <a:pt x="17189" y="21600"/>
                </a:cubicBezTo>
                <a:lnTo>
                  <a:pt x="3393" y="2091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B859AA1E-6088-4CD5-A2D4-FEF3D9CC3782}"/>
              </a:ext>
            </a:extLst>
          </p:cNvPr>
          <p:cNvSpPr/>
          <p:nvPr/>
        </p:nvSpPr>
        <p:spPr>
          <a:xfrm>
            <a:off x="6201234" y="2803692"/>
            <a:ext cx="274321" cy="8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514"/>
                </a:moveTo>
                <a:cubicBezTo>
                  <a:pt x="0" y="18514"/>
                  <a:pt x="0" y="12343"/>
                  <a:pt x="369" y="9874"/>
                </a:cubicBezTo>
                <a:cubicBezTo>
                  <a:pt x="738" y="7405"/>
                  <a:pt x="1292" y="4320"/>
                  <a:pt x="2400" y="2469"/>
                </a:cubicBezTo>
                <a:cubicBezTo>
                  <a:pt x="3508" y="618"/>
                  <a:pt x="6831" y="0"/>
                  <a:pt x="10154" y="0"/>
                </a:cubicBezTo>
                <a:cubicBezTo>
                  <a:pt x="13477" y="0"/>
                  <a:pt x="19200" y="4320"/>
                  <a:pt x="20308" y="6171"/>
                </a:cubicBezTo>
                <a:cubicBezTo>
                  <a:pt x="21416" y="8023"/>
                  <a:pt x="21600" y="21600"/>
                  <a:pt x="21600" y="21600"/>
                </a:cubicBezTo>
                <a:lnTo>
                  <a:pt x="0" y="18514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A09E1C4-6A07-4C0C-AD45-109BD17940EC}"/>
              </a:ext>
            </a:extLst>
          </p:cNvPr>
          <p:cNvSpPr/>
          <p:nvPr/>
        </p:nvSpPr>
        <p:spPr>
          <a:xfrm>
            <a:off x="5872989" y="4304242"/>
            <a:ext cx="86494" cy="218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9" h="21600" extrusionOk="0">
                <a:moveTo>
                  <a:pt x="506" y="2555"/>
                </a:moveTo>
                <a:cubicBezTo>
                  <a:pt x="506" y="2555"/>
                  <a:pt x="506" y="6271"/>
                  <a:pt x="506" y="7897"/>
                </a:cubicBezTo>
                <a:cubicBezTo>
                  <a:pt x="506" y="9522"/>
                  <a:pt x="-631" y="10451"/>
                  <a:pt x="506" y="11613"/>
                </a:cubicBezTo>
                <a:cubicBezTo>
                  <a:pt x="1642" y="12774"/>
                  <a:pt x="3348" y="14400"/>
                  <a:pt x="3348" y="15561"/>
                </a:cubicBezTo>
                <a:cubicBezTo>
                  <a:pt x="3917" y="16722"/>
                  <a:pt x="8463" y="17884"/>
                  <a:pt x="9601" y="18581"/>
                </a:cubicBezTo>
                <a:cubicBezTo>
                  <a:pt x="10739" y="19277"/>
                  <a:pt x="18696" y="21600"/>
                  <a:pt x="18696" y="21600"/>
                </a:cubicBezTo>
                <a:lnTo>
                  <a:pt x="20969" y="13935"/>
                </a:lnTo>
                <a:lnTo>
                  <a:pt x="16990" y="8826"/>
                </a:lnTo>
                <a:lnTo>
                  <a:pt x="14717" y="3716"/>
                </a:lnTo>
                <a:lnTo>
                  <a:pt x="13012" y="0"/>
                </a:lnTo>
                <a:lnTo>
                  <a:pt x="506" y="25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FE644FF4-BAC4-4D22-A94D-8125112269D9}"/>
              </a:ext>
            </a:extLst>
          </p:cNvPr>
          <p:cNvSpPr/>
          <p:nvPr/>
        </p:nvSpPr>
        <p:spPr>
          <a:xfrm>
            <a:off x="6693602" y="4327688"/>
            <a:ext cx="159804" cy="24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484" extrusionOk="0">
                <a:moveTo>
                  <a:pt x="1253" y="7550"/>
                </a:moveTo>
                <a:cubicBezTo>
                  <a:pt x="1253" y="7550"/>
                  <a:pt x="5948" y="7550"/>
                  <a:pt x="6887" y="8179"/>
                </a:cubicBezTo>
                <a:cubicBezTo>
                  <a:pt x="7513" y="8808"/>
                  <a:pt x="7201" y="10695"/>
                  <a:pt x="6887" y="11744"/>
                </a:cubicBezTo>
                <a:cubicBezTo>
                  <a:pt x="6574" y="12792"/>
                  <a:pt x="5948" y="13422"/>
                  <a:pt x="5948" y="14050"/>
                </a:cubicBezTo>
                <a:cubicBezTo>
                  <a:pt x="5948" y="14889"/>
                  <a:pt x="6574" y="15518"/>
                  <a:pt x="5009" y="16148"/>
                </a:cubicBezTo>
                <a:cubicBezTo>
                  <a:pt x="3444" y="16777"/>
                  <a:pt x="0" y="18035"/>
                  <a:pt x="0" y="18035"/>
                </a:cubicBezTo>
                <a:lnTo>
                  <a:pt x="0" y="21390"/>
                </a:lnTo>
                <a:cubicBezTo>
                  <a:pt x="0" y="21390"/>
                  <a:pt x="2191" y="21600"/>
                  <a:pt x="5635" y="21390"/>
                </a:cubicBezTo>
                <a:cubicBezTo>
                  <a:pt x="9079" y="21181"/>
                  <a:pt x="10644" y="20132"/>
                  <a:pt x="12835" y="19503"/>
                </a:cubicBezTo>
                <a:cubicBezTo>
                  <a:pt x="14713" y="18874"/>
                  <a:pt x="15652" y="18874"/>
                  <a:pt x="16279" y="17825"/>
                </a:cubicBezTo>
                <a:cubicBezTo>
                  <a:pt x="16904" y="16777"/>
                  <a:pt x="18470" y="14889"/>
                  <a:pt x="19096" y="13841"/>
                </a:cubicBezTo>
                <a:cubicBezTo>
                  <a:pt x="19409" y="12582"/>
                  <a:pt x="20347" y="11743"/>
                  <a:pt x="20974" y="11324"/>
                </a:cubicBezTo>
                <a:cubicBezTo>
                  <a:pt x="21287" y="10905"/>
                  <a:pt x="21600" y="9437"/>
                  <a:pt x="20974" y="7969"/>
                </a:cubicBezTo>
                <a:cubicBezTo>
                  <a:pt x="20348" y="6501"/>
                  <a:pt x="18783" y="2516"/>
                  <a:pt x="18783" y="2516"/>
                </a:cubicBezTo>
                <a:lnTo>
                  <a:pt x="3131" y="0"/>
                </a:lnTo>
                <a:lnTo>
                  <a:pt x="1253" y="755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83D45A49-6B44-4436-94F5-20A6653482A1}"/>
              </a:ext>
            </a:extLst>
          </p:cNvPr>
          <p:cNvSpPr/>
          <p:nvPr/>
        </p:nvSpPr>
        <p:spPr>
          <a:xfrm>
            <a:off x="5849544" y="4257349"/>
            <a:ext cx="84410" cy="8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3000" y="19131"/>
                  <a:pt x="3600" y="21600"/>
                </a:cubicBezTo>
                <a:lnTo>
                  <a:pt x="20400" y="15429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7867D50B-6C0A-4DE7-9E61-C02C81FD8D21}"/>
              </a:ext>
            </a:extLst>
          </p:cNvPr>
          <p:cNvSpPr/>
          <p:nvPr/>
        </p:nvSpPr>
        <p:spPr>
          <a:xfrm>
            <a:off x="6717048" y="4280795"/>
            <a:ext cx="114886" cy="103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2" extrusionOk="0">
                <a:moveTo>
                  <a:pt x="1322" y="14400"/>
                </a:moveTo>
                <a:cubicBezTo>
                  <a:pt x="1322" y="14400"/>
                  <a:pt x="7934" y="16800"/>
                  <a:pt x="11461" y="18720"/>
                </a:cubicBezTo>
                <a:cubicBezTo>
                  <a:pt x="14988" y="20640"/>
                  <a:pt x="16310" y="21600"/>
                  <a:pt x="18073" y="21120"/>
                </a:cubicBezTo>
                <a:cubicBezTo>
                  <a:pt x="19836" y="21120"/>
                  <a:pt x="21600" y="21120"/>
                  <a:pt x="21600" y="21120"/>
                </a:cubicBezTo>
                <a:lnTo>
                  <a:pt x="21600" y="5760"/>
                </a:lnTo>
                <a:lnTo>
                  <a:pt x="0" y="0"/>
                </a:lnTo>
                <a:lnTo>
                  <a:pt x="1322" y="144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8B3AE258-A70D-43C5-AD7D-35625CF7F920}"/>
              </a:ext>
            </a:extLst>
          </p:cNvPr>
          <p:cNvSpPr/>
          <p:nvPr/>
        </p:nvSpPr>
        <p:spPr>
          <a:xfrm>
            <a:off x="5779204" y="2850584"/>
            <a:ext cx="1113704" cy="3195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21281" y="6538"/>
                </a:moveTo>
                <a:cubicBezTo>
                  <a:pt x="21236" y="6348"/>
                  <a:pt x="21190" y="6095"/>
                  <a:pt x="21190" y="5746"/>
                </a:cubicBezTo>
                <a:cubicBezTo>
                  <a:pt x="21190" y="5414"/>
                  <a:pt x="20918" y="5129"/>
                  <a:pt x="20918" y="5034"/>
                </a:cubicBezTo>
                <a:cubicBezTo>
                  <a:pt x="20918" y="4939"/>
                  <a:pt x="20963" y="4733"/>
                  <a:pt x="20918" y="4622"/>
                </a:cubicBezTo>
                <a:cubicBezTo>
                  <a:pt x="20872" y="4511"/>
                  <a:pt x="20690" y="4210"/>
                  <a:pt x="20781" y="4020"/>
                </a:cubicBezTo>
                <a:cubicBezTo>
                  <a:pt x="20872" y="3830"/>
                  <a:pt x="20827" y="3403"/>
                  <a:pt x="20690" y="3292"/>
                </a:cubicBezTo>
                <a:cubicBezTo>
                  <a:pt x="20554" y="3165"/>
                  <a:pt x="20463" y="2880"/>
                  <a:pt x="20463" y="2722"/>
                </a:cubicBezTo>
                <a:cubicBezTo>
                  <a:pt x="20463" y="2579"/>
                  <a:pt x="20417" y="2199"/>
                  <a:pt x="20326" y="2088"/>
                </a:cubicBezTo>
                <a:cubicBezTo>
                  <a:pt x="20235" y="1961"/>
                  <a:pt x="20099" y="1740"/>
                  <a:pt x="20099" y="1613"/>
                </a:cubicBezTo>
                <a:cubicBezTo>
                  <a:pt x="20099" y="1486"/>
                  <a:pt x="19826" y="1328"/>
                  <a:pt x="19690" y="1312"/>
                </a:cubicBezTo>
                <a:cubicBezTo>
                  <a:pt x="19553" y="1296"/>
                  <a:pt x="18962" y="1233"/>
                  <a:pt x="18417" y="1170"/>
                </a:cubicBezTo>
                <a:cubicBezTo>
                  <a:pt x="17871" y="1106"/>
                  <a:pt x="14870" y="663"/>
                  <a:pt x="14551" y="615"/>
                </a:cubicBezTo>
                <a:cubicBezTo>
                  <a:pt x="14233" y="568"/>
                  <a:pt x="14006" y="457"/>
                  <a:pt x="13687" y="299"/>
                </a:cubicBezTo>
                <a:cubicBezTo>
                  <a:pt x="13369" y="140"/>
                  <a:pt x="13142" y="77"/>
                  <a:pt x="11868" y="30"/>
                </a:cubicBezTo>
                <a:cubicBezTo>
                  <a:pt x="10595" y="-18"/>
                  <a:pt x="9049" y="-2"/>
                  <a:pt x="8640" y="30"/>
                </a:cubicBezTo>
                <a:cubicBezTo>
                  <a:pt x="8231" y="61"/>
                  <a:pt x="8003" y="172"/>
                  <a:pt x="7912" y="251"/>
                </a:cubicBezTo>
                <a:cubicBezTo>
                  <a:pt x="7821" y="315"/>
                  <a:pt x="7548" y="378"/>
                  <a:pt x="7276" y="457"/>
                </a:cubicBezTo>
                <a:cubicBezTo>
                  <a:pt x="7003" y="536"/>
                  <a:pt x="5411" y="710"/>
                  <a:pt x="4820" y="790"/>
                </a:cubicBezTo>
                <a:cubicBezTo>
                  <a:pt x="4229" y="869"/>
                  <a:pt x="1773" y="1122"/>
                  <a:pt x="1682" y="1201"/>
                </a:cubicBezTo>
                <a:cubicBezTo>
                  <a:pt x="1592" y="1281"/>
                  <a:pt x="1501" y="1613"/>
                  <a:pt x="1455" y="1692"/>
                </a:cubicBezTo>
                <a:cubicBezTo>
                  <a:pt x="1410" y="1787"/>
                  <a:pt x="1364" y="1866"/>
                  <a:pt x="1319" y="1946"/>
                </a:cubicBezTo>
                <a:cubicBezTo>
                  <a:pt x="1273" y="2025"/>
                  <a:pt x="909" y="2310"/>
                  <a:pt x="818" y="2421"/>
                </a:cubicBezTo>
                <a:cubicBezTo>
                  <a:pt x="682" y="2532"/>
                  <a:pt x="682" y="2769"/>
                  <a:pt x="682" y="2832"/>
                </a:cubicBezTo>
                <a:cubicBezTo>
                  <a:pt x="682" y="2896"/>
                  <a:pt x="500" y="3070"/>
                  <a:pt x="591" y="3181"/>
                </a:cubicBezTo>
                <a:cubicBezTo>
                  <a:pt x="637" y="3292"/>
                  <a:pt x="637" y="3450"/>
                  <a:pt x="637" y="3513"/>
                </a:cubicBezTo>
                <a:cubicBezTo>
                  <a:pt x="637" y="3577"/>
                  <a:pt x="728" y="3830"/>
                  <a:pt x="546" y="4052"/>
                </a:cubicBezTo>
                <a:cubicBezTo>
                  <a:pt x="364" y="4258"/>
                  <a:pt x="455" y="4622"/>
                  <a:pt x="273" y="4812"/>
                </a:cubicBezTo>
                <a:cubicBezTo>
                  <a:pt x="91" y="5002"/>
                  <a:pt x="91" y="5319"/>
                  <a:pt x="182" y="5493"/>
                </a:cubicBezTo>
                <a:cubicBezTo>
                  <a:pt x="227" y="5667"/>
                  <a:pt x="0" y="6395"/>
                  <a:pt x="0" y="6807"/>
                </a:cubicBezTo>
                <a:cubicBezTo>
                  <a:pt x="46" y="7219"/>
                  <a:pt x="409" y="8217"/>
                  <a:pt x="455" y="8422"/>
                </a:cubicBezTo>
                <a:cubicBezTo>
                  <a:pt x="500" y="8628"/>
                  <a:pt x="682" y="9056"/>
                  <a:pt x="682" y="9183"/>
                </a:cubicBezTo>
                <a:cubicBezTo>
                  <a:pt x="682" y="9309"/>
                  <a:pt x="455" y="9705"/>
                  <a:pt x="455" y="9705"/>
                </a:cubicBezTo>
                <a:cubicBezTo>
                  <a:pt x="455" y="9705"/>
                  <a:pt x="773" y="9563"/>
                  <a:pt x="864" y="9642"/>
                </a:cubicBezTo>
                <a:cubicBezTo>
                  <a:pt x="955" y="9721"/>
                  <a:pt x="1000" y="9753"/>
                  <a:pt x="1273" y="9753"/>
                </a:cubicBezTo>
                <a:cubicBezTo>
                  <a:pt x="1546" y="9753"/>
                  <a:pt x="2456" y="9642"/>
                  <a:pt x="2456" y="9642"/>
                </a:cubicBezTo>
                <a:lnTo>
                  <a:pt x="2456" y="10006"/>
                </a:lnTo>
                <a:cubicBezTo>
                  <a:pt x="2456" y="10006"/>
                  <a:pt x="2501" y="10069"/>
                  <a:pt x="2546" y="10259"/>
                </a:cubicBezTo>
                <a:cubicBezTo>
                  <a:pt x="2592" y="10449"/>
                  <a:pt x="2865" y="10687"/>
                  <a:pt x="2865" y="10687"/>
                </a:cubicBezTo>
                <a:cubicBezTo>
                  <a:pt x="2865" y="10687"/>
                  <a:pt x="2819" y="11115"/>
                  <a:pt x="2865" y="11273"/>
                </a:cubicBezTo>
                <a:cubicBezTo>
                  <a:pt x="2910" y="11431"/>
                  <a:pt x="3138" y="11732"/>
                  <a:pt x="3138" y="11795"/>
                </a:cubicBezTo>
                <a:cubicBezTo>
                  <a:pt x="3138" y="11859"/>
                  <a:pt x="3138" y="12571"/>
                  <a:pt x="3138" y="12825"/>
                </a:cubicBezTo>
                <a:cubicBezTo>
                  <a:pt x="3138" y="13078"/>
                  <a:pt x="3547" y="13490"/>
                  <a:pt x="3592" y="13664"/>
                </a:cubicBezTo>
                <a:cubicBezTo>
                  <a:pt x="3638" y="13838"/>
                  <a:pt x="3547" y="15169"/>
                  <a:pt x="3501" y="15279"/>
                </a:cubicBezTo>
                <a:cubicBezTo>
                  <a:pt x="3456" y="15390"/>
                  <a:pt x="3456" y="15549"/>
                  <a:pt x="3410" y="15628"/>
                </a:cubicBezTo>
                <a:cubicBezTo>
                  <a:pt x="3365" y="15707"/>
                  <a:pt x="3410" y="16039"/>
                  <a:pt x="3320" y="16230"/>
                </a:cubicBezTo>
                <a:cubicBezTo>
                  <a:pt x="3229" y="16420"/>
                  <a:pt x="3138" y="16942"/>
                  <a:pt x="3092" y="17243"/>
                </a:cubicBezTo>
                <a:cubicBezTo>
                  <a:pt x="3047" y="17544"/>
                  <a:pt x="3229" y="18526"/>
                  <a:pt x="3229" y="18858"/>
                </a:cubicBezTo>
                <a:cubicBezTo>
                  <a:pt x="3229" y="19191"/>
                  <a:pt x="3320" y="19729"/>
                  <a:pt x="3229" y="19856"/>
                </a:cubicBezTo>
                <a:cubicBezTo>
                  <a:pt x="3138" y="19983"/>
                  <a:pt x="3183" y="20030"/>
                  <a:pt x="3274" y="20141"/>
                </a:cubicBezTo>
                <a:cubicBezTo>
                  <a:pt x="3320" y="20236"/>
                  <a:pt x="3547" y="20648"/>
                  <a:pt x="3729" y="20790"/>
                </a:cubicBezTo>
                <a:cubicBezTo>
                  <a:pt x="3911" y="20933"/>
                  <a:pt x="4138" y="21059"/>
                  <a:pt x="4275" y="21170"/>
                </a:cubicBezTo>
                <a:cubicBezTo>
                  <a:pt x="4411" y="21281"/>
                  <a:pt x="4729" y="21439"/>
                  <a:pt x="5002" y="21471"/>
                </a:cubicBezTo>
                <a:cubicBezTo>
                  <a:pt x="5275" y="21503"/>
                  <a:pt x="6048" y="21582"/>
                  <a:pt x="6730" y="21582"/>
                </a:cubicBezTo>
                <a:cubicBezTo>
                  <a:pt x="7412" y="21582"/>
                  <a:pt x="7958" y="21519"/>
                  <a:pt x="8049" y="21424"/>
                </a:cubicBezTo>
                <a:cubicBezTo>
                  <a:pt x="8140" y="21329"/>
                  <a:pt x="8185" y="21170"/>
                  <a:pt x="8231" y="21091"/>
                </a:cubicBezTo>
                <a:cubicBezTo>
                  <a:pt x="8231" y="21012"/>
                  <a:pt x="8504" y="20933"/>
                  <a:pt x="8640" y="20838"/>
                </a:cubicBezTo>
                <a:cubicBezTo>
                  <a:pt x="8776" y="20743"/>
                  <a:pt x="8731" y="20489"/>
                  <a:pt x="8685" y="20331"/>
                </a:cubicBezTo>
                <a:cubicBezTo>
                  <a:pt x="8640" y="20173"/>
                  <a:pt x="7640" y="19112"/>
                  <a:pt x="7640" y="19001"/>
                </a:cubicBezTo>
                <a:cubicBezTo>
                  <a:pt x="7594" y="18890"/>
                  <a:pt x="7821" y="18399"/>
                  <a:pt x="8003" y="18035"/>
                </a:cubicBezTo>
                <a:cubicBezTo>
                  <a:pt x="8185" y="17671"/>
                  <a:pt x="8049" y="17005"/>
                  <a:pt x="7958" y="16815"/>
                </a:cubicBezTo>
                <a:cubicBezTo>
                  <a:pt x="7867" y="16625"/>
                  <a:pt x="7776" y="16546"/>
                  <a:pt x="7958" y="16166"/>
                </a:cubicBezTo>
                <a:cubicBezTo>
                  <a:pt x="8140" y="15802"/>
                  <a:pt x="8003" y="15454"/>
                  <a:pt x="8003" y="15454"/>
                </a:cubicBezTo>
                <a:cubicBezTo>
                  <a:pt x="8367" y="15169"/>
                  <a:pt x="8458" y="14757"/>
                  <a:pt x="8458" y="14614"/>
                </a:cubicBezTo>
                <a:cubicBezTo>
                  <a:pt x="8504" y="14472"/>
                  <a:pt x="8913" y="13870"/>
                  <a:pt x="9004" y="13632"/>
                </a:cubicBezTo>
                <a:cubicBezTo>
                  <a:pt x="9140" y="13379"/>
                  <a:pt x="9368" y="12952"/>
                  <a:pt x="9458" y="12730"/>
                </a:cubicBezTo>
                <a:cubicBezTo>
                  <a:pt x="9549" y="12492"/>
                  <a:pt x="10231" y="12017"/>
                  <a:pt x="10413" y="11859"/>
                </a:cubicBezTo>
                <a:cubicBezTo>
                  <a:pt x="10595" y="11701"/>
                  <a:pt x="10823" y="11510"/>
                  <a:pt x="10823" y="11510"/>
                </a:cubicBezTo>
                <a:cubicBezTo>
                  <a:pt x="10823" y="11510"/>
                  <a:pt x="10959" y="11542"/>
                  <a:pt x="11004" y="11590"/>
                </a:cubicBezTo>
                <a:cubicBezTo>
                  <a:pt x="11050" y="11637"/>
                  <a:pt x="11186" y="11764"/>
                  <a:pt x="11232" y="11827"/>
                </a:cubicBezTo>
                <a:cubicBezTo>
                  <a:pt x="11232" y="11891"/>
                  <a:pt x="11323" y="12081"/>
                  <a:pt x="11414" y="12191"/>
                </a:cubicBezTo>
                <a:cubicBezTo>
                  <a:pt x="11459" y="12302"/>
                  <a:pt x="11505" y="12508"/>
                  <a:pt x="11550" y="12793"/>
                </a:cubicBezTo>
                <a:cubicBezTo>
                  <a:pt x="11596" y="13078"/>
                  <a:pt x="11778" y="13316"/>
                  <a:pt x="11778" y="13442"/>
                </a:cubicBezTo>
                <a:cubicBezTo>
                  <a:pt x="11778" y="13569"/>
                  <a:pt x="11823" y="14139"/>
                  <a:pt x="11914" y="14678"/>
                </a:cubicBezTo>
                <a:cubicBezTo>
                  <a:pt x="11959" y="15216"/>
                  <a:pt x="12505" y="15485"/>
                  <a:pt x="12505" y="15485"/>
                </a:cubicBezTo>
                <a:cubicBezTo>
                  <a:pt x="12505" y="15485"/>
                  <a:pt x="12460" y="15675"/>
                  <a:pt x="12414" y="15786"/>
                </a:cubicBezTo>
                <a:cubicBezTo>
                  <a:pt x="12369" y="15897"/>
                  <a:pt x="12232" y="16467"/>
                  <a:pt x="12232" y="16863"/>
                </a:cubicBezTo>
                <a:cubicBezTo>
                  <a:pt x="12232" y="17259"/>
                  <a:pt x="12232" y="18130"/>
                  <a:pt x="12278" y="18336"/>
                </a:cubicBezTo>
                <a:cubicBezTo>
                  <a:pt x="12323" y="18542"/>
                  <a:pt x="12460" y="19777"/>
                  <a:pt x="12460" y="19777"/>
                </a:cubicBezTo>
                <a:cubicBezTo>
                  <a:pt x="12460" y="19777"/>
                  <a:pt x="12414" y="19856"/>
                  <a:pt x="12278" y="19951"/>
                </a:cubicBezTo>
                <a:cubicBezTo>
                  <a:pt x="12142" y="20046"/>
                  <a:pt x="11823" y="20236"/>
                  <a:pt x="11823" y="20410"/>
                </a:cubicBezTo>
                <a:cubicBezTo>
                  <a:pt x="11823" y="20584"/>
                  <a:pt x="12005" y="20600"/>
                  <a:pt x="12141" y="20711"/>
                </a:cubicBezTo>
                <a:cubicBezTo>
                  <a:pt x="12232" y="20822"/>
                  <a:pt x="12278" y="20933"/>
                  <a:pt x="12187" y="21044"/>
                </a:cubicBezTo>
                <a:cubicBezTo>
                  <a:pt x="12141" y="21155"/>
                  <a:pt x="12096" y="21234"/>
                  <a:pt x="12096" y="21313"/>
                </a:cubicBezTo>
                <a:cubicBezTo>
                  <a:pt x="12096" y="21392"/>
                  <a:pt x="12142" y="21360"/>
                  <a:pt x="12369" y="21392"/>
                </a:cubicBezTo>
                <a:cubicBezTo>
                  <a:pt x="12596" y="21408"/>
                  <a:pt x="12778" y="21424"/>
                  <a:pt x="13051" y="21424"/>
                </a:cubicBezTo>
                <a:cubicBezTo>
                  <a:pt x="13324" y="21424"/>
                  <a:pt x="13915" y="21487"/>
                  <a:pt x="14279" y="21487"/>
                </a:cubicBezTo>
                <a:cubicBezTo>
                  <a:pt x="14597" y="21487"/>
                  <a:pt x="15643" y="21424"/>
                  <a:pt x="15870" y="21360"/>
                </a:cubicBezTo>
                <a:cubicBezTo>
                  <a:pt x="16098" y="21297"/>
                  <a:pt x="16371" y="21091"/>
                  <a:pt x="16416" y="21012"/>
                </a:cubicBezTo>
                <a:cubicBezTo>
                  <a:pt x="16462" y="20933"/>
                  <a:pt x="16325" y="20759"/>
                  <a:pt x="16234" y="20648"/>
                </a:cubicBezTo>
                <a:cubicBezTo>
                  <a:pt x="16143" y="20537"/>
                  <a:pt x="15916" y="20442"/>
                  <a:pt x="15916" y="20394"/>
                </a:cubicBezTo>
                <a:cubicBezTo>
                  <a:pt x="15916" y="20347"/>
                  <a:pt x="16098" y="20252"/>
                  <a:pt x="16325" y="20109"/>
                </a:cubicBezTo>
                <a:cubicBezTo>
                  <a:pt x="16507" y="19967"/>
                  <a:pt x="16643" y="19603"/>
                  <a:pt x="16734" y="19428"/>
                </a:cubicBezTo>
                <a:cubicBezTo>
                  <a:pt x="16825" y="19254"/>
                  <a:pt x="16825" y="18953"/>
                  <a:pt x="16871" y="18858"/>
                </a:cubicBezTo>
                <a:cubicBezTo>
                  <a:pt x="16916" y="18779"/>
                  <a:pt x="17098" y="18431"/>
                  <a:pt x="17144" y="18162"/>
                </a:cubicBezTo>
                <a:cubicBezTo>
                  <a:pt x="17189" y="17876"/>
                  <a:pt x="17053" y="17370"/>
                  <a:pt x="17053" y="17306"/>
                </a:cubicBezTo>
                <a:cubicBezTo>
                  <a:pt x="17053" y="17243"/>
                  <a:pt x="17098" y="17148"/>
                  <a:pt x="17098" y="17037"/>
                </a:cubicBezTo>
                <a:cubicBezTo>
                  <a:pt x="17098" y="16926"/>
                  <a:pt x="17053" y="16610"/>
                  <a:pt x="17053" y="16499"/>
                </a:cubicBezTo>
                <a:cubicBezTo>
                  <a:pt x="17053" y="16388"/>
                  <a:pt x="16962" y="16150"/>
                  <a:pt x="17007" y="16055"/>
                </a:cubicBezTo>
                <a:cubicBezTo>
                  <a:pt x="17053" y="15960"/>
                  <a:pt x="17144" y="15533"/>
                  <a:pt x="17235" y="15216"/>
                </a:cubicBezTo>
                <a:cubicBezTo>
                  <a:pt x="17325" y="14899"/>
                  <a:pt x="17462" y="13822"/>
                  <a:pt x="17462" y="13696"/>
                </a:cubicBezTo>
                <a:cubicBezTo>
                  <a:pt x="17462" y="13569"/>
                  <a:pt x="17689" y="13347"/>
                  <a:pt x="17735" y="13189"/>
                </a:cubicBezTo>
                <a:cubicBezTo>
                  <a:pt x="17780" y="13031"/>
                  <a:pt x="18190" y="11701"/>
                  <a:pt x="18235" y="11558"/>
                </a:cubicBezTo>
                <a:cubicBezTo>
                  <a:pt x="18281" y="11415"/>
                  <a:pt x="18326" y="11178"/>
                  <a:pt x="18371" y="11035"/>
                </a:cubicBezTo>
                <a:cubicBezTo>
                  <a:pt x="18417" y="10893"/>
                  <a:pt x="18281" y="10766"/>
                  <a:pt x="18326" y="10735"/>
                </a:cubicBezTo>
                <a:cubicBezTo>
                  <a:pt x="18371" y="10687"/>
                  <a:pt x="18417" y="10655"/>
                  <a:pt x="18508" y="10529"/>
                </a:cubicBezTo>
                <a:cubicBezTo>
                  <a:pt x="18553" y="10386"/>
                  <a:pt x="18508" y="10228"/>
                  <a:pt x="18508" y="10228"/>
                </a:cubicBezTo>
                <a:cubicBezTo>
                  <a:pt x="18508" y="10228"/>
                  <a:pt x="18735" y="10275"/>
                  <a:pt x="18781" y="10228"/>
                </a:cubicBezTo>
                <a:cubicBezTo>
                  <a:pt x="18826" y="10180"/>
                  <a:pt x="18735" y="9864"/>
                  <a:pt x="18735" y="9864"/>
                </a:cubicBezTo>
                <a:cubicBezTo>
                  <a:pt x="18735" y="9864"/>
                  <a:pt x="20008" y="10054"/>
                  <a:pt x="20236" y="10069"/>
                </a:cubicBezTo>
                <a:cubicBezTo>
                  <a:pt x="20418" y="10085"/>
                  <a:pt x="20463" y="10085"/>
                  <a:pt x="20554" y="10069"/>
                </a:cubicBezTo>
                <a:cubicBezTo>
                  <a:pt x="20645" y="10054"/>
                  <a:pt x="20781" y="10149"/>
                  <a:pt x="20781" y="10149"/>
                </a:cubicBezTo>
                <a:cubicBezTo>
                  <a:pt x="20781" y="10149"/>
                  <a:pt x="21009" y="9943"/>
                  <a:pt x="21054" y="9848"/>
                </a:cubicBezTo>
                <a:cubicBezTo>
                  <a:pt x="21100" y="9753"/>
                  <a:pt x="21191" y="9436"/>
                  <a:pt x="21236" y="9309"/>
                </a:cubicBezTo>
                <a:cubicBezTo>
                  <a:pt x="21282" y="9183"/>
                  <a:pt x="21509" y="8708"/>
                  <a:pt x="21509" y="8565"/>
                </a:cubicBezTo>
                <a:cubicBezTo>
                  <a:pt x="21509" y="8407"/>
                  <a:pt x="21600" y="8201"/>
                  <a:pt x="21600" y="8011"/>
                </a:cubicBezTo>
                <a:cubicBezTo>
                  <a:pt x="21327" y="7757"/>
                  <a:pt x="21327" y="6728"/>
                  <a:pt x="21281" y="6538"/>
                </a:cubicBezTo>
                <a:close/>
                <a:moveTo>
                  <a:pt x="3911" y="6601"/>
                </a:moveTo>
                <a:cubicBezTo>
                  <a:pt x="3865" y="6791"/>
                  <a:pt x="3547" y="7282"/>
                  <a:pt x="3183" y="7314"/>
                </a:cubicBezTo>
                <a:cubicBezTo>
                  <a:pt x="3183" y="7314"/>
                  <a:pt x="3183" y="7156"/>
                  <a:pt x="3092" y="7092"/>
                </a:cubicBezTo>
                <a:cubicBezTo>
                  <a:pt x="3047" y="7029"/>
                  <a:pt x="3092" y="6886"/>
                  <a:pt x="3092" y="6886"/>
                </a:cubicBezTo>
                <a:cubicBezTo>
                  <a:pt x="3092" y="6886"/>
                  <a:pt x="3183" y="6823"/>
                  <a:pt x="3183" y="6681"/>
                </a:cubicBezTo>
                <a:cubicBezTo>
                  <a:pt x="3183" y="6538"/>
                  <a:pt x="3047" y="6443"/>
                  <a:pt x="3137" y="6364"/>
                </a:cubicBezTo>
                <a:cubicBezTo>
                  <a:pt x="3228" y="6285"/>
                  <a:pt x="3410" y="6047"/>
                  <a:pt x="3501" y="5889"/>
                </a:cubicBezTo>
                <a:cubicBezTo>
                  <a:pt x="3547" y="5730"/>
                  <a:pt x="3547" y="5635"/>
                  <a:pt x="3592" y="5509"/>
                </a:cubicBezTo>
                <a:cubicBezTo>
                  <a:pt x="3638" y="5366"/>
                  <a:pt x="3683" y="5224"/>
                  <a:pt x="3820" y="5192"/>
                </a:cubicBezTo>
                <a:cubicBezTo>
                  <a:pt x="3820" y="5192"/>
                  <a:pt x="3911" y="5224"/>
                  <a:pt x="4001" y="5572"/>
                </a:cubicBezTo>
                <a:cubicBezTo>
                  <a:pt x="4138" y="5905"/>
                  <a:pt x="3956" y="6411"/>
                  <a:pt x="3911" y="6601"/>
                </a:cubicBezTo>
                <a:close/>
                <a:moveTo>
                  <a:pt x="17734" y="7647"/>
                </a:moveTo>
                <a:cubicBezTo>
                  <a:pt x="17734" y="7647"/>
                  <a:pt x="17734" y="7441"/>
                  <a:pt x="17553" y="7108"/>
                </a:cubicBezTo>
                <a:cubicBezTo>
                  <a:pt x="17553" y="7108"/>
                  <a:pt x="17825" y="7187"/>
                  <a:pt x="17916" y="7314"/>
                </a:cubicBezTo>
                <a:cubicBezTo>
                  <a:pt x="17962" y="7425"/>
                  <a:pt x="17734" y="7647"/>
                  <a:pt x="17734" y="764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E97BE003-6D20-4F24-87FE-0B99A52F2D57}"/>
              </a:ext>
            </a:extLst>
          </p:cNvPr>
          <p:cNvSpPr/>
          <p:nvPr/>
        </p:nvSpPr>
        <p:spPr>
          <a:xfrm>
            <a:off x="6506033" y="2592679"/>
            <a:ext cx="33295" cy="104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1" h="19656" extrusionOk="0">
                <a:moveTo>
                  <a:pt x="20162" y="917"/>
                </a:moveTo>
                <a:cubicBezTo>
                  <a:pt x="18720" y="-846"/>
                  <a:pt x="10081" y="477"/>
                  <a:pt x="10081" y="477"/>
                </a:cubicBezTo>
                <a:lnTo>
                  <a:pt x="0" y="19431"/>
                </a:lnTo>
                <a:cubicBezTo>
                  <a:pt x="14402" y="20754"/>
                  <a:pt x="14402" y="15905"/>
                  <a:pt x="15844" y="13701"/>
                </a:cubicBezTo>
                <a:cubicBezTo>
                  <a:pt x="17279" y="11055"/>
                  <a:pt x="21600" y="2239"/>
                  <a:pt x="20162" y="91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D5DCBB77-C58A-48FB-A82C-AC5E26158472}"/>
              </a:ext>
            </a:extLst>
          </p:cNvPr>
          <p:cNvSpPr/>
          <p:nvPr/>
        </p:nvSpPr>
        <p:spPr>
          <a:xfrm>
            <a:off x="6177788" y="2592679"/>
            <a:ext cx="47714" cy="101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9" h="20407" extrusionOk="0">
                <a:moveTo>
                  <a:pt x="9614" y="216"/>
                </a:moveTo>
                <a:cubicBezTo>
                  <a:pt x="1386" y="-723"/>
                  <a:pt x="1386" y="1625"/>
                  <a:pt x="359" y="3033"/>
                </a:cubicBezTo>
                <a:cubicBezTo>
                  <a:pt x="-671" y="4912"/>
                  <a:pt x="359" y="12894"/>
                  <a:pt x="5501" y="16651"/>
                </a:cubicBezTo>
                <a:cubicBezTo>
                  <a:pt x="10644" y="20877"/>
                  <a:pt x="17843" y="18999"/>
                  <a:pt x="19899" y="19938"/>
                </a:cubicBezTo>
                <a:cubicBezTo>
                  <a:pt x="19899" y="19938"/>
                  <a:pt x="19899" y="20407"/>
                  <a:pt x="20929" y="20407"/>
                </a:cubicBezTo>
                <a:lnTo>
                  <a:pt x="9614" y="216"/>
                </a:lnTo>
                <a:cubicBezTo>
                  <a:pt x="9614" y="216"/>
                  <a:pt x="9614" y="216"/>
                  <a:pt x="9614" y="21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5573663E-BAB7-48A6-A387-0CDCEB0DE017}"/>
              </a:ext>
            </a:extLst>
          </p:cNvPr>
          <p:cNvSpPr/>
          <p:nvPr/>
        </p:nvSpPr>
        <p:spPr>
          <a:xfrm>
            <a:off x="6201236" y="2334772"/>
            <a:ext cx="337635" cy="43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1" h="21499" extrusionOk="0">
                <a:moveTo>
                  <a:pt x="20855" y="10568"/>
                </a:moveTo>
                <a:cubicBezTo>
                  <a:pt x="21153" y="9871"/>
                  <a:pt x="21451" y="7084"/>
                  <a:pt x="21451" y="6387"/>
                </a:cubicBezTo>
                <a:cubicBezTo>
                  <a:pt x="21451" y="5691"/>
                  <a:pt x="20259" y="4878"/>
                  <a:pt x="20259" y="4878"/>
                </a:cubicBezTo>
                <a:lnTo>
                  <a:pt x="21004" y="5110"/>
                </a:lnTo>
                <a:cubicBezTo>
                  <a:pt x="20855" y="4529"/>
                  <a:pt x="19664" y="3484"/>
                  <a:pt x="18621" y="2671"/>
                </a:cubicBezTo>
                <a:cubicBezTo>
                  <a:pt x="17578" y="1858"/>
                  <a:pt x="15939" y="1278"/>
                  <a:pt x="15194" y="1045"/>
                </a:cubicBezTo>
                <a:cubicBezTo>
                  <a:pt x="14450" y="929"/>
                  <a:pt x="11917" y="697"/>
                  <a:pt x="11917" y="697"/>
                </a:cubicBezTo>
                <a:lnTo>
                  <a:pt x="12811" y="232"/>
                </a:lnTo>
                <a:cubicBezTo>
                  <a:pt x="11471" y="348"/>
                  <a:pt x="10130" y="813"/>
                  <a:pt x="10130" y="813"/>
                </a:cubicBezTo>
                <a:lnTo>
                  <a:pt x="10875" y="0"/>
                </a:lnTo>
                <a:cubicBezTo>
                  <a:pt x="10577" y="232"/>
                  <a:pt x="6257" y="1161"/>
                  <a:pt x="5512" y="1394"/>
                </a:cubicBezTo>
                <a:cubicBezTo>
                  <a:pt x="4618" y="1742"/>
                  <a:pt x="3873" y="2206"/>
                  <a:pt x="3128" y="2787"/>
                </a:cubicBezTo>
                <a:cubicBezTo>
                  <a:pt x="2384" y="3484"/>
                  <a:pt x="1788" y="4529"/>
                  <a:pt x="1788" y="4529"/>
                </a:cubicBezTo>
                <a:cubicBezTo>
                  <a:pt x="894" y="4761"/>
                  <a:pt x="447" y="5574"/>
                  <a:pt x="149" y="6271"/>
                </a:cubicBezTo>
                <a:cubicBezTo>
                  <a:pt x="-149" y="6968"/>
                  <a:pt x="149" y="8013"/>
                  <a:pt x="149" y="9174"/>
                </a:cubicBezTo>
                <a:cubicBezTo>
                  <a:pt x="149" y="10219"/>
                  <a:pt x="0" y="12077"/>
                  <a:pt x="0" y="12542"/>
                </a:cubicBezTo>
                <a:lnTo>
                  <a:pt x="1639" y="17768"/>
                </a:lnTo>
                <a:cubicBezTo>
                  <a:pt x="1788" y="18000"/>
                  <a:pt x="1937" y="18348"/>
                  <a:pt x="2086" y="18929"/>
                </a:cubicBezTo>
                <a:cubicBezTo>
                  <a:pt x="2533" y="19278"/>
                  <a:pt x="3128" y="19858"/>
                  <a:pt x="3278" y="20323"/>
                </a:cubicBezTo>
                <a:cubicBezTo>
                  <a:pt x="3575" y="21135"/>
                  <a:pt x="4618" y="21484"/>
                  <a:pt x="5065" y="21368"/>
                </a:cubicBezTo>
                <a:cubicBezTo>
                  <a:pt x="5512" y="21252"/>
                  <a:pt x="6108" y="20555"/>
                  <a:pt x="7150" y="20787"/>
                </a:cubicBezTo>
                <a:cubicBezTo>
                  <a:pt x="8193" y="21019"/>
                  <a:pt x="8789" y="21600"/>
                  <a:pt x="9683" y="21484"/>
                </a:cubicBezTo>
                <a:cubicBezTo>
                  <a:pt x="10576" y="21368"/>
                  <a:pt x="11470" y="20671"/>
                  <a:pt x="12215" y="20671"/>
                </a:cubicBezTo>
                <a:cubicBezTo>
                  <a:pt x="12960" y="20671"/>
                  <a:pt x="13704" y="21019"/>
                  <a:pt x="14598" y="21019"/>
                </a:cubicBezTo>
                <a:cubicBezTo>
                  <a:pt x="15492" y="21019"/>
                  <a:pt x="16982" y="20439"/>
                  <a:pt x="17428" y="19974"/>
                </a:cubicBezTo>
                <a:cubicBezTo>
                  <a:pt x="17726" y="19742"/>
                  <a:pt x="18173" y="19626"/>
                  <a:pt x="18620" y="19510"/>
                </a:cubicBezTo>
                <a:cubicBezTo>
                  <a:pt x="18918" y="18813"/>
                  <a:pt x="19365" y="18116"/>
                  <a:pt x="19365" y="18116"/>
                </a:cubicBezTo>
                <a:cubicBezTo>
                  <a:pt x="19365" y="18116"/>
                  <a:pt x="19365" y="18116"/>
                  <a:pt x="19365" y="18116"/>
                </a:cubicBezTo>
                <a:lnTo>
                  <a:pt x="20408" y="13123"/>
                </a:lnTo>
                <a:cubicBezTo>
                  <a:pt x="20259" y="13239"/>
                  <a:pt x="20408" y="11265"/>
                  <a:pt x="20855" y="1056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838200" y="290093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How to protect yourself from piracy?</a:t>
            </a:r>
            <a:endParaRPr lang="en-US" sz="4800" dirty="0"/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 7, 2023</a:t>
            </a:r>
            <a:endParaRPr lang="en-US" dirty="0"/>
          </a:p>
        </p:txBody>
      </p:sp>
      <p:sp>
        <p:nvSpPr>
          <p:cNvPr id="3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7" name="Rounded Rectangle 40">
            <a:extLst>
              <a:ext uri="{FF2B5EF4-FFF2-40B4-BE49-F238E27FC236}">
                <a16:creationId xmlns:a16="http://schemas.microsoft.com/office/drawing/2014/main" id="{8B930DAD-F8D1-4299-B063-B7401B8BD3BF}"/>
              </a:ext>
            </a:extLst>
          </p:cNvPr>
          <p:cNvSpPr/>
          <p:nvPr/>
        </p:nvSpPr>
        <p:spPr>
          <a:xfrm flipH="1">
            <a:off x="547915" y="1594694"/>
            <a:ext cx="73911" cy="59406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41">
            <a:extLst>
              <a:ext uri="{FF2B5EF4-FFF2-40B4-BE49-F238E27FC236}">
                <a16:creationId xmlns:a16="http://schemas.microsoft.com/office/drawing/2014/main" id="{B1CE7BF7-FEB6-487E-9403-640F170A5120}"/>
              </a:ext>
            </a:extLst>
          </p:cNvPr>
          <p:cNvSpPr/>
          <p:nvPr/>
        </p:nvSpPr>
        <p:spPr>
          <a:xfrm flipH="1">
            <a:off x="547915" y="2719330"/>
            <a:ext cx="73911" cy="5940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42">
            <a:extLst>
              <a:ext uri="{FF2B5EF4-FFF2-40B4-BE49-F238E27FC236}">
                <a16:creationId xmlns:a16="http://schemas.microsoft.com/office/drawing/2014/main" id="{18341C36-75EB-4EFD-8153-F1B870612C37}"/>
              </a:ext>
            </a:extLst>
          </p:cNvPr>
          <p:cNvSpPr/>
          <p:nvPr/>
        </p:nvSpPr>
        <p:spPr>
          <a:xfrm flipH="1">
            <a:off x="558735" y="3936169"/>
            <a:ext cx="73911" cy="5940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5FD2F48-56EF-4603-87E6-52616E8BBED9}"/>
              </a:ext>
            </a:extLst>
          </p:cNvPr>
          <p:cNvGrpSpPr/>
          <p:nvPr/>
        </p:nvGrpSpPr>
        <p:grpSpPr>
          <a:xfrm>
            <a:off x="841447" y="2629904"/>
            <a:ext cx="3041236" cy="832726"/>
            <a:chOff x="332936" y="2518155"/>
            <a:chExt cx="2926080" cy="103043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9C7727F-89EE-4B13-A72B-55FAFC4A9B29}"/>
                </a:ext>
              </a:extLst>
            </p:cNvPr>
            <p:cNvSpPr txBox="1"/>
            <p:nvPr/>
          </p:nvSpPr>
          <p:spPr>
            <a:xfrm>
              <a:off x="332936" y="2518155"/>
              <a:ext cx="2926080" cy="57127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 smtClean="0"/>
                <a:t>Anti-virus</a:t>
              </a:r>
              <a:endParaRPr lang="en-US" sz="2400" b="1" noProof="1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0874E9D-C20F-4FB7-922D-6A4E82B2A87F}"/>
                </a:ext>
              </a:extLst>
            </p:cNvPr>
            <p:cNvSpPr txBox="1"/>
            <p:nvPr/>
          </p:nvSpPr>
          <p:spPr>
            <a:xfrm>
              <a:off x="332936" y="3086921"/>
              <a:ext cx="2926080" cy="461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Keep your software updated with the latest security patches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3746D56-2F68-4613-8304-0C3E55B7CB62}"/>
              </a:ext>
            </a:extLst>
          </p:cNvPr>
          <p:cNvGrpSpPr/>
          <p:nvPr/>
        </p:nvGrpSpPr>
        <p:grpSpPr>
          <a:xfrm>
            <a:off x="852268" y="3846745"/>
            <a:ext cx="3041236" cy="683487"/>
            <a:chOff x="332936" y="4542738"/>
            <a:chExt cx="2926080" cy="845756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60EDB86-7811-4D25-AAD8-99E61CEC57B8}"/>
                </a:ext>
              </a:extLst>
            </p:cNvPr>
            <p:cNvSpPr txBox="1"/>
            <p:nvPr/>
          </p:nvSpPr>
          <p:spPr>
            <a:xfrm>
              <a:off x="332936" y="4542738"/>
              <a:ext cx="2926080" cy="57127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 smtClean="0"/>
                <a:t>Update software</a:t>
              </a:r>
              <a:endParaRPr lang="en-US" sz="2400" b="1" noProof="1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DD3DA6-6CEF-4816-8972-C33EEB28A4C2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27700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Use anti-virus and anti-malware software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B3230AF-1748-4C71-BAEB-8BE43F420AF7}"/>
              </a:ext>
            </a:extLst>
          </p:cNvPr>
          <p:cNvGrpSpPr/>
          <p:nvPr/>
        </p:nvGrpSpPr>
        <p:grpSpPr>
          <a:xfrm>
            <a:off x="841447" y="1505269"/>
            <a:ext cx="3041236" cy="683489"/>
            <a:chOff x="332936" y="2518165"/>
            <a:chExt cx="2926080" cy="84575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1218AEE-2342-43F1-A10F-CF31C1E1AC50}"/>
                </a:ext>
              </a:extLst>
            </p:cNvPr>
            <p:cNvSpPr txBox="1"/>
            <p:nvPr/>
          </p:nvSpPr>
          <p:spPr>
            <a:xfrm>
              <a:off x="332936" y="2518165"/>
              <a:ext cx="2926080" cy="57127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 smtClean="0"/>
                <a:t>Licenced software</a:t>
              </a:r>
              <a:endParaRPr lang="en-US" sz="2400" b="1" noProof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2C9C088-239B-4D8E-B0DB-585089746EA8}"/>
                </a:ext>
              </a:extLst>
            </p:cNvPr>
            <p:cNvSpPr txBox="1"/>
            <p:nvPr/>
          </p:nvSpPr>
          <p:spPr>
            <a:xfrm>
              <a:off x="332936" y="3086923"/>
              <a:ext cx="2926080" cy="27700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 licensed software from reputable sources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9" name="Rounded Rectangle 42">
            <a:extLst>
              <a:ext uri="{FF2B5EF4-FFF2-40B4-BE49-F238E27FC236}">
                <a16:creationId xmlns:a16="http://schemas.microsoft.com/office/drawing/2014/main" id="{18341C36-75EB-4EFD-8153-F1B870612C37}"/>
              </a:ext>
            </a:extLst>
          </p:cNvPr>
          <p:cNvSpPr/>
          <p:nvPr/>
        </p:nvSpPr>
        <p:spPr>
          <a:xfrm flipH="1">
            <a:off x="554133" y="5046380"/>
            <a:ext cx="73911" cy="5940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746D56-2F68-4613-8304-0C3E55B7CB62}"/>
              </a:ext>
            </a:extLst>
          </p:cNvPr>
          <p:cNvGrpSpPr/>
          <p:nvPr/>
        </p:nvGrpSpPr>
        <p:grpSpPr>
          <a:xfrm>
            <a:off x="847666" y="4956954"/>
            <a:ext cx="3041236" cy="921297"/>
            <a:chOff x="332936" y="4542738"/>
            <a:chExt cx="2926080" cy="11400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60EDB86-7811-4D25-AAD8-99E61CEC57B8}"/>
                </a:ext>
              </a:extLst>
            </p:cNvPr>
            <p:cNvSpPr txBox="1"/>
            <p:nvPr/>
          </p:nvSpPr>
          <p:spPr>
            <a:xfrm>
              <a:off x="332936" y="4542738"/>
              <a:ext cx="2926080" cy="57127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 smtClean="0"/>
                <a:t>Be careful</a:t>
              </a:r>
              <a:endParaRPr lang="en-US" sz="2400" b="1" noProof="1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EDD3DA6-6CEF-4816-8972-C33EEB28A4C2}"/>
                </a:ext>
              </a:extLst>
            </p:cNvPr>
            <p:cNvSpPr txBox="1"/>
            <p:nvPr/>
          </p:nvSpPr>
          <p:spPr>
            <a:xfrm>
              <a:off x="332936" y="5111493"/>
              <a:ext cx="2926080" cy="5712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#4: Be careful when downloading and installing software from the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0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3806"/>
            <a:ext cx="7966521" cy="170259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34414"/>
            <a:ext cx="7966521" cy="895353"/>
          </a:xfrm>
        </p:spPr>
        <p:txBody>
          <a:bodyPr/>
          <a:lstStyle/>
          <a:p>
            <a:r>
              <a:rPr lang="en-US" noProof="1" smtClean="0"/>
              <a:t>Any questions ???</a:t>
            </a:r>
            <a:endParaRPr lang="en-US" noProof="1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38" y="483806"/>
            <a:ext cx="1333500" cy="1278518"/>
          </a:xfr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706E319-CFF6-47B5-A20A-6B1263E9C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02900" y="2048113"/>
            <a:ext cx="1701800" cy="228600"/>
          </a:xfrm>
        </p:spPr>
        <p:txBody>
          <a:bodyPr/>
          <a:lstStyle/>
          <a:p>
            <a:pPr algn="l"/>
            <a:r>
              <a:rPr lang="en-US" sz="1400" dirty="0" smtClean="0"/>
              <a:t>Shishir Bhusal</a:t>
            </a:r>
            <a:endParaRPr lang="en-US" sz="1400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98D2B60-6EBF-438D-ACDF-B187F7759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02900" y="2304484"/>
            <a:ext cx="1701800" cy="228600"/>
          </a:xfrm>
        </p:spPr>
        <p:txBody>
          <a:bodyPr/>
          <a:lstStyle/>
          <a:p>
            <a:pPr algn="l"/>
            <a:r>
              <a:rPr lang="en-US" sz="1400" dirty="0" err="1" smtClean="0"/>
              <a:t>Susmita</a:t>
            </a:r>
            <a:r>
              <a:rPr lang="en-US" sz="1400" dirty="0" smtClean="0"/>
              <a:t> </a:t>
            </a:r>
            <a:r>
              <a:rPr lang="en-US" sz="1400" dirty="0" err="1" smtClean="0"/>
              <a:t>Acharya</a:t>
            </a:r>
            <a:endParaRPr lang="en-US" sz="1400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EAF7DC0-4335-4DB8-9A10-5BE769E707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02900" y="2575822"/>
            <a:ext cx="1701800" cy="228600"/>
          </a:xfrm>
        </p:spPr>
        <p:txBody>
          <a:bodyPr/>
          <a:lstStyle/>
          <a:p>
            <a:pPr algn="l"/>
            <a:r>
              <a:rPr lang="en-US" sz="1400" dirty="0" err="1" smtClean="0"/>
              <a:t>Asmi</a:t>
            </a:r>
            <a:r>
              <a:rPr lang="en-US" sz="1400" dirty="0" smtClean="0"/>
              <a:t> </a:t>
            </a:r>
            <a:r>
              <a:rPr lang="en-US" sz="1400" dirty="0" err="1" smtClean="0"/>
              <a:t>sunar</a:t>
            </a:r>
            <a:endParaRPr lang="en-US" sz="1400" dirty="0"/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Mar 7, 2023</a:t>
            </a:r>
            <a:endParaRPr lang="en-US" dirty="0"/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074" y="6410374"/>
            <a:ext cx="4114800" cy="365125"/>
          </a:xfrm>
        </p:spPr>
        <p:txBody>
          <a:bodyPr/>
          <a:lstStyle/>
          <a:p>
            <a:r>
              <a:rPr lang="en-US" dirty="0" smtClean="0"/>
              <a:t>Group B : Shishir, Susmita, Asmi</a:t>
            </a:r>
            <a:endParaRPr lang="en-US" dirty="0"/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E706E319-CFF6-47B5-A20A-6B1263E9CFFA}"/>
              </a:ext>
            </a:extLst>
          </p:cNvPr>
          <p:cNvSpPr txBox="1">
            <a:spLocks/>
          </p:cNvSpPr>
          <p:nvPr/>
        </p:nvSpPr>
        <p:spPr>
          <a:xfrm>
            <a:off x="9131300" y="2048113"/>
            <a:ext cx="1701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Presented By: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17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GO">
  <a:themeElements>
    <a:clrScheme name="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E44"/>
      </a:accent1>
      <a:accent2>
        <a:srgbClr val="C4B897"/>
      </a:accent2>
      <a:accent3>
        <a:srgbClr val="EDE6D5"/>
      </a:accent3>
      <a:accent4>
        <a:srgbClr val="819293"/>
      </a:accent4>
      <a:accent5>
        <a:srgbClr val="6E8387"/>
      </a:accent5>
      <a:accent6>
        <a:srgbClr val="D1C7AB"/>
      </a:accent6>
      <a:hlink>
        <a:srgbClr val="C4B897"/>
      </a:hlink>
      <a:folHlink>
        <a:srgbClr val="002E4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5_T_PGO_UNIVERSITY-PGO-16x9.pptx" id="{97EABB63-B49B-4B55-B17F-5C369BBD1B62}" vid="{0FF04D3A-5B52-4937-A429-BCC1602664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533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Times New Roman</vt:lpstr>
      <vt:lpstr>Office Theme</vt:lpstr>
      <vt:lpstr>PresentationGO</vt:lpstr>
      <vt:lpstr>Software piracy protection system</vt:lpstr>
      <vt:lpstr>PowerPoint Presentation</vt:lpstr>
      <vt:lpstr>PowerPoint Presentation</vt:lpstr>
      <vt:lpstr>Piracy protection methods</vt:lpstr>
      <vt:lpstr>Methods for software piracy protection</vt:lpstr>
      <vt:lpstr>Protection from piracy !!!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piracy protection system</dc:title>
  <dc:creator>shishir bhusal</dc:creator>
  <cp:lastModifiedBy>BisHal pc</cp:lastModifiedBy>
  <cp:revision>29</cp:revision>
  <dcterms:created xsi:type="dcterms:W3CDTF">2023-03-06T11:24:19Z</dcterms:created>
  <dcterms:modified xsi:type="dcterms:W3CDTF">2023-03-13T11:05:19Z</dcterms:modified>
</cp:coreProperties>
</file>