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310" r:id="rId4"/>
    <p:sldId id="294" r:id="rId5"/>
    <p:sldId id="295" r:id="rId6"/>
    <p:sldId id="314" r:id="rId7"/>
    <p:sldId id="315" r:id="rId8"/>
    <p:sldId id="300" r:id="rId9"/>
    <p:sldId id="313" r:id="rId10"/>
    <p:sldId id="312" r:id="rId11"/>
    <p:sldId id="297" r:id="rId12"/>
    <p:sldId id="301" r:id="rId13"/>
    <p:sldId id="302" r:id="rId14"/>
    <p:sldId id="304" r:id="rId15"/>
    <p:sldId id="305" r:id="rId16"/>
    <p:sldId id="303" r:id="rId17"/>
    <p:sldId id="299" r:id="rId18"/>
    <p:sldId id="316" r:id="rId19"/>
    <p:sldId id="307" r:id="rId20"/>
    <p:sldId id="308" r:id="rId21"/>
    <p:sldId id="309" r:id="rId22"/>
    <p:sldId id="29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4" autoAdjust="0"/>
    <p:restoredTop sz="82803" autoAdjust="0"/>
  </p:normalViewPr>
  <p:slideViewPr>
    <p:cSldViewPr snapToGrid="0">
      <p:cViewPr varScale="1">
        <p:scale>
          <a:sx n="72" d="100"/>
          <a:sy n="72" d="100"/>
        </p:scale>
        <p:origin x="96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DD4B2-33CB-40B8-8E58-2B475EDF66F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B73E30E-5A4C-4FF3-8C8B-2E89B713228F}">
      <dgm:prSet phldrT="[Text]"/>
      <dgm:spPr/>
      <dgm:t>
        <a:bodyPr/>
        <a:lstStyle/>
        <a:p>
          <a:r>
            <a:rPr lang="en-US" dirty="0"/>
            <a:t>Technical Discovery</a:t>
          </a:r>
        </a:p>
      </dgm:t>
    </dgm:pt>
    <dgm:pt modelId="{7BF37D4F-3B61-4C88-B4F4-A769C375174E}" type="parTrans" cxnId="{1BF013DE-CB09-46E1-8416-E99E65CB580F}">
      <dgm:prSet/>
      <dgm:spPr/>
      <dgm:t>
        <a:bodyPr/>
        <a:lstStyle/>
        <a:p>
          <a:endParaRPr lang="en-US"/>
        </a:p>
      </dgm:t>
    </dgm:pt>
    <dgm:pt modelId="{5B7AB357-AB22-4A30-9B50-A5364E2490F0}" type="sibTrans" cxnId="{1BF013DE-CB09-46E1-8416-E99E65CB580F}">
      <dgm:prSet/>
      <dgm:spPr/>
      <dgm:t>
        <a:bodyPr/>
        <a:lstStyle/>
        <a:p>
          <a:endParaRPr lang="en-US"/>
        </a:p>
      </dgm:t>
    </dgm:pt>
    <dgm:pt modelId="{56067CE8-1F70-4B21-9982-A319B50E72D8}">
      <dgm:prSet phldrT="[Text]"/>
      <dgm:spPr/>
      <dgm:t>
        <a:bodyPr/>
        <a:lstStyle/>
        <a:p>
          <a:r>
            <a:rPr lang="en-US" dirty="0"/>
            <a:t>Convince Stakeholders</a:t>
          </a:r>
        </a:p>
      </dgm:t>
    </dgm:pt>
    <dgm:pt modelId="{4488A4D7-5F27-4425-85E5-8DBE742952C0}" type="parTrans" cxnId="{9333006E-03E5-4D8E-85A2-EAA7208A19AB}">
      <dgm:prSet/>
      <dgm:spPr/>
      <dgm:t>
        <a:bodyPr/>
        <a:lstStyle/>
        <a:p>
          <a:endParaRPr lang="en-US"/>
        </a:p>
      </dgm:t>
    </dgm:pt>
    <dgm:pt modelId="{5E0D6B35-FE06-44D8-A1D4-A759FBE79817}" type="sibTrans" cxnId="{9333006E-03E5-4D8E-85A2-EAA7208A19AB}">
      <dgm:prSet/>
      <dgm:spPr/>
      <dgm:t>
        <a:bodyPr/>
        <a:lstStyle/>
        <a:p>
          <a:endParaRPr lang="en-US"/>
        </a:p>
      </dgm:t>
    </dgm:pt>
    <dgm:pt modelId="{0941E6F1-AD90-42B8-B6A3-F328FD811ADE}">
      <dgm:prSet phldrT="[Text]"/>
      <dgm:spPr/>
      <dgm:t>
        <a:bodyPr/>
        <a:lstStyle/>
        <a:p>
          <a:r>
            <a:rPr lang="en-US" dirty="0"/>
            <a:t>Prototype</a:t>
          </a:r>
        </a:p>
      </dgm:t>
    </dgm:pt>
    <dgm:pt modelId="{D0B1723D-8EF1-479F-B805-EF91A2272843}" type="parTrans" cxnId="{B0CA4D60-5D40-4433-9AED-958B2B069F24}">
      <dgm:prSet/>
      <dgm:spPr/>
      <dgm:t>
        <a:bodyPr/>
        <a:lstStyle/>
        <a:p>
          <a:endParaRPr lang="en-US"/>
        </a:p>
      </dgm:t>
    </dgm:pt>
    <dgm:pt modelId="{4BB54A93-7572-47B8-BEB4-640D7B5EF134}" type="sibTrans" cxnId="{B0CA4D60-5D40-4433-9AED-958B2B069F24}">
      <dgm:prSet/>
      <dgm:spPr/>
      <dgm:t>
        <a:bodyPr/>
        <a:lstStyle/>
        <a:p>
          <a:endParaRPr lang="en-US"/>
        </a:p>
      </dgm:t>
    </dgm:pt>
    <dgm:pt modelId="{497615E3-1CE7-45F8-9C08-5307D638D84A}">
      <dgm:prSet phldrT="[Text]"/>
      <dgm:spPr/>
      <dgm:t>
        <a:bodyPr/>
        <a:lstStyle/>
        <a:p>
          <a:r>
            <a:rPr lang="en-US" dirty="0"/>
            <a:t>Iterate </a:t>
          </a:r>
        </a:p>
      </dgm:t>
    </dgm:pt>
    <dgm:pt modelId="{17BBA034-99E0-44B6-8A36-1697E1B8928B}" type="parTrans" cxnId="{01F3C8DF-3FD9-490A-9B11-F83EF637765B}">
      <dgm:prSet/>
      <dgm:spPr/>
      <dgm:t>
        <a:bodyPr/>
        <a:lstStyle/>
        <a:p>
          <a:endParaRPr lang="en-US"/>
        </a:p>
      </dgm:t>
    </dgm:pt>
    <dgm:pt modelId="{0053EB63-CCE9-45D0-B125-CAAEB649DC0E}" type="sibTrans" cxnId="{01F3C8DF-3FD9-490A-9B11-F83EF637765B}">
      <dgm:prSet/>
      <dgm:spPr/>
      <dgm:t>
        <a:bodyPr/>
        <a:lstStyle/>
        <a:p>
          <a:endParaRPr lang="en-US"/>
        </a:p>
      </dgm:t>
    </dgm:pt>
    <dgm:pt modelId="{1523F70A-6793-401E-98B1-91472E9A69CB}">
      <dgm:prSet phldrT="[Text]"/>
      <dgm:spPr/>
      <dgm:t>
        <a:bodyPr/>
        <a:lstStyle/>
        <a:p>
          <a:r>
            <a:rPr lang="en-US" dirty="0"/>
            <a:t>Iterate</a:t>
          </a:r>
        </a:p>
      </dgm:t>
    </dgm:pt>
    <dgm:pt modelId="{4B40594B-343C-4671-95C9-5FC2FE86EBF2}" type="parTrans" cxnId="{40C3F8C1-969B-416D-B09D-9BA69F36DF68}">
      <dgm:prSet/>
      <dgm:spPr/>
      <dgm:t>
        <a:bodyPr/>
        <a:lstStyle/>
        <a:p>
          <a:endParaRPr lang="en-US"/>
        </a:p>
      </dgm:t>
    </dgm:pt>
    <dgm:pt modelId="{4A45AC2C-4A23-40C8-BC19-26524A9BC585}" type="sibTrans" cxnId="{40C3F8C1-969B-416D-B09D-9BA69F36DF68}">
      <dgm:prSet/>
      <dgm:spPr/>
      <dgm:t>
        <a:bodyPr/>
        <a:lstStyle/>
        <a:p>
          <a:endParaRPr lang="en-US"/>
        </a:p>
      </dgm:t>
    </dgm:pt>
    <dgm:pt modelId="{EE10A6B5-E509-43DF-ADC7-E868BB46AA23}">
      <dgm:prSet phldrT="[Text]"/>
      <dgm:spPr/>
      <dgm:t>
        <a:bodyPr/>
        <a:lstStyle/>
        <a:p>
          <a:r>
            <a:rPr lang="en-US" dirty="0"/>
            <a:t>Launch</a:t>
          </a:r>
        </a:p>
        <a:p>
          <a:pPr lvl="0"/>
          <a:r>
            <a:rPr lang="en-US" dirty="0"/>
            <a:t>MVP </a:t>
          </a:r>
        </a:p>
      </dgm:t>
    </dgm:pt>
    <dgm:pt modelId="{6ACE7DF6-BC51-407A-A51D-5C488981A514}" type="parTrans" cxnId="{56AF323F-365F-4892-9860-FD36260324E2}">
      <dgm:prSet/>
      <dgm:spPr/>
      <dgm:t>
        <a:bodyPr/>
        <a:lstStyle/>
        <a:p>
          <a:endParaRPr lang="en-US"/>
        </a:p>
      </dgm:t>
    </dgm:pt>
    <dgm:pt modelId="{3AD7A9C3-D9AC-46AB-80B5-4D445DF2E54A}" type="sibTrans" cxnId="{56AF323F-365F-4892-9860-FD36260324E2}">
      <dgm:prSet/>
      <dgm:spPr/>
      <dgm:t>
        <a:bodyPr/>
        <a:lstStyle/>
        <a:p>
          <a:endParaRPr lang="en-US"/>
        </a:p>
      </dgm:t>
    </dgm:pt>
    <dgm:pt modelId="{85EC5256-5FC6-4E01-A91F-ED8E7F2148F9}" type="pres">
      <dgm:prSet presAssocID="{58CDD4B2-33CB-40B8-8E58-2B475EDF66F1}" presName="Name0" presStyleCnt="0">
        <dgm:presLayoutVars>
          <dgm:dir/>
          <dgm:animLvl val="lvl"/>
          <dgm:resizeHandles val="exact"/>
        </dgm:presLayoutVars>
      </dgm:prSet>
      <dgm:spPr/>
    </dgm:pt>
    <dgm:pt modelId="{1CDC92CE-583E-4F74-B9CF-E98275A0B3E5}" type="pres">
      <dgm:prSet presAssocID="{6B73E30E-5A4C-4FF3-8C8B-2E89B713228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A46DED1-9040-4A2F-9978-8712CC643C3D}" type="pres">
      <dgm:prSet presAssocID="{5B7AB357-AB22-4A30-9B50-A5364E2490F0}" presName="parTxOnlySpace" presStyleCnt="0"/>
      <dgm:spPr/>
    </dgm:pt>
    <dgm:pt modelId="{956E3C94-DE0B-4A5E-894A-CF4D8125A801}" type="pres">
      <dgm:prSet presAssocID="{56067CE8-1F70-4B21-9982-A319B50E72D8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AAC7616-A749-4FB7-A3F1-585191AB61D2}" type="pres">
      <dgm:prSet presAssocID="{5E0D6B35-FE06-44D8-A1D4-A759FBE79817}" presName="parTxOnlySpace" presStyleCnt="0"/>
      <dgm:spPr/>
    </dgm:pt>
    <dgm:pt modelId="{5961CF29-69AE-429B-8A58-80009A4A0529}" type="pres">
      <dgm:prSet presAssocID="{0941E6F1-AD90-42B8-B6A3-F328FD811ADE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606883-48E8-4A9C-8E69-A800BC5A3072}" type="pres">
      <dgm:prSet presAssocID="{4BB54A93-7572-47B8-BEB4-640D7B5EF134}" presName="parTxOnlySpace" presStyleCnt="0"/>
      <dgm:spPr/>
    </dgm:pt>
    <dgm:pt modelId="{B8778720-6F37-461B-B3DE-036E1802BB7A}" type="pres">
      <dgm:prSet presAssocID="{497615E3-1CE7-45F8-9C08-5307D638D84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5658296-AF74-42C1-9F35-2BF47F98B7DB}" type="pres">
      <dgm:prSet presAssocID="{0053EB63-CCE9-45D0-B125-CAAEB649DC0E}" presName="parTxOnlySpace" presStyleCnt="0"/>
      <dgm:spPr/>
    </dgm:pt>
    <dgm:pt modelId="{0A01157F-B816-485B-A596-92EB0CB1BF51}" type="pres">
      <dgm:prSet presAssocID="{EE10A6B5-E509-43DF-ADC7-E868BB46AA2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2F45570-FCE4-4A6A-8BF0-298834A47D5F}" type="pres">
      <dgm:prSet presAssocID="{3AD7A9C3-D9AC-46AB-80B5-4D445DF2E54A}" presName="parTxOnlySpace" presStyleCnt="0"/>
      <dgm:spPr/>
    </dgm:pt>
    <dgm:pt modelId="{39E318CE-022B-459D-BE92-2E1F42DDE348}" type="pres">
      <dgm:prSet presAssocID="{1523F70A-6793-401E-98B1-91472E9A69C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EBEE3C2-BE13-4943-A81E-ECB0909C0C5E}" type="presOf" srcId="{6B73E30E-5A4C-4FF3-8C8B-2E89B713228F}" destId="{1CDC92CE-583E-4F74-B9CF-E98275A0B3E5}" srcOrd="0" destOrd="0" presId="urn:microsoft.com/office/officeart/2005/8/layout/chevron1"/>
    <dgm:cxn modelId="{3CB0FF78-0C28-4C38-8A69-0886A00DA663}" type="presOf" srcId="{EE10A6B5-E509-43DF-ADC7-E868BB46AA23}" destId="{0A01157F-B816-485B-A596-92EB0CB1BF51}" srcOrd="0" destOrd="0" presId="urn:microsoft.com/office/officeart/2005/8/layout/chevron1"/>
    <dgm:cxn modelId="{40C3F8C1-969B-416D-B09D-9BA69F36DF68}" srcId="{58CDD4B2-33CB-40B8-8E58-2B475EDF66F1}" destId="{1523F70A-6793-401E-98B1-91472E9A69CB}" srcOrd="5" destOrd="0" parTransId="{4B40594B-343C-4671-95C9-5FC2FE86EBF2}" sibTransId="{4A45AC2C-4A23-40C8-BC19-26524A9BC585}"/>
    <dgm:cxn modelId="{01F3C8DF-3FD9-490A-9B11-F83EF637765B}" srcId="{58CDD4B2-33CB-40B8-8E58-2B475EDF66F1}" destId="{497615E3-1CE7-45F8-9C08-5307D638D84A}" srcOrd="3" destOrd="0" parTransId="{17BBA034-99E0-44B6-8A36-1697E1B8928B}" sibTransId="{0053EB63-CCE9-45D0-B125-CAAEB649DC0E}"/>
    <dgm:cxn modelId="{56AF323F-365F-4892-9860-FD36260324E2}" srcId="{58CDD4B2-33CB-40B8-8E58-2B475EDF66F1}" destId="{EE10A6B5-E509-43DF-ADC7-E868BB46AA23}" srcOrd="4" destOrd="0" parTransId="{6ACE7DF6-BC51-407A-A51D-5C488981A514}" sibTransId="{3AD7A9C3-D9AC-46AB-80B5-4D445DF2E54A}"/>
    <dgm:cxn modelId="{E31632AA-D37C-41BB-8667-87033128C233}" type="presOf" srcId="{0941E6F1-AD90-42B8-B6A3-F328FD811ADE}" destId="{5961CF29-69AE-429B-8A58-80009A4A0529}" srcOrd="0" destOrd="0" presId="urn:microsoft.com/office/officeart/2005/8/layout/chevron1"/>
    <dgm:cxn modelId="{1BF013DE-CB09-46E1-8416-E99E65CB580F}" srcId="{58CDD4B2-33CB-40B8-8E58-2B475EDF66F1}" destId="{6B73E30E-5A4C-4FF3-8C8B-2E89B713228F}" srcOrd="0" destOrd="0" parTransId="{7BF37D4F-3B61-4C88-B4F4-A769C375174E}" sibTransId="{5B7AB357-AB22-4A30-9B50-A5364E2490F0}"/>
    <dgm:cxn modelId="{B0CA4D60-5D40-4433-9AED-958B2B069F24}" srcId="{58CDD4B2-33CB-40B8-8E58-2B475EDF66F1}" destId="{0941E6F1-AD90-42B8-B6A3-F328FD811ADE}" srcOrd="2" destOrd="0" parTransId="{D0B1723D-8EF1-479F-B805-EF91A2272843}" sibTransId="{4BB54A93-7572-47B8-BEB4-640D7B5EF134}"/>
    <dgm:cxn modelId="{AF085DFE-62C2-44B6-BA1A-2A63A9D8ADEA}" type="presOf" srcId="{1523F70A-6793-401E-98B1-91472E9A69CB}" destId="{39E318CE-022B-459D-BE92-2E1F42DDE348}" srcOrd="0" destOrd="0" presId="urn:microsoft.com/office/officeart/2005/8/layout/chevron1"/>
    <dgm:cxn modelId="{95D184E6-C3DF-40CE-8E0E-BA982B6AC7F3}" type="presOf" srcId="{56067CE8-1F70-4B21-9982-A319B50E72D8}" destId="{956E3C94-DE0B-4A5E-894A-CF4D8125A801}" srcOrd="0" destOrd="0" presId="urn:microsoft.com/office/officeart/2005/8/layout/chevron1"/>
    <dgm:cxn modelId="{0A74B18B-B57D-40A7-BE60-4A6CAEC74684}" type="presOf" srcId="{58CDD4B2-33CB-40B8-8E58-2B475EDF66F1}" destId="{85EC5256-5FC6-4E01-A91F-ED8E7F2148F9}" srcOrd="0" destOrd="0" presId="urn:microsoft.com/office/officeart/2005/8/layout/chevron1"/>
    <dgm:cxn modelId="{9333006E-03E5-4D8E-85A2-EAA7208A19AB}" srcId="{58CDD4B2-33CB-40B8-8E58-2B475EDF66F1}" destId="{56067CE8-1F70-4B21-9982-A319B50E72D8}" srcOrd="1" destOrd="0" parTransId="{4488A4D7-5F27-4425-85E5-8DBE742952C0}" sibTransId="{5E0D6B35-FE06-44D8-A1D4-A759FBE79817}"/>
    <dgm:cxn modelId="{F2C49197-0D29-4CDF-B80B-361F42F09FFA}" type="presOf" srcId="{497615E3-1CE7-45F8-9C08-5307D638D84A}" destId="{B8778720-6F37-461B-B3DE-036E1802BB7A}" srcOrd="0" destOrd="0" presId="urn:microsoft.com/office/officeart/2005/8/layout/chevron1"/>
    <dgm:cxn modelId="{6E5B3A22-4101-49E4-B44B-579F3BEBEC2B}" type="presParOf" srcId="{85EC5256-5FC6-4E01-A91F-ED8E7F2148F9}" destId="{1CDC92CE-583E-4F74-B9CF-E98275A0B3E5}" srcOrd="0" destOrd="0" presId="urn:microsoft.com/office/officeart/2005/8/layout/chevron1"/>
    <dgm:cxn modelId="{C64C1C1B-FC25-4FDA-8FF0-003B347CF79F}" type="presParOf" srcId="{85EC5256-5FC6-4E01-A91F-ED8E7F2148F9}" destId="{0A46DED1-9040-4A2F-9978-8712CC643C3D}" srcOrd="1" destOrd="0" presId="urn:microsoft.com/office/officeart/2005/8/layout/chevron1"/>
    <dgm:cxn modelId="{CB9D4FF9-8F55-4402-BAE7-3CFBAC712EFE}" type="presParOf" srcId="{85EC5256-5FC6-4E01-A91F-ED8E7F2148F9}" destId="{956E3C94-DE0B-4A5E-894A-CF4D8125A801}" srcOrd="2" destOrd="0" presId="urn:microsoft.com/office/officeart/2005/8/layout/chevron1"/>
    <dgm:cxn modelId="{94A406AE-9273-477B-9AD4-3F72BB2B02DB}" type="presParOf" srcId="{85EC5256-5FC6-4E01-A91F-ED8E7F2148F9}" destId="{3AAC7616-A749-4FB7-A3F1-585191AB61D2}" srcOrd="3" destOrd="0" presId="urn:microsoft.com/office/officeart/2005/8/layout/chevron1"/>
    <dgm:cxn modelId="{7A9689D5-04A9-46D1-BC08-5A03C5C8CF0E}" type="presParOf" srcId="{85EC5256-5FC6-4E01-A91F-ED8E7F2148F9}" destId="{5961CF29-69AE-429B-8A58-80009A4A0529}" srcOrd="4" destOrd="0" presId="urn:microsoft.com/office/officeart/2005/8/layout/chevron1"/>
    <dgm:cxn modelId="{36A5B78F-C788-4999-A0F8-8F164A85CB89}" type="presParOf" srcId="{85EC5256-5FC6-4E01-A91F-ED8E7F2148F9}" destId="{87606883-48E8-4A9C-8E69-A800BC5A3072}" srcOrd="5" destOrd="0" presId="urn:microsoft.com/office/officeart/2005/8/layout/chevron1"/>
    <dgm:cxn modelId="{9F810A97-DCAF-492A-8464-D082ADE8A80B}" type="presParOf" srcId="{85EC5256-5FC6-4E01-A91F-ED8E7F2148F9}" destId="{B8778720-6F37-461B-B3DE-036E1802BB7A}" srcOrd="6" destOrd="0" presId="urn:microsoft.com/office/officeart/2005/8/layout/chevron1"/>
    <dgm:cxn modelId="{CE3781C8-08C3-4C5F-A425-993BD39BB874}" type="presParOf" srcId="{85EC5256-5FC6-4E01-A91F-ED8E7F2148F9}" destId="{C5658296-AF74-42C1-9F35-2BF47F98B7DB}" srcOrd="7" destOrd="0" presId="urn:microsoft.com/office/officeart/2005/8/layout/chevron1"/>
    <dgm:cxn modelId="{4CB42373-A3E9-456A-AF42-1BD3778362B6}" type="presParOf" srcId="{85EC5256-5FC6-4E01-A91F-ED8E7F2148F9}" destId="{0A01157F-B816-485B-A596-92EB0CB1BF51}" srcOrd="8" destOrd="0" presId="urn:microsoft.com/office/officeart/2005/8/layout/chevron1"/>
    <dgm:cxn modelId="{5B0FF96C-2B68-47E5-8894-6642D7C55493}" type="presParOf" srcId="{85EC5256-5FC6-4E01-A91F-ED8E7F2148F9}" destId="{12F45570-FCE4-4A6A-8BF0-298834A47D5F}" srcOrd="9" destOrd="0" presId="urn:microsoft.com/office/officeart/2005/8/layout/chevron1"/>
    <dgm:cxn modelId="{06FE258E-4F73-42D5-8A3A-DF8B0A698EEB}" type="presParOf" srcId="{85EC5256-5FC6-4E01-A91F-ED8E7F2148F9}" destId="{39E318CE-022B-459D-BE92-2E1F42DDE348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69BAA7-E6D8-4939-9025-906DCFD7949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BEC25-D8EA-4683-B108-A00F905F3399}">
      <dgm:prSet phldrT="[Text]" custT="1"/>
      <dgm:spPr/>
      <dgm:t>
        <a:bodyPr/>
        <a:lstStyle/>
        <a:p>
          <a:r>
            <a:rPr lang="en-US" sz="2200" dirty="0"/>
            <a:t>Manager</a:t>
          </a:r>
        </a:p>
      </dgm:t>
    </dgm:pt>
    <dgm:pt modelId="{39674C8E-7A7F-463E-876C-85829D582012}" type="parTrans" cxnId="{D21ADFF9-8A99-4990-99B2-4B7E9D3A316F}">
      <dgm:prSet/>
      <dgm:spPr/>
      <dgm:t>
        <a:bodyPr/>
        <a:lstStyle/>
        <a:p>
          <a:endParaRPr lang="en-US" sz="2200"/>
        </a:p>
      </dgm:t>
    </dgm:pt>
    <dgm:pt modelId="{B1060AC0-52C1-4CDC-BE30-74A12BB37818}" type="sibTrans" cxnId="{D21ADFF9-8A99-4990-99B2-4B7E9D3A316F}">
      <dgm:prSet/>
      <dgm:spPr/>
      <dgm:t>
        <a:bodyPr/>
        <a:lstStyle/>
        <a:p>
          <a:endParaRPr lang="en-US" sz="2200"/>
        </a:p>
      </dgm:t>
    </dgm:pt>
    <dgm:pt modelId="{B78D4D48-A074-4421-9E7B-DD793195743E}">
      <dgm:prSet phldrT="[Text]" custT="1"/>
      <dgm:spPr/>
      <dgm:t>
        <a:bodyPr/>
        <a:lstStyle/>
        <a:p>
          <a:r>
            <a:rPr lang="en-US" sz="2200" dirty="0"/>
            <a:t>Employee1</a:t>
          </a:r>
        </a:p>
      </dgm:t>
    </dgm:pt>
    <dgm:pt modelId="{89464189-383C-4DA1-A376-1901468545D7}" type="parTrans" cxnId="{7B7AED50-8E61-4FE1-9E92-29B82A3FA729}">
      <dgm:prSet/>
      <dgm:spPr/>
      <dgm:t>
        <a:bodyPr/>
        <a:lstStyle/>
        <a:p>
          <a:endParaRPr lang="en-US" sz="2200"/>
        </a:p>
      </dgm:t>
    </dgm:pt>
    <dgm:pt modelId="{C7C4CACF-6865-4281-B5DA-77453194F7E9}" type="sibTrans" cxnId="{7B7AED50-8E61-4FE1-9E92-29B82A3FA729}">
      <dgm:prSet/>
      <dgm:spPr/>
      <dgm:t>
        <a:bodyPr/>
        <a:lstStyle/>
        <a:p>
          <a:endParaRPr lang="en-US" sz="2200"/>
        </a:p>
      </dgm:t>
    </dgm:pt>
    <dgm:pt modelId="{486DA9CE-9993-4005-8359-0CF598B12555}">
      <dgm:prSet phldrT="[Text]" custT="1"/>
      <dgm:spPr/>
      <dgm:t>
        <a:bodyPr/>
        <a:lstStyle/>
        <a:p>
          <a:r>
            <a:rPr lang="en-US" sz="2200" dirty="0"/>
            <a:t>Employee2</a:t>
          </a:r>
        </a:p>
      </dgm:t>
    </dgm:pt>
    <dgm:pt modelId="{7F8D1B5D-DD02-45EB-BBEF-6D785E2B4569}" type="parTrans" cxnId="{88663D98-3763-4DB6-B707-AB2D82316090}">
      <dgm:prSet/>
      <dgm:spPr/>
      <dgm:t>
        <a:bodyPr/>
        <a:lstStyle/>
        <a:p>
          <a:endParaRPr lang="en-US" sz="2200"/>
        </a:p>
      </dgm:t>
    </dgm:pt>
    <dgm:pt modelId="{47CF76AC-4538-48AF-9885-D188E1C48E25}" type="sibTrans" cxnId="{88663D98-3763-4DB6-B707-AB2D82316090}">
      <dgm:prSet/>
      <dgm:spPr/>
      <dgm:t>
        <a:bodyPr/>
        <a:lstStyle/>
        <a:p>
          <a:endParaRPr lang="en-US" sz="2200"/>
        </a:p>
      </dgm:t>
    </dgm:pt>
    <dgm:pt modelId="{D3A98A7E-F7CC-4FEC-93E3-22E2DCEB105B}">
      <dgm:prSet phldrT="[Text]" custT="1"/>
      <dgm:spPr/>
      <dgm:t>
        <a:bodyPr/>
        <a:lstStyle/>
        <a:p>
          <a:r>
            <a:rPr lang="en-US" sz="2200" dirty="0" err="1"/>
            <a:t>EmployeeN</a:t>
          </a:r>
          <a:endParaRPr lang="en-US" sz="2200" dirty="0"/>
        </a:p>
      </dgm:t>
    </dgm:pt>
    <dgm:pt modelId="{FBAB4075-9E25-4AD4-90B0-2FE2850C294D}" type="parTrans" cxnId="{8111AE4D-2A94-4840-8283-ABD9847289B1}">
      <dgm:prSet/>
      <dgm:spPr/>
      <dgm:t>
        <a:bodyPr/>
        <a:lstStyle/>
        <a:p>
          <a:endParaRPr lang="en-US" sz="2200"/>
        </a:p>
      </dgm:t>
    </dgm:pt>
    <dgm:pt modelId="{CE3FCE36-DE12-4196-A08F-932AF7EE7ABA}" type="sibTrans" cxnId="{8111AE4D-2A94-4840-8283-ABD9847289B1}">
      <dgm:prSet/>
      <dgm:spPr/>
      <dgm:t>
        <a:bodyPr/>
        <a:lstStyle/>
        <a:p>
          <a:endParaRPr lang="en-US" sz="2200"/>
        </a:p>
      </dgm:t>
    </dgm:pt>
    <dgm:pt modelId="{90468860-EF21-4254-B3FB-03E24EE7C047}" type="pres">
      <dgm:prSet presAssocID="{6569BAA7-E6D8-4939-9025-906DCFD794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75F26B-8842-4837-818E-FC0FDEDCC928}" type="pres">
      <dgm:prSet presAssocID="{8A9BEC25-D8EA-4683-B108-A00F905F3399}" presName="hierRoot1" presStyleCnt="0">
        <dgm:presLayoutVars>
          <dgm:hierBranch val="init"/>
        </dgm:presLayoutVars>
      </dgm:prSet>
      <dgm:spPr/>
    </dgm:pt>
    <dgm:pt modelId="{FF586EDA-888B-4805-A241-DF312FDFFA2A}" type="pres">
      <dgm:prSet presAssocID="{8A9BEC25-D8EA-4683-B108-A00F905F3399}" presName="rootComposite1" presStyleCnt="0"/>
      <dgm:spPr/>
    </dgm:pt>
    <dgm:pt modelId="{2ACF7A73-75C1-420C-8A57-42CEE77F8FEB}" type="pres">
      <dgm:prSet presAssocID="{8A9BEC25-D8EA-4683-B108-A00F905F3399}" presName="rootText1" presStyleLbl="node0" presStyleIdx="0" presStyleCnt="1">
        <dgm:presLayoutVars>
          <dgm:chPref val="3"/>
        </dgm:presLayoutVars>
      </dgm:prSet>
      <dgm:spPr/>
    </dgm:pt>
    <dgm:pt modelId="{052B98FD-C13D-41C0-8492-B285ED1D6E8E}" type="pres">
      <dgm:prSet presAssocID="{8A9BEC25-D8EA-4683-B108-A00F905F3399}" presName="rootConnector1" presStyleLbl="node1" presStyleIdx="0" presStyleCnt="0"/>
      <dgm:spPr/>
    </dgm:pt>
    <dgm:pt modelId="{0D5B40AE-1A46-416E-8E7B-763CE73529F5}" type="pres">
      <dgm:prSet presAssocID="{8A9BEC25-D8EA-4683-B108-A00F905F3399}" presName="hierChild2" presStyleCnt="0"/>
      <dgm:spPr/>
    </dgm:pt>
    <dgm:pt modelId="{E0C1C252-72E6-4BB1-A5CE-962CC1219A21}" type="pres">
      <dgm:prSet presAssocID="{89464189-383C-4DA1-A376-1901468545D7}" presName="Name37" presStyleLbl="parChTrans1D2" presStyleIdx="0" presStyleCnt="3"/>
      <dgm:spPr/>
    </dgm:pt>
    <dgm:pt modelId="{931B2D2C-2C89-4B1A-B1B9-FF6863504BDF}" type="pres">
      <dgm:prSet presAssocID="{B78D4D48-A074-4421-9E7B-DD793195743E}" presName="hierRoot2" presStyleCnt="0">
        <dgm:presLayoutVars>
          <dgm:hierBranch val="init"/>
        </dgm:presLayoutVars>
      </dgm:prSet>
      <dgm:spPr/>
    </dgm:pt>
    <dgm:pt modelId="{75305498-CF07-415A-BAEF-B5CE8116256C}" type="pres">
      <dgm:prSet presAssocID="{B78D4D48-A074-4421-9E7B-DD793195743E}" presName="rootComposite" presStyleCnt="0"/>
      <dgm:spPr/>
    </dgm:pt>
    <dgm:pt modelId="{974C706A-4F6D-4F88-B7A5-90565952BC0D}" type="pres">
      <dgm:prSet presAssocID="{B78D4D48-A074-4421-9E7B-DD793195743E}" presName="rootText" presStyleLbl="node2" presStyleIdx="0" presStyleCnt="3">
        <dgm:presLayoutVars>
          <dgm:chPref val="3"/>
        </dgm:presLayoutVars>
      </dgm:prSet>
      <dgm:spPr/>
    </dgm:pt>
    <dgm:pt modelId="{2C831DA5-C5B3-4A78-B149-774F2188C271}" type="pres">
      <dgm:prSet presAssocID="{B78D4D48-A074-4421-9E7B-DD793195743E}" presName="rootConnector" presStyleLbl="node2" presStyleIdx="0" presStyleCnt="3"/>
      <dgm:spPr/>
    </dgm:pt>
    <dgm:pt modelId="{25B786AB-F952-45D8-AE1C-75A6FEEDA5EC}" type="pres">
      <dgm:prSet presAssocID="{B78D4D48-A074-4421-9E7B-DD793195743E}" presName="hierChild4" presStyleCnt="0"/>
      <dgm:spPr/>
    </dgm:pt>
    <dgm:pt modelId="{4E3841F2-987C-4B73-A422-34E9A665260E}" type="pres">
      <dgm:prSet presAssocID="{B78D4D48-A074-4421-9E7B-DD793195743E}" presName="hierChild5" presStyleCnt="0"/>
      <dgm:spPr/>
    </dgm:pt>
    <dgm:pt modelId="{B6DB164C-25EE-4D83-BD84-E42131225E34}" type="pres">
      <dgm:prSet presAssocID="{7F8D1B5D-DD02-45EB-BBEF-6D785E2B4569}" presName="Name37" presStyleLbl="parChTrans1D2" presStyleIdx="1" presStyleCnt="3"/>
      <dgm:spPr/>
    </dgm:pt>
    <dgm:pt modelId="{8AFCC748-ACBD-4E7C-9470-2F23CDF11173}" type="pres">
      <dgm:prSet presAssocID="{486DA9CE-9993-4005-8359-0CF598B12555}" presName="hierRoot2" presStyleCnt="0">
        <dgm:presLayoutVars>
          <dgm:hierBranch val="init"/>
        </dgm:presLayoutVars>
      </dgm:prSet>
      <dgm:spPr/>
    </dgm:pt>
    <dgm:pt modelId="{85EB3407-8CBB-4968-906C-AF9A4C562085}" type="pres">
      <dgm:prSet presAssocID="{486DA9CE-9993-4005-8359-0CF598B12555}" presName="rootComposite" presStyleCnt="0"/>
      <dgm:spPr/>
    </dgm:pt>
    <dgm:pt modelId="{FBC02BC1-5137-4D4F-9437-EF11F48D6C55}" type="pres">
      <dgm:prSet presAssocID="{486DA9CE-9993-4005-8359-0CF598B12555}" presName="rootText" presStyleLbl="node2" presStyleIdx="1" presStyleCnt="3">
        <dgm:presLayoutVars>
          <dgm:chPref val="3"/>
        </dgm:presLayoutVars>
      </dgm:prSet>
      <dgm:spPr/>
    </dgm:pt>
    <dgm:pt modelId="{66736EDE-3E06-4410-B41B-E2222E8CC7BE}" type="pres">
      <dgm:prSet presAssocID="{486DA9CE-9993-4005-8359-0CF598B12555}" presName="rootConnector" presStyleLbl="node2" presStyleIdx="1" presStyleCnt="3"/>
      <dgm:spPr/>
    </dgm:pt>
    <dgm:pt modelId="{FEE0F59F-6CAA-4CD0-A14E-626A58D3BBB3}" type="pres">
      <dgm:prSet presAssocID="{486DA9CE-9993-4005-8359-0CF598B12555}" presName="hierChild4" presStyleCnt="0"/>
      <dgm:spPr/>
    </dgm:pt>
    <dgm:pt modelId="{8BEC2DE2-651E-4D03-BCC2-CAE318120838}" type="pres">
      <dgm:prSet presAssocID="{486DA9CE-9993-4005-8359-0CF598B12555}" presName="hierChild5" presStyleCnt="0"/>
      <dgm:spPr/>
    </dgm:pt>
    <dgm:pt modelId="{F0883319-CDEC-4DC5-85AB-85755232E019}" type="pres">
      <dgm:prSet presAssocID="{FBAB4075-9E25-4AD4-90B0-2FE2850C294D}" presName="Name37" presStyleLbl="parChTrans1D2" presStyleIdx="2" presStyleCnt="3"/>
      <dgm:spPr/>
    </dgm:pt>
    <dgm:pt modelId="{16263A80-E114-4BCB-9C14-3A5628642DFE}" type="pres">
      <dgm:prSet presAssocID="{D3A98A7E-F7CC-4FEC-93E3-22E2DCEB105B}" presName="hierRoot2" presStyleCnt="0">
        <dgm:presLayoutVars>
          <dgm:hierBranch val="init"/>
        </dgm:presLayoutVars>
      </dgm:prSet>
      <dgm:spPr/>
    </dgm:pt>
    <dgm:pt modelId="{F14F0015-8212-4C2E-96A3-33A3066D53C2}" type="pres">
      <dgm:prSet presAssocID="{D3A98A7E-F7CC-4FEC-93E3-22E2DCEB105B}" presName="rootComposite" presStyleCnt="0"/>
      <dgm:spPr/>
    </dgm:pt>
    <dgm:pt modelId="{1D820E5A-58C6-42DE-A1AC-D28AA3EF70E7}" type="pres">
      <dgm:prSet presAssocID="{D3A98A7E-F7CC-4FEC-93E3-22E2DCEB105B}" presName="rootText" presStyleLbl="node2" presStyleIdx="2" presStyleCnt="3">
        <dgm:presLayoutVars>
          <dgm:chPref val="3"/>
        </dgm:presLayoutVars>
      </dgm:prSet>
      <dgm:spPr/>
    </dgm:pt>
    <dgm:pt modelId="{AE789985-E917-4A00-9A89-B85178BC1F50}" type="pres">
      <dgm:prSet presAssocID="{D3A98A7E-F7CC-4FEC-93E3-22E2DCEB105B}" presName="rootConnector" presStyleLbl="node2" presStyleIdx="2" presStyleCnt="3"/>
      <dgm:spPr/>
    </dgm:pt>
    <dgm:pt modelId="{E4661147-5150-4FB4-981E-458BAA4A8664}" type="pres">
      <dgm:prSet presAssocID="{D3A98A7E-F7CC-4FEC-93E3-22E2DCEB105B}" presName="hierChild4" presStyleCnt="0"/>
      <dgm:spPr/>
    </dgm:pt>
    <dgm:pt modelId="{525CB9ED-0A11-413F-8730-EF78AF292D65}" type="pres">
      <dgm:prSet presAssocID="{D3A98A7E-F7CC-4FEC-93E3-22E2DCEB105B}" presName="hierChild5" presStyleCnt="0"/>
      <dgm:spPr/>
    </dgm:pt>
    <dgm:pt modelId="{620F6A73-ADB0-4A58-9A2E-4D30596E9356}" type="pres">
      <dgm:prSet presAssocID="{8A9BEC25-D8EA-4683-B108-A00F905F3399}" presName="hierChild3" presStyleCnt="0"/>
      <dgm:spPr/>
    </dgm:pt>
  </dgm:ptLst>
  <dgm:cxnLst>
    <dgm:cxn modelId="{84AC8E5D-705A-4DAD-9C28-626F65013FF9}" type="presOf" srcId="{8A9BEC25-D8EA-4683-B108-A00F905F3399}" destId="{2ACF7A73-75C1-420C-8A57-42CEE77F8FEB}" srcOrd="0" destOrd="0" presId="urn:microsoft.com/office/officeart/2005/8/layout/orgChart1"/>
    <dgm:cxn modelId="{F2719440-956D-42E3-8935-884379722701}" type="presOf" srcId="{89464189-383C-4DA1-A376-1901468545D7}" destId="{E0C1C252-72E6-4BB1-A5CE-962CC1219A21}" srcOrd="0" destOrd="0" presId="urn:microsoft.com/office/officeart/2005/8/layout/orgChart1"/>
    <dgm:cxn modelId="{C2FCD36F-CD2E-4923-9F83-934D71D00A3B}" type="presOf" srcId="{B78D4D48-A074-4421-9E7B-DD793195743E}" destId="{2C831DA5-C5B3-4A78-B149-774F2188C271}" srcOrd="1" destOrd="0" presId="urn:microsoft.com/office/officeart/2005/8/layout/orgChart1"/>
    <dgm:cxn modelId="{8111AE4D-2A94-4840-8283-ABD9847289B1}" srcId="{8A9BEC25-D8EA-4683-B108-A00F905F3399}" destId="{D3A98A7E-F7CC-4FEC-93E3-22E2DCEB105B}" srcOrd="2" destOrd="0" parTransId="{FBAB4075-9E25-4AD4-90B0-2FE2850C294D}" sibTransId="{CE3FCE36-DE12-4196-A08F-932AF7EE7ABA}"/>
    <dgm:cxn modelId="{34F6ED5B-295D-4BA0-A04E-841B4D9ECFA6}" type="presOf" srcId="{6569BAA7-E6D8-4939-9025-906DCFD79497}" destId="{90468860-EF21-4254-B3FB-03E24EE7C047}" srcOrd="0" destOrd="0" presId="urn:microsoft.com/office/officeart/2005/8/layout/orgChart1"/>
    <dgm:cxn modelId="{7B7AED50-8E61-4FE1-9E92-29B82A3FA729}" srcId="{8A9BEC25-D8EA-4683-B108-A00F905F3399}" destId="{B78D4D48-A074-4421-9E7B-DD793195743E}" srcOrd="0" destOrd="0" parTransId="{89464189-383C-4DA1-A376-1901468545D7}" sibTransId="{C7C4CACF-6865-4281-B5DA-77453194F7E9}"/>
    <dgm:cxn modelId="{F887C2FE-BBE0-44E8-A98E-7B00F4CF17BB}" type="presOf" srcId="{FBAB4075-9E25-4AD4-90B0-2FE2850C294D}" destId="{F0883319-CDEC-4DC5-85AB-85755232E019}" srcOrd="0" destOrd="0" presId="urn:microsoft.com/office/officeart/2005/8/layout/orgChart1"/>
    <dgm:cxn modelId="{B60FE619-15B4-4E54-99B1-1962C4F6693B}" type="presOf" srcId="{D3A98A7E-F7CC-4FEC-93E3-22E2DCEB105B}" destId="{AE789985-E917-4A00-9A89-B85178BC1F50}" srcOrd="1" destOrd="0" presId="urn:microsoft.com/office/officeart/2005/8/layout/orgChart1"/>
    <dgm:cxn modelId="{F6BFC69D-1471-4F51-9FEB-2823A5A27F5C}" type="presOf" srcId="{8A9BEC25-D8EA-4683-B108-A00F905F3399}" destId="{052B98FD-C13D-41C0-8492-B285ED1D6E8E}" srcOrd="1" destOrd="0" presId="urn:microsoft.com/office/officeart/2005/8/layout/orgChart1"/>
    <dgm:cxn modelId="{A34BDC5C-2FBC-45E5-B53E-C67B9FCBB79E}" type="presOf" srcId="{486DA9CE-9993-4005-8359-0CF598B12555}" destId="{66736EDE-3E06-4410-B41B-E2222E8CC7BE}" srcOrd="1" destOrd="0" presId="urn:microsoft.com/office/officeart/2005/8/layout/orgChart1"/>
    <dgm:cxn modelId="{810AFF6D-A8F2-4087-A90F-B2AEFC34E204}" type="presOf" srcId="{B78D4D48-A074-4421-9E7B-DD793195743E}" destId="{974C706A-4F6D-4F88-B7A5-90565952BC0D}" srcOrd="0" destOrd="0" presId="urn:microsoft.com/office/officeart/2005/8/layout/orgChart1"/>
    <dgm:cxn modelId="{E11A26A9-94A5-47DA-8C66-02146864740E}" type="presOf" srcId="{486DA9CE-9993-4005-8359-0CF598B12555}" destId="{FBC02BC1-5137-4D4F-9437-EF11F48D6C55}" srcOrd="0" destOrd="0" presId="urn:microsoft.com/office/officeart/2005/8/layout/orgChart1"/>
    <dgm:cxn modelId="{6E64C6B1-287D-4D7A-8321-016FD01C6D17}" type="presOf" srcId="{7F8D1B5D-DD02-45EB-BBEF-6D785E2B4569}" destId="{B6DB164C-25EE-4D83-BD84-E42131225E34}" srcOrd="0" destOrd="0" presId="urn:microsoft.com/office/officeart/2005/8/layout/orgChart1"/>
    <dgm:cxn modelId="{50D1E627-8AE2-46BD-90C6-9005777EAB64}" type="presOf" srcId="{D3A98A7E-F7CC-4FEC-93E3-22E2DCEB105B}" destId="{1D820E5A-58C6-42DE-A1AC-D28AA3EF70E7}" srcOrd="0" destOrd="0" presId="urn:microsoft.com/office/officeart/2005/8/layout/orgChart1"/>
    <dgm:cxn modelId="{D21ADFF9-8A99-4990-99B2-4B7E9D3A316F}" srcId="{6569BAA7-E6D8-4939-9025-906DCFD79497}" destId="{8A9BEC25-D8EA-4683-B108-A00F905F3399}" srcOrd="0" destOrd="0" parTransId="{39674C8E-7A7F-463E-876C-85829D582012}" sibTransId="{B1060AC0-52C1-4CDC-BE30-74A12BB37818}"/>
    <dgm:cxn modelId="{88663D98-3763-4DB6-B707-AB2D82316090}" srcId="{8A9BEC25-D8EA-4683-B108-A00F905F3399}" destId="{486DA9CE-9993-4005-8359-0CF598B12555}" srcOrd="1" destOrd="0" parTransId="{7F8D1B5D-DD02-45EB-BBEF-6D785E2B4569}" sibTransId="{47CF76AC-4538-48AF-9885-D188E1C48E25}"/>
    <dgm:cxn modelId="{A3624519-F0F0-47E5-BEC7-66E01F006B0F}" type="presParOf" srcId="{90468860-EF21-4254-B3FB-03E24EE7C047}" destId="{C275F26B-8842-4837-818E-FC0FDEDCC928}" srcOrd="0" destOrd="0" presId="urn:microsoft.com/office/officeart/2005/8/layout/orgChart1"/>
    <dgm:cxn modelId="{51C3078C-2135-4E57-8BD6-5437F1791694}" type="presParOf" srcId="{C275F26B-8842-4837-818E-FC0FDEDCC928}" destId="{FF586EDA-888B-4805-A241-DF312FDFFA2A}" srcOrd="0" destOrd="0" presId="urn:microsoft.com/office/officeart/2005/8/layout/orgChart1"/>
    <dgm:cxn modelId="{003CC1E1-B7F1-4620-9752-BB14DD32448B}" type="presParOf" srcId="{FF586EDA-888B-4805-A241-DF312FDFFA2A}" destId="{2ACF7A73-75C1-420C-8A57-42CEE77F8FEB}" srcOrd="0" destOrd="0" presId="urn:microsoft.com/office/officeart/2005/8/layout/orgChart1"/>
    <dgm:cxn modelId="{B4937CFD-7372-49DC-98EA-E4103590FB71}" type="presParOf" srcId="{FF586EDA-888B-4805-A241-DF312FDFFA2A}" destId="{052B98FD-C13D-41C0-8492-B285ED1D6E8E}" srcOrd="1" destOrd="0" presId="urn:microsoft.com/office/officeart/2005/8/layout/orgChart1"/>
    <dgm:cxn modelId="{698AF0D2-E50F-440C-B7D7-3DBC1614DB9B}" type="presParOf" srcId="{C275F26B-8842-4837-818E-FC0FDEDCC928}" destId="{0D5B40AE-1A46-416E-8E7B-763CE73529F5}" srcOrd="1" destOrd="0" presId="urn:microsoft.com/office/officeart/2005/8/layout/orgChart1"/>
    <dgm:cxn modelId="{C12BB926-A704-450B-9802-9004AE554FFF}" type="presParOf" srcId="{0D5B40AE-1A46-416E-8E7B-763CE73529F5}" destId="{E0C1C252-72E6-4BB1-A5CE-962CC1219A21}" srcOrd="0" destOrd="0" presId="urn:microsoft.com/office/officeart/2005/8/layout/orgChart1"/>
    <dgm:cxn modelId="{F0CF49FF-3031-430E-A854-ED568E8D3FF9}" type="presParOf" srcId="{0D5B40AE-1A46-416E-8E7B-763CE73529F5}" destId="{931B2D2C-2C89-4B1A-B1B9-FF6863504BDF}" srcOrd="1" destOrd="0" presId="urn:microsoft.com/office/officeart/2005/8/layout/orgChart1"/>
    <dgm:cxn modelId="{73F49AA5-E824-4C56-8A9F-B38068C250F5}" type="presParOf" srcId="{931B2D2C-2C89-4B1A-B1B9-FF6863504BDF}" destId="{75305498-CF07-415A-BAEF-B5CE8116256C}" srcOrd="0" destOrd="0" presId="urn:microsoft.com/office/officeart/2005/8/layout/orgChart1"/>
    <dgm:cxn modelId="{57EE07FB-DCF3-4645-BB65-70BFEEB141D5}" type="presParOf" srcId="{75305498-CF07-415A-BAEF-B5CE8116256C}" destId="{974C706A-4F6D-4F88-B7A5-90565952BC0D}" srcOrd="0" destOrd="0" presId="urn:microsoft.com/office/officeart/2005/8/layout/orgChart1"/>
    <dgm:cxn modelId="{D4788BA1-8A5A-4C98-89CE-48AF8BA599C6}" type="presParOf" srcId="{75305498-CF07-415A-BAEF-B5CE8116256C}" destId="{2C831DA5-C5B3-4A78-B149-774F2188C271}" srcOrd="1" destOrd="0" presId="urn:microsoft.com/office/officeart/2005/8/layout/orgChart1"/>
    <dgm:cxn modelId="{11948F29-0F87-4045-8406-DCAEDB990BA4}" type="presParOf" srcId="{931B2D2C-2C89-4B1A-B1B9-FF6863504BDF}" destId="{25B786AB-F952-45D8-AE1C-75A6FEEDA5EC}" srcOrd="1" destOrd="0" presId="urn:microsoft.com/office/officeart/2005/8/layout/orgChart1"/>
    <dgm:cxn modelId="{07767D20-BF96-40BC-8EC6-C9B9D48A730C}" type="presParOf" srcId="{931B2D2C-2C89-4B1A-B1B9-FF6863504BDF}" destId="{4E3841F2-987C-4B73-A422-34E9A665260E}" srcOrd="2" destOrd="0" presId="urn:microsoft.com/office/officeart/2005/8/layout/orgChart1"/>
    <dgm:cxn modelId="{4D7B4CCB-A4EA-4A11-BF31-1987FD7BBB0A}" type="presParOf" srcId="{0D5B40AE-1A46-416E-8E7B-763CE73529F5}" destId="{B6DB164C-25EE-4D83-BD84-E42131225E34}" srcOrd="2" destOrd="0" presId="urn:microsoft.com/office/officeart/2005/8/layout/orgChart1"/>
    <dgm:cxn modelId="{F46C5230-9B6C-4A6F-9E6A-63A48F660656}" type="presParOf" srcId="{0D5B40AE-1A46-416E-8E7B-763CE73529F5}" destId="{8AFCC748-ACBD-4E7C-9470-2F23CDF11173}" srcOrd="3" destOrd="0" presId="urn:microsoft.com/office/officeart/2005/8/layout/orgChart1"/>
    <dgm:cxn modelId="{4F6093EE-8683-44DF-B955-613740695DB4}" type="presParOf" srcId="{8AFCC748-ACBD-4E7C-9470-2F23CDF11173}" destId="{85EB3407-8CBB-4968-906C-AF9A4C562085}" srcOrd="0" destOrd="0" presId="urn:microsoft.com/office/officeart/2005/8/layout/orgChart1"/>
    <dgm:cxn modelId="{93C885D1-8D7C-4759-959A-26797B12FF06}" type="presParOf" srcId="{85EB3407-8CBB-4968-906C-AF9A4C562085}" destId="{FBC02BC1-5137-4D4F-9437-EF11F48D6C55}" srcOrd="0" destOrd="0" presId="urn:microsoft.com/office/officeart/2005/8/layout/orgChart1"/>
    <dgm:cxn modelId="{6234A537-C1AB-466A-8F73-C045D759A7CD}" type="presParOf" srcId="{85EB3407-8CBB-4968-906C-AF9A4C562085}" destId="{66736EDE-3E06-4410-B41B-E2222E8CC7BE}" srcOrd="1" destOrd="0" presId="urn:microsoft.com/office/officeart/2005/8/layout/orgChart1"/>
    <dgm:cxn modelId="{9D80011D-7F6A-4A4B-949A-4309AE5BDA15}" type="presParOf" srcId="{8AFCC748-ACBD-4E7C-9470-2F23CDF11173}" destId="{FEE0F59F-6CAA-4CD0-A14E-626A58D3BBB3}" srcOrd="1" destOrd="0" presId="urn:microsoft.com/office/officeart/2005/8/layout/orgChart1"/>
    <dgm:cxn modelId="{7C8CBE18-3EDB-42B0-8807-80A1BD8A4C5A}" type="presParOf" srcId="{8AFCC748-ACBD-4E7C-9470-2F23CDF11173}" destId="{8BEC2DE2-651E-4D03-BCC2-CAE318120838}" srcOrd="2" destOrd="0" presId="urn:microsoft.com/office/officeart/2005/8/layout/orgChart1"/>
    <dgm:cxn modelId="{C50C56A9-FC93-4C67-BA4C-81C47351D499}" type="presParOf" srcId="{0D5B40AE-1A46-416E-8E7B-763CE73529F5}" destId="{F0883319-CDEC-4DC5-85AB-85755232E019}" srcOrd="4" destOrd="0" presId="urn:microsoft.com/office/officeart/2005/8/layout/orgChart1"/>
    <dgm:cxn modelId="{32CF7A48-BDCA-4AE7-B579-E480025A451B}" type="presParOf" srcId="{0D5B40AE-1A46-416E-8E7B-763CE73529F5}" destId="{16263A80-E114-4BCB-9C14-3A5628642DFE}" srcOrd="5" destOrd="0" presId="urn:microsoft.com/office/officeart/2005/8/layout/orgChart1"/>
    <dgm:cxn modelId="{38A76460-5B86-4DF6-A225-C4A54DBB9B4F}" type="presParOf" srcId="{16263A80-E114-4BCB-9C14-3A5628642DFE}" destId="{F14F0015-8212-4C2E-96A3-33A3066D53C2}" srcOrd="0" destOrd="0" presId="urn:microsoft.com/office/officeart/2005/8/layout/orgChart1"/>
    <dgm:cxn modelId="{515EBF1E-A68F-496F-8C16-53570EE47F37}" type="presParOf" srcId="{F14F0015-8212-4C2E-96A3-33A3066D53C2}" destId="{1D820E5A-58C6-42DE-A1AC-D28AA3EF70E7}" srcOrd="0" destOrd="0" presId="urn:microsoft.com/office/officeart/2005/8/layout/orgChart1"/>
    <dgm:cxn modelId="{05547C0C-242E-4058-A8AF-CD28D2213E97}" type="presParOf" srcId="{F14F0015-8212-4C2E-96A3-33A3066D53C2}" destId="{AE789985-E917-4A00-9A89-B85178BC1F50}" srcOrd="1" destOrd="0" presId="urn:microsoft.com/office/officeart/2005/8/layout/orgChart1"/>
    <dgm:cxn modelId="{19E47C8F-5415-4F5A-A1ED-616314A86E75}" type="presParOf" srcId="{16263A80-E114-4BCB-9C14-3A5628642DFE}" destId="{E4661147-5150-4FB4-981E-458BAA4A8664}" srcOrd="1" destOrd="0" presId="urn:microsoft.com/office/officeart/2005/8/layout/orgChart1"/>
    <dgm:cxn modelId="{0B9C71E1-0448-4A0C-A689-ED5BF586B66D}" type="presParOf" srcId="{16263A80-E114-4BCB-9C14-3A5628642DFE}" destId="{525CB9ED-0A11-413F-8730-EF78AF292D65}" srcOrd="2" destOrd="0" presId="urn:microsoft.com/office/officeart/2005/8/layout/orgChart1"/>
    <dgm:cxn modelId="{E95CEA9B-FC79-4A30-AAE2-A38F59204F68}" type="presParOf" srcId="{C275F26B-8842-4837-818E-FC0FDEDCC928}" destId="{620F6A73-ADB0-4A58-9A2E-4D30596E9356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69BAA7-E6D8-4939-9025-906DCFD7949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BEC25-D8EA-4683-B108-A00F905F3399}">
      <dgm:prSet phldrT="[Text]" custT="1"/>
      <dgm:spPr/>
      <dgm:t>
        <a:bodyPr/>
        <a:lstStyle/>
        <a:p>
          <a:r>
            <a:rPr lang="en-US" sz="2100" dirty="0"/>
            <a:t>Manager</a:t>
          </a:r>
        </a:p>
      </dgm:t>
    </dgm:pt>
    <dgm:pt modelId="{39674C8E-7A7F-463E-876C-85829D582012}" type="parTrans" cxnId="{D21ADFF9-8A99-4990-99B2-4B7E9D3A316F}">
      <dgm:prSet/>
      <dgm:spPr/>
      <dgm:t>
        <a:bodyPr/>
        <a:lstStyle/>
        <a:p>
          <a:endParaRPr lang="en-US"/>
        </a:p>
      </dgm:t>
    </dgm:pt>
    <dgm:pt modelId="{B1060AC0-52C1-4CDC-BE30-74A12BB37818}" type="sibTrans" cxnId="{D21ADFF9-8A99-4990-99B2-4B7E9D3A316F}">
      <dgm:prSet/>
      <dgm:spPr/>
      <dgm:t>
        <a:bodyPr/>
        <a:lstStyle/>
        <a:p>
          <a:endParaRPr lang="en-US"/>
        </a:p>
      </dgm:t>
    </dgm:pt>
    <dgm:pt modelId="{B78D4D48-A074-4421-9E7B-DD793195743E}">
      <dgm:prSet phldrT="[Text]" custT="1"/>
      <dgm:spPr/>
      <dgm:t>
        <a:bodyPr/>
        <a:lstStyle/>
        <a:p>
          <a:r>
            <a:rPr lang="en-US" sz="2100" dirty="0" err="1"/>
            <a:t>CompanyVehicle</a:t>
          </a:r>
          <a:endParaRPr lang="en-US" sz="2100" dirty="0"/>
        </a:p>
      </dgm:t>
    </dgm:pt>
    <dgm:pt modelId="{89464189-383C-4DA1-A376-1901468545D7}" type="parTrans" cxnId="{7B7AED50-8E61-4FE1-9E92-29B82A3FA729}">
      <dgm:prSet/>
      <dgm:spPr/>
      <dgm:t>
        <a:bodyPr/>
        <a:lstStyle/>
        <a:p>
          <a:endParaRPr lang="en-US"/>
        </a:p>
      </dgm:t>
    </dgm:pt>
    <dgm:pt modelId="{C7C4CACF-6865-4281-B5DA-77453194F7E9}" type="sibTrans" cxnId="{7B7AED50-8E61-4FE1-9E92-29B82A3FA729}">
      <dgm:prSet/>
      <dgm:spPr/>
      <dgm:t>
        <a:bodyPr/>
        <a:lstStyle/>
        <a:p>
          <a:endParaRPr lang="en-US"/>
        </a:p>
      </dgm:t>
    </dgm:pt>
    <dgm:pt modelId="{90468860-EF21-4254-B3FB-03E24EE7C047}" type="pres">
      <dgm:prSet presAssocID="{6569BAA7-E6D8-4939-9025-906DCFD794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75F26B-8842-4837-818E-FC0FDEDCC928}" type="pres">
      <dgm:prSet presAssocID="{8A9BEC25-D8EA-4683-B108-A00F905F3399}" presName="hierRoot1" presStyleCnt="0">
        <dgm:presLayoutVars>
          <dgm:hierBranch val="init"/>
        </dgm:presLayoutVars>
      </dgm:prSet>
      <dgm:spPr/>
    </dgm:pt>
    <dgm:pt modelId="{FF586EDA-888B-4805-A241-DF312FDFFA2A}" type="pres">
      <dgm:prSet presAssocID="{8A9BEC25-D8EA-4683-B108-A00F905F3399}" presName="rootComposite1" presStyleCnt="0"/>
      <dgm:spPr/>
    </dgm:pt>
    <dgm:pt modelId="{2ACF7A73-75C1-420C-8A57-42CEE77F8FEB}" type="pres">
      <dgm:prSet presAssocID="{8A9BEC25-D8EA-4683-B108-A00F905F3399}" presName="rootText1" presStyleLbl="node0" presStyleIdx="0" presStyleCnt="1" custScaleX="134144">
        <dgm:presLayoutVars>
          <dgm:chPref val="3"/>
        </dgm:presLayoutVars>
      </dgm:prSet>
      <dgm:spPr/>
    </dgm:pt>
    <dgm:pt modelId="{052B98FD-C13D-41C0-8492-B285ED1D6E8E}" type="pres">
      <dgm:prSet presAssocID="{8A9BEC25-D8EA-4683-B108-A00F905F3399}" presName="rootConnector1" presStyleLbl="node1" presStyleIdx="0" presStyleCnt="0"/>
      <dgm:spPr/>
    </dgm:pt>
    <dgm:pt modelId="{0D5B40AE-1A46-416E-8E7B-763CE73529F5}" type="pres">
      <dgm:prSet presAssocID="{8A9BEC25-D8EA-4683-B108-A00F905F3399}" presName="hierChild2" presStyleCnt="0"/>
      <dgm:spPr/>
    </dgm:pt>
    <dgm:pt modelId="{E0C1C252-72E6-4BB1-A5CE-962CC1219A21}" type="pres">
      <dgm:prSet presAssocID="{89464189-383C-4DA1-A376-1901468545D7}" presName="Name37" presStyleLbl="parChTrans1D2" presStyleIdx="0" presStyleCnt="1"/>
      <dgm:spPr/>
    </dgm:pt>
    <dgm:pt modelId="{931B2D2C-2C89-4B1A-B1B9-FF6863504BDF}" type="pres">
      <dgm:prSet presAssocID="{B78D4D48-A074-4421-9E7B-DD793195743E}" presName="hierRoot2" presStyleCnt="0">
        <dgm:presLayoutVars>
          <dgm:hierBranch val="init"/>
        </dgm:presLayoutVars>
      </dgm:prSet>
      <dgm:spPr/>
    </dgm:pt>
    <dgm:pt modelId="{75305498-CF07-415A-BAEF-B5CE8116256C}" type="pres">
      <dgm:prSet presAssocID="{B78D4D48-A074-4421-9E7B-DD793195743E}" presName="rootComposite" presStyleCnt="0"/>
      <dgm:spPr/>
    </dgm:pt>
    <dgm:pt modelId="{974C706A-4F6D-4F88-B7A5-90565952BC0D}" type="pres">
      <dgm:prSet presAssocID="{B78D4D48-A074-4421-9E7B-DD793195743E}" presName="rootText" presStyleLbl="node2" presStyleIdx="0" presStyleCnt="1" custScaleX="136069">
        <dgm:presLayoutVars>
          <dgm:chPref val="3"/>
        </dgm:presLayoutVars>
      </dgm:prSet>
      <dgm:spPr/>
    </dgm:pt>
    <dgm:pt modelId="{2C831DA5-C5B3-4A78-B149-774F2188C271}" type="pres">
      <dgm:prSet presAssocID="{B78D4D48-A074-4421-9E7B-DD793195743E}" presName="rootConnector" presStyleLbl="node2" presStyleIdx="0" presStyleCnt="1"/>
      <dgm:spPr/>
    </dgm:pt>
    <dgm:pt modelId="{25B786AB-F952-45D8-AE1C-75A6FEEDA5EC}" type="pres">
      <dgm:prSet presAssocID="{B78D4D48-A074-4421-9E7B-DD793195743E}" presName="hierChild4" presStyleCnt="0"/>
      <dgm:spPr/>
    </dgm:pt>
    <dgm:pt modelId="{4E3841F2-987C-4B73-A422-34E9A665260E}" type="pres">
      <dgm:prSet presAssocID="{B78D4D48-A074-4421-9E7B-DD793195743E}" presName="hierChild5" presStyleCnt="0"/>
      <dgm:spPr/>
    </dgm:pt>
    <dgm:pt modelId="{620F6A73-ADB0-4A58-9A2E-4D30596E9356}" type="pres">
      <dgm:prSet presAssocID="{8A9BEC25-D8EA-4683-B108-A00F905F3399}" presName="hierChild3" presStyleCnt="0"/>
      <dgm:spPr/>
    </dgm:pt>
  </dgm:ptLst>
  <dgm:cxnLst>
    <dgm:cxn modelId="{84AC8E5D-705A-4DAD-9C28-626F65013FF9}" type="presOf" srcId="{8A9BEC25-D8EA-4683-B108-A00F905F3399}" destId="{2ACF7A73-75C1-420C-8A57-42CEE77F8FEB}" srcOrd="0" destOrd="0" presId="urn:microsoft.com/office/officeart/2005/8/layout/orgChart1"/>
    <dgm:cxn modelId="{F2719440-956D-42E3-8935-884379722701}" type="presOf" srcId="{89464189-383C-4DA1-A376-1901468545D7}" destId="{E0C1C252-72E6-4BB1-A5CE-962CC1219A21}" srcOrd="0" destOrd="0" presId="urn:microsoft.com/office/officeart/2005/8/layout/orgChart1"/>
    <dgm:cxn modelId="{C2FCD36F-CD2E-4923-9F83-934D71D00A3B}" type="presOf" srcId="{B78D4D48-A074-4421-9E7B-DD793195743E}" destId="{2C831DA5-C5B3-4A78-B149-774F2188C271}" srcOrd="1" destOrd="0" presId="urn:microsoft.com/office/officeart/2005/8/layout/orgChart1"/>
    <dgm:cxn modelId="{34F6ED5B-295D-4BA0-A04E-841B4D9ECFA6}" type="presOf" srcId="{6569BAA7-E6D8-4939-9025-906DCFD79497}" destId="{90468860-EF21-4254-B3FB-03E24EE7C047}" srcOrd="0" destOrd="0" presId="urn:microsoft.com/office/officeart/2005/8/layout/orgChart1"/>
    <dgm:cxn modelId="{7B7AED50-8E61-4FE1-9E92-29B82A3FA729}" srcId="{8A9BEC25-D8EA-4683-B108-A00F905F3399}" destId="{B78D4D48-A074-4421-9E7B-DD793195743E}" srcOrd="0" destOrd="0" parTransId="{89464189-383C-4DA1-A376-1901468545D7}" sibTransId="{C7C4CACF-6865-4281-B5DA-77453194F7E9}"/>
    <dgm:cxn modelId="{F6BFC69D-1471-4F51-9FEB-2823A5A27F5C}" type="presOf" srcId="{8A9BEC25-D8EA-4683-B108-A00F905F3399}" destId="{052B98FD-C13D-41C0-8492-B285ED1D6E8E}" srcOrd="1" destOrd="0" presId="urn:microsoft.com/office/officeart/2005/8/layout/orgChart1"/>
    <dgm:cxn modelId="{810AFF6D-A8F2-4087-A90F-B2AEFC34E204}" type="presOf" srcId="{B78D4D48-A074-4421-9E7B-DD793195743E}" destId="{974C706A-4F6D-4F88-B7A5-90565952BC0D}" srcOrd="0" destOrd="0" presId="urn:microsoft.com/office/officeart/2005/8/layout/orgChart1"/>
    <dgm:cxn modelId="{D21ADFF9-8A99-4990-99B2-4B7E9D3A316F}" srcId="{6569BAA7-E6D8-4939-9025-906DCFD79497}" destId="{8A9BEC25-D8EA-4683-B108-A00F905F3399}" srcOrd="0" destOrd="0" parTransId="{39674C8E-7A7F-463E-876C-85829D582012}" sibTransId="{B1060AC0-52C1-4CDC-BE30-74A12BB37818}"/>
    <dgm:cxn modelId="{A3624519-F0F0-47E5-BEC7-66E01F006B0F}" type="presParOf" srcId="{90468860-EF21-4254-B3FB-03E24EE7C047}" destId="{C275F26B-8842-4837-818E-FC0FDEDCC928}" srcOrd="0" destOrd="0" presId="urn:microsoft.com/office/officeart/2005/8/layout/orgChart1"/>
    <dgm:cxn modelId="{51C3078C-2135-4E57-8BD6-5437F1791694}" type="presParOf" srcId="{C275F26B-8842-4837-818E-FC0FDEDCC928}" destId="{FF586EDA-888B-4805-A241-DF312FDFFA2A}" srcOrd="0" destOrd="0" presId="urn:microsoft.com/office/officeart/2005/8/layout/orgChart1"/>
    <dgm:cxn modelId="{003CC1E1-B7F1-4620-9752-BB14DD32448B}" type="presParOf" srcId="{FF586EDA-888B-4805-A241-DF312FDFFA2A}" destId="{2ACF7A73-75C1-420C-8A57-42CEE77F8FEB}" srcOrd="0" destOrd="0" presId="urn:microsoft.com/office/officeart/2005/8/layout/orgChart1"/>
    <dgm:cxn modelId="{B4937CFD-7372-49DC-98EA-E4103590FB71}" type="presParOf" srcId="{FF586EDA-888B-4805-A241-DF312FDFFA2A}" destId="{052B98FD-C13D-41C0-8492-B285ED1D6E8E}" srcOrd="1" destOrd="0" presId="urn:microsoft.com/office/officeart/2005/8/layout/orgChart1"/>
    <dgm:cxn modelId="{698AF0D2-E50F-440C-B7D7-3DBC1614DB9B}" type="presParOf" srcId="{C275F26B-8842-4837-818E-FC0FDEDCC928}" destId="{0D5B40AE-1A46-416E-8E7B-763CE73529F5}" srcOrd="1" destOrd="0" presId="urn:microsoft.com/office/officeart/2005/8/layout/orgChart1"/>
    <dgm:cxn modelId="{C12BB926-A704-450B-9802-9004AE554FFF}" type="presParOf" srcId="{0D5B40AE-1A46-416E-8E7B-763CE73529F5}" destId="{E0C1C252-72E6-4BB1-A5CE-962CC1219A21}" srcOrd="0" destOrd="0" presId="urn:microsoft.com/office/officeart/2005/8/layout/orgChart1"/>
    <dgm:cxn modelId="{F0CF49FF-3031-430E-A854-ED568E8D3FF9}" type="presParOf" srcId="{0D5B40AE-1A46-416E-8E7B-763CE73529F5}" destId="{931B2D2C-2C89-4B1A-B1B9-FF6863504BDF}" srcOrd="1" destOrd="0" presId="urn:microsoft.com/office/officeart/2005/8/layout/orgChart1"/>
    <dgm:cxn modelId="{73F49AA5-E824-4C56-8A9F-B38068C250F5}" type="presParOf" srcId="{931B2D2C-2C89-4B1A-B1B9-FF6863504BDF}" destId="{75305498-CF07-415A-BAEF-B5CE8116256C}" srcOrd="0" destOrd="0" presId="urn:microsoft.com/office/officeart/2005/8/layout/orgChart1"/>
    <dgm:cxn modelId="{57EE07FB-DCF3-4645-BB65-70BFEEB141D5}" type="presParOf" srcId="{75305498-CF07-415A-BAEF-B5CE8116256C}" destId="{974C706A-4F6D-4F88-B7A5-90565952BC0D}" srcOrd="0" destOrd="0" presId="urn:microsoft.com/office/officeart/2005/8/layout/orgChart1"/>
    <dgm:cxn modelId="{D4788BA1-8A5A-4C98-89CE-48AF8BA599C6}" type="presParOf" srcId="{75305498-CF07-415A-BAEF-B5CE8116256C}" destId="{2C831DA5-C5B3-4A78-B149-774F2188C271}" srcOrd="1" destOrd="0" presId="urn:microsoft.com/office/officeart/2005/8/layout/orgChart1"/>
    <dgm:cxn modelId="{11948F29-0F87-4045-8406-DCAEDB990BA4}" type="presParOf" srcId="{931B2D2C-2C89-4B1A-B1B9-FF6863504BDF}" destId="{25B786AB-F952-45D8-AE1C-75A6FEEDA5EC}" srcOrd="1" destOrd="0" presId="urn:microsoft.com/office/officeart/2005/8/layout/orgChart1"/>
    <dgm:cxn modelId="{07767D20-BF96-40BC-8EC6-C9B9D48A730C}" type="presParOf" srcId="{931B2D2C-2C89-4B1A-B1B9-FF6863504BDF}" destId="{4E3841F2-987C-4B73-A422-34E9A665260E}" srcOrd="2" destOrd="0" presId="urn:microsoft.com/office/officeart/2005/8/layout/orgChart1"/>
    <dgm:cxn modelId="{E95CEA9B-FC79-4A30-AAE2-A38F59204F68}" type="presParOf" srcId="{C275F26B-8842-4837-818E-FC0FDEDCC928}" destId="{620F6A73-ADB0-4A58-9A2E-4D30596E93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3470BF-B3E4-4279-A626-C1DF3746661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012E68-B999-44C3-8F0F-34D3D0036CB2}">
      <dgm:prSet phldrT="[Text]"/>
      <dgm:spPr/>
      <dgm:t>
        <a:bodyPr/>
        <a:lstStyle/>
        <a:p>
          <a:r>
            <a:rPr lang="en-US" dirty="0" err="1"/>
            <a:t>UpdateUserProfile</a:t>
          </a:r>
          <a:endParaRPr lang="en-US" dirty="0"/>
        </a:p>
      </dgm:t>
    </dgm:pt>
    <dgm:pt modelId="{9B328346-B825-4899-9D37-7E491DE7C343}" type="parTrans" cxnId="{A6BEEB61-C841-4ADB-9CBF-F908754082A7}">
      <dgm:prSet/>
      <dgm:spPr/>
      <dgm:t>
        <a:bodyPr/>
        <a:lstStyle/>
        <a:p>
          <a:endParaRPr lang="en-US"/>
        </a:p>
      </dgm:t>
    </dgm:pt>
    <dgm:pt modelId="{93FB8E51-2CB9-44D1-80EF-A8201FCB84C7}" type="sibTrans" cxnId="{A6BEEB61-C841-4ADB-9CBF-F908754082A7}">
      <dgm:prSet/>
      <dgm:spPr/>
      <dgm:t>
        <a:bodyPr/>
        <a:lstStyle/>
        <a:p>
          <a:endParaRPr lang="en-US"/>
        </a:p>
      </dgm:t>
    </dgm:pt>
    <dgm:pt modelId="{8B448585-BCC5-4DD6-BF2C-BDAC3F84B737}">
      <dgm:prSet phldrT="[Text]"/>
      <dgm:spPr/>
      <dgm:t>
        <a:bodyPr/>
        <a:lstStyle/>
        <a:p>
          <a:r>
            <a:rPr lang="en-US" dirty="0" err="1"/>
            <a:t>ConfirmPhoneNumber</a:t>
          </a:r>
          <a:endParaRPr lang="en-US" dirty="0"/>
        </a:p>
      </dgm:t>
    </dgm:pt>
    <dgm:pt modelId="{41BD9442-AB78-499D-942D-BC8EA66AA572}" type="parTrans" cxnId="{C038E60A-ADE0-4A26-B64C-1E70345BE4E5}">
      <dgm:prSet/>
      <dgm:spPr/>
      <dgm:t>
        <a:bodyPr/>
        <a:lstStyle/>
        <a:p>
          <a:endParaRPr lang="en-US"/>
        </a:p>
      </dgm:t>
    </dgm:pt>
    <dgm:pt modelId="{17F58763-22A6-4F3D-BBF0-89D1F9507857}" type="sibTrans" cxnId="{C038E60A-ADE0-4A26-B64C-1E70345BE4E5}">
      <dgm:prSet/>
      <dgm:spPr/>
      <dgm:t>
        <a:bodyPr/>
        <a:lstStyle/>
        <a:p>
          <a:endParaRPr lang="en-US"/>
        </a:p>
      </dgm:t>
    </dgm:pt>
    <dgm:pt modelId="{D6DB8921-C952-4D30-AA43-EE345B5D1032}" type="pres">
      <dgm:prSet presAssocID="{583470BF-B3E4-4279-A626-C1DF3746661F}" presName="Name0" presStyleCnt="0">
        <dgm:presLayoutVars>
          <dgm:dir/>
          <dgm:resizeHandles val="exact"/>
        </dgm:presLayoutVars>
      </dgm:prSet>
      <dgm:spPr/>
    </dgm:pt>
    <dgm:pt modelId="{57D5C621-58B3-4375-B8F0-616BCDB4ED7F}" type="pres">
      <dgm:prSet presAssocID="{52012E68-B999-44C3-8F0F-34D3D0036CB2}" presName="node" presStyleLbl="node1" presStyleIdx="0" presStyleCnt="2">
        <dgm:presLayoutVars>
          <dgm:bulletEnabled val="1"/>
        </dgm:presLayoutVars>
      </dgm:prSet>
      <dgm:spPr/>
    </dgm:pt>
    <dgm:pt modelId="{F3C5A5FB-9CF5-4698-BC63-5FBEBC2D66D0}" type="pres">
      <dgm:prSet presAssocID="{93FB8E51-2CB9-44D1-80EF-A8201FCB84C7}" presName="sibTrans" presStyleLbl="sibTrans2D1" presStyleIdx="0" presStyleCnt="1"/>
      <dgm:spPr/>
    </dgm:pt>
    <dgm:pt modelId="{58078455-0716-4F95-BAE8-76A9A2208397}" type="pres">
      <dgm:prSet presAssocID="{93FB8E51-2CB9-44D1-80EF-A8201FCB84C7}" presName="connectorText" presStyleLbl="sibTrans2D1" presStyleIdx="0" presStyleCnt="1"/>
      <dgm:spPr/>
    </dgm:pt>
    <dgm:pt modelId="{A6041EB8-2016-4ED8-9066-2BDF133C67DC}" type="pres">
      <dgm:prSet presAssocID="{8B448585-BCC5-4DD6-BF2C-BDAC3F84B737}" presName="node" presStyleLbl="node1" presStyleIdx="1" presStyleCnt="2">
        <dgm:presLayoutVars>
          <dgm:bulletEnabled val="1"/>
        </dgm:presLayoutVars>
      </dgm:prSet>
      <dgm:spPr/>
    </dgm:pt>
  </dgm:ptLst>
  <dgm:cxnLst>
    <dgm:cxn modelId="{6991B9BC-752A-46BE-ADA9-CEB3B0A0275A}" type="presOf" srcId="{583470BF-B3E4-4279-A626-C1DF3746661F}" destId="{D6DB8921-C952-4D30-AA43-EE345B5D1032}" srcOrd="0" destOrd="0" presId="urn:microsoft.com/office/officeart/2005/8/layout/process1"/>
    <dgm:cxn modelId="{A6BEEB61-C841-4ADB-9CBF-F908754082A7}" srcId="{583470BF-B3E4-4279-A626-C1DF3746661F}" destId="{52012E68-B999-44C3-8F0F-34D3D0036CB2}" srcOrd="0" destOrd="0" parTransId="{9B328346-B825-4899-9D37-7E491DE7C343}" sibTransId="{93FB8E51-2CB9-44D1-80EF-A8201FCB84C7}"/>
    <dgm:cxn modelId="{6794E454-AFBF-47DE-BF99-CC959116C337}" type="presOf" srcId="{52012E68-B999-44C3-8F0F-34D3D0036CB2}" destId="{57D5C621-58B3-4375-B8F0-616BCDB4ED7F}" srcOrd="0" destOrd="0" presId="urn:microsoft.com/office/officeart/2005/8/layout/process1"/>
    <dgm:cxn modelId="{2D7F6CF4-BC05-4AE2-84D9-7B55005DA866}" type="presOf" srcId="{8B448585-BCC5-4DD6-BF2C-BDAC3F84B737}" destId="{A6041EB8-2016-4ED8-9066-2BDF133C67DC}" srcOrd="0" destOrd="0" presId="urn:microsoft.com/office/officeart/2005/8/layout/process1"/>
    <dgm:cxn modelId="{C038E60A-ADE0-4A26-B64C-1E70345BE4E5}" srcId="{583470BF-B3E4-4279-A626-C1DF3746661F}" destId="{8B448585-BCC5-4DD6-BF2C-BDAC3F84B737}" srcOrd="1" destOrd="0" parTransId="{41BD9442-AB78-499D-942D-BC8EA66AA572}" sibTransId="{17F58763-22A6-4F3D-BBF0-89D1F9507857}"/>
    <dgm:cxn modelId="{2A9F6102-06D1-4616-B706-B1F30D587E1F}" type="presOf" srcId="{93FB8E51-2CB9-44D1-80EF-A8201FCB84C7}" destId="{F3C5A5FB-9CF5-4698-BC63-5FBEBC2D66D0}" srcOrd="0" destOrd="0" presId="urn:microsoft.com/office/officeart/2005/8/layout/process1"/>
    <dgm:cxn modelId="{5A866443-F772-49B4-BC4A-52A5D1E2DF20}" type="presOf" srcId="{93FB8E51-2CB9-44D1-80EF-A8201FCB84C7}" destId="{58078455-0716-4F95-BAE8-76A9A2208397}" srcOrd="1" destOrd="0" presId="urn:microsoft.com/office/officeart/2005/8/layout/process1"/>
    <dgm:cxn modelId="{7A02E68E-1EAB-47E7-BC4C-5BC7D1AF627B}" type="presParOf" srcId="{D6DB8921-C952-4D30-AA43-EE345B5D1032}" destId="{57D5C621-58B3-4375-B8F0-616BCDB4ED7F}" srcOrd="0" destOrd="0" presId="urn:microsoft.com/office/officeart/2005/8/layout/process1"/>
    <dgm:cxn modelId="{29335CDA-72F5-4B57-945B-E8FD93FA94D3}" type="presParOf" srcId="{D6DB8921-C952-4D30-AA43-EE345B5D1032}" destId="{F3C5A5FB-9CF5-4698-BC63-5FBEBC2D66D0}" srcOrd="1" destOrd="0" presId="urn:microsoft.com/office/officeart/2005/8/layout/process1"/>
    <dgm:cxn modelId="{C8A669F5-6F66-41A0-8D81-E8A0F0FCBACF}" type="presParOf" srcId="{F3C5A5FB-9CF5-4698-BC63-5FBEBC2D66D0}" destId="{58078455-0716-4F95-BAE8-76A9A2208397}" srcOrd="0" destOrd="0" presId="urn:microsoft.com/office/officeart/2005/8/layout/process1"/>
    <dgm:cxn modelId="{73B40233-63C6-4792-9C5D-8DFD4672B77C}" type="presParOf" srcId="{D6DB8921-C952-4D30-AA43-EE345B5D1032}" destId="{A6041EB8-2016-4ED8-9066-2BDF133C67D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675E6A-BD79-4345-BFA6-58268780966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CDB0C0-D10B-4B43-804F-62B99F753089}">
      <dgm:prSet phldrT="[Text]"/>
      <dgm:spPr/>
      <dgm:t>
        <a:bodyPr/>
        <a:lstStyle/>
        <a:p>
          <a:r>
            <a:rPr lang="en-US" dirty="0"/>
            <a:t>Create Order</a:t>
          </a:r>
        </a:p>
      </dgm:t>
    </dgm:pt>
    <dgm:pt modelId="{1148560B-5A0B-4C75-97F1-83D192AC1E31}" type="parTrans" cxnId="{C9D6DBE3-A445-479B-B5DE-1DF99AD3A527}">
      <dgm:prSet/>
      <dgm:spPr/>
      <dgm:t>
        <a:bodyPr/>
        <a:lstStyle/>
        <a:p>
          <a:endParaRPr lang="en-US"/>
        </a:p>
      </dgm:t>
    </dgm:pt>
    <dgm:pt modelId="{F091AAEB-2608-4163-BFCF-8F0B184FFE7E}" type="sibTrans" cxnId="{C9D6DBE3-A445-479B-B5DE-1DF99AD3A527}">
      <dgm:prSet/>
      <dgm:spPr/>
      <dgm:t>
        <a:bodyPr/>
        <a:lstStyle/>
        <a:p>
          <a:endParaRPr lang="en-US"/>
        </a:p>
      </dgm:t>
    </dgm:pt>
    <dgm:pt modelId="{C28244EA-B31B-460A-A3C2-8674A05898CA}">
      <dgm:prSet phldrT="[Text]"/>
      <dgm:spPr/>
      <dgm:t>
        <a:bodyPr/>
        <a:lstStyle/>
        <a:p>
          <a:r>
            <a:rPr lang="en-US" dirty="0"/>
            <a:t>Upgrade to Expedited Delivery</a:t>
          </a:r>
        </a:p>
      </dgm:t>
    </dgm:pt>
    <dgm:pt modelId="{F0B37E3F-3072-472F-9743-EB63DE3A28E2}" type="parTrans" cxnId="{247BD9F2-F2DE-4715-A9DA-2F8117BC6960}">
      <dgm:prSet/>
      <dgm:spPr/>
      <dgm:t>
        <a:bodyPr/>
        <a:lstStyle/>
        <a:p>
          <a:endParaRPr lang="en-US"/>
        </a:p>
      </dgm:t>
    </dgm:pt>
    <dgm:pt modelId="{B6BCE4F6-8CDA-4307-89EC-ECD715CCE46C}" type="sibTrans" cxnId="{247BD9F2-F2DE-4715-A9DA-2F8117BC6960}">
      <dgm:prSet/>
      <dgm:spPr/>
      <dgm:t>
        <a:bodyPr/>
        <a:lstStyle/>
        <a:p>
          <a:endParaRPr lang="en-US"/>
        </a:p>
      </dgm:t>
    </dgm:pt>
    <dgm:pt modelId="{50A23905-1C1F-4365-ABBB-471DB82C4ECA}">
      <dgm:prSet phldrT="[Text]"/>
      <dgm:spPr/>
      <dgm:t>
        <a:bodyPr/>
        <a:lstStyle/>
        <a:p>
          <a:r>
            <a:rPr lang="en-US" dirty="0"/>
            <a:t>Schedule Delivery</a:t>
          </a:r>
        </a:p>
      </dgm:t>
    </dgm:pt>
    <dgm:pt modelId="{F58C86A8-6465-4C9E-B4C3-9D74432F49E5}" type="parTrans" cxnId="{67DCABCA-887F-4952-A70B-122FC792E94C}">
      <dgm:prSet/>
      <dgm:spPr/>
      <dgm:t>
        <a:bodyPr/>
        <a:lstStyle/>
        <a:p>
          <a:endParaRPr lang="en-US"/>
        </a:p>
      </dgm:t>
    </dgm:pt>
    <dgm:pt modelId="{432B0B21-D16D-4E8D-8F97-AA841BA3F2FB}" type="sibTrans" cxnId="{67DCABCA-887F-4952-A70B-122FC792E94C}">
      <dgm:prSet/>
      <dgm:spPr/>
      <dgm:t>
        <a:bodyPr/>
        <a:lstStyle/>
        <a:p>
          <a:endParaRPr lang="en-US"/>
        </a:p>
      </dgm:t>
    </dgm:pt>
    <dgm:pt modelId="{BA3D459A-4AA2-49D8-BD6D-280149A04E3D}" type="pres">
      <dgm:prSet presAssocID="{8F675E6A-BD79-4345-BFA6-58268780966D}" presName="outerComposite" presStyleCnt="0">
        <dgm:presLayoutVars>
          <dgm:chMax val="5"/>
          <dgm:dir/>
          <dgm:resizeHandles val="exact"/>
        </dgm:presLayoutVars>
      </dgm:prSet>
      <dgm:spPr/>
    </dgm:pt>
    <dgm:pt modelId="{B6BE98A3-07EE-40D0-AC24-136AF1281FCA}" type="pres">
      <dgm:prSet presAssocID="{8F675E6A-BD79-4345-BFA6-58268780966D}" presName="dummyMaxCanvas" presStyleCnt="0">
        <dgm:presLayoutVars/>
      </dgm:prSet>
      <dgm:spPr/>
    </dgm:pt>
    <dgm:pt modelId="{CCD274CD-CB1A-4A5E-B287-34A3927257C0}" type="pres">
      <dgm:prSet presAssocID="{8F675E6A-BD79-4345-BFA6-58268780966D}" presName="ThreeNodes_1" presStyleLbl="node1" presStyleIdx="0" presStyleCnt="3" custLinFactNeighborX="-5228" custLinFactNeighborY="1848">
        <dgm:presLayoutVars>
          <dgm:bulletEnabled val="1"/>
        </dgm:presLayoutVars>
      </dgm:prSet>
      <dgm:spPr/>
    </dgm:pt>
    <dgm:pt modelId="{AF0A40BD-2F42-4791-AFE2-440D6A162912}" type="pres">
      <dgm:prSet presAssocID="{8F675E6A-BD79-4345-BFA6-58268780966D}" presName="ThreeNodes_2" presStyleLbl="node1" presStyleIdx="1" presStyleCnt="3" custLinFactNeighborX="-8">
        <dgm:presLayoutVars>
          <dgm:bulletEnabled val="1"/>
        </dgm:presLayoutVars>
      </dgm:prSet>
      <dgm:spPr/>
    </dgm:pt>
    <dgm:pt modelId="{58E31330-BA23-426B-B03F-9419CD79BE58}" type="pres">
      <dgm:prSet presAssocID="{8F675E6A-BD79-4345-BFA6-58268780966D}" presName="ThreeNodes_3" presStyleLbl="node1" presStyleIdx="2" presStyleCnt="3">
        <dgm:presLayoutVars>
          <dgm:bulletEnabled val="1"/>
        </dgm:presLayoutVars>
      </dgm:prSet>
      <dgm:spPr/>
    </dgm:pt>
    <dgm:pt modelId="{6D69FCAB-62A4-4F6D-9DE0-16E06E29DE52}" type="pres">
      <dgm:prSet presAssocID="{8F675E6A-BD79-4345-BFA6-58268780966D}" presName="ThreeConn_1-2" presStyleLbl="fgAccFollowNode1" presStyleIdx="0" presStyleCnt="2">
        <dgm:presLayoutVars>
          <dgm:bulletEnabled val="1"/>
        </dgm:presLayoutVars>
      </dgm:prSet>
      <dgm:spPr/>
    </dgm:pt>
    <dgm:pt modelId="{8B2CCB72-3B1C-4E0F-A78B-A91C3BE89EB1}" type="pres">
      <dgm:prSet presAssocID="{8F675E6A-BD79-4345-BFA6-58268780966D}" presName="ThreeConn_2-3" presStyleLbl="fgAccFollowNode1" presStyleIdx="1" presStyleCnt="2">
        <dgm:presLayoutVars>
          <dgm:bulletEnabled val="1"/>
        </dgm:presLayoutVars>
      </dgm:prSet>
      <dgm:spPr/>
    </dgm:pt>
    <dgm:pt modelId="{DB883836-0CF5-4F59-833C-A9F3B8CA6812}" type="pres">
      <dgm:prSet presAssocID="{8F675E6A-BD79-4345-BFA6-58268780966D}" presName="ThreeNodes_1_text" presStyleLbl="node1" presStyleIdx="2" presStyleCnt="3">
        <dgm:presLayoutVars>
          <dgm:bulletEnabled val="1"/>
        </dgm:presLayoutVars>
      </dgm:prSet>
      <dgm:spPr/>
    </dgm:pt>
    <dgm:pt modelId="{3217D73B-BF30-4D71-A9DE-5667D66154D3}" type="pres">
      <dgm:prSet presAssocID="{8F675E6A-BD79-4345-BFA6-58268780966D}" presName="ThreeNodes_2_text" presStyleLbl="node1" presStyleIdx="2" presStyleCnt="3">
        <dgm:presLayoutVars>
          <dgm:bulletEnabled val="1"/>
        </dgm:presLayoutVars>
      </dgm:prSet>
      <dgm:spPr/>
    </dgm:pt>
    <dgm:pt modelId="{F6D86569-7C43-4E1D-926A-02FC8AA3CDAB}" type="pres">
      <dgm:prSet presAssocID="{8F675E6A-BD79-4345-BFA6-58268780966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523B326-42AA-41B7-9FA7-D2DFC3EFF354}" type="presOf" srcId="{50A23905-1C1F-4365-ABBB-471DB82C4ECA}" destId="{58E31330-BA23-426B-B03F-9419CD79BE58}" srcOrd="0" destOrd="0" presId="urn:microsoft.com/office/officeart/2005/8/layout/vProcess5"/>
    <dgm:cxn modelId="{67DCABCA-887F-4952-A70B-122FC792E94C}" srcId="{8F675E6A-BD79-4345-BFA6-58268780966D}" destId="{50A23905-1C1F-4365-ABBB-471DB82C4ECA}" srcOrd="2" destOrd="0" parTransId="{F58C86A8-6465-4C9E-B4C3-9D74432F49E5}" sibTransId="{432B0B21-D16D-4E8D-8F97-AA841BA3F2FB}"/>
    <dgm:cxn modelId="{247BD9F2-F2DE-4715-A9DA-2F8117BC6960}" srcId="{8F675E6A-BD79-4345-BFA6-58268780966D}" destId="{C28244EA-B31B-460A-A3C2-8674A05898CA}" srcOrd="1" destOrd="0" parTransId="{F0B37E3F-3072-472F-9743-EB63DE3A28E2}" sibTransId="{B6BCE4F6-8CDA-4307-89EC-ECD715CCE46C}"/>
    <dgm:cxn modelId="{D8C73497-17F8-42CD-B18E-A17468C33259}" type="presOf" srcId="{50A23905-1C1F-4365-ABBB-471DB82C4ECA}" destId="{F6D86569-7C43-4E1D-926A-02FC8AA3CDAB}" srcOrd="1" destOrd="0" presId="urn:microsoft.com/office/officeart/2005/8/layout/vProcess5"/>
    <dgm:cxn modelId="{D05AA972-E42A-46FD-9007-B109E16C6280}" type="presOf" srcId="{C28244EA-B31B-460A-A3C2-8674A05898CA}" destId="{AF0A40BD-2F42-4791-AFE2-440D6A162912}" srcOrd="0" destOrd="0" presId="urn:microsoft.com/office/officeart/2005/8/layout/vProcess5"/>
    <dgm:cxn modelId="{C9D6DBE3-A445-479B-B5DE-1DF99AD3A527}" srcId="{8F675E6A-BD79-4345-BFA6-58268780966D}" destId="{41CDB0C0-D10B-4B43-804F-62B99F753089}" srcOrd="0" destOrd="0" parTransId="{1148560B-5A0B-4C75-97F1-83D192AC1E31}" sibTransId="{F091AAEB-2608-4163-BFCF-8F0B184FFE7E}"/>
    <dgm:cxn modelId="{C3412AD2-C829-4F0C-935A-F4B94BB99F99}" type="presOf" srcId="{8F675E6A-BD79-4345-BFA6-58268780966D}" destId="{BA3D459A-4AA2-49D8-BD6D-280149A04E3D}" srcOrd="0" destOrd="0" presId="urn:microsoft.com/office/officeart/2005/8/layout/vProcess5"/>
    <dgm:cxn modelId="{6714AB55-A836-4A68-950B-DA56278506D8}" type="presOf" srcId="{B6BCE4F6-8CDA-4307-89EC-ECD715CCE46C}" destId="{8B2CCB72-3B1C-4E0F-A78B-A91C3BE89EB1}" srcOrd="0" destOrd="0" presId="urn:microsoft.com/office/officeart/2005/8/layout/vProcess5"/>
    <dgm:cxn modelId="{ADDFAB34-C821-4A5A-9FF2-D75A2CE2E1A3}" type="presOf" srcId="{41CDB0C0-D10B-4B43-804F-62B99F753089}" destId="{CCD274CD-CB1A-4A5E-B287-34A3927257C0}" srcOrd="0" destOrd="0" presId="urn:microsoft.com/office/officeart/2005/8/layout/vProcess5"/>
    <dgm:cxn modelId="{10C9815B-66F1-412C-92E3-784C57E70285}" type="presOf" srcId="{C28244EA-B31B-460A-A3C2-8674A05898CA}" destId="{3217D73B-BF30-4D71-A9DE-5667D66154D3}" srcOrd="1" destOrd="0" presId="urn:microsoft.com/office/officeart/2005/8/layout/vProcess5"/>
    <dgm:cxn modelId="{8665451C-F65E-4D39-B30C-41BFC615CED8}" type="presOf" srcId="{41CDB0C0-D10B-4B43-804F-62B99F753089}" destId="{DB883836-0CF5-4F59-833C-A9F3B8CA6812}" srcOrd="1" destOrd="0" presId="urn:microsoft.com/office/officeart/2005/8/layout/vProcess5"/>
    <dgm:cxn modelId="{E8BBE464-C41E-4DE7-8CEA-92C8B3E6AC44}" type="presOf" srcId="{F091AAEB-2608-4163-BFCF-8F0B184FFE7E}" destId="{6D69FCAB-62A4-4F6D-9DE0-16E06E29DE52}" srcOrd="0" destOrd="0" presId="urn:microsoft.com/office/officeart/2005/8/layout/vProcess5"/>
    <dgm:cxn modelId="{B076F92F-210E-444B-8B18-BB4DB11ED964}" type="presParOf" srcId="{BA3D459A-4AA2-49D8-BD6D-280149A04E3D}" destId="{B6BE98A3-07EE-40D0-AC24-136AF1281FCA}" srcOrd="0" destOrd="0" presId="urn:microsoft.com/office/officeart/2005/8/layout/vProcess5"/>
    <dgm:cxn modelId="{B9A050AA-6317-453E-9610-3F8C5CF221EC}" type="presParOf" srcId="{BA3D459A-4AA2-49D8-BD6D-280149A04E3D}" destId="{CCD274CD-CB1A-4A5E-B287-34A3927257C0}" srcOrd="1" destOrd="0" presId="urn:microsoft.com/office/officeart/2005/8/layout/vProcess5"/>
    <dgm:cxn modelId="{DF05467D-82EC-4215-984D-C8DE75B6C872}" type="presParOf" srcId="{BA3D459A-4AA2-49D8-BD6D-280149A04E3D}" destId="{AF0A40BD-2F42-4791-AFE2-440D6A162912}" srcOrd="2" destOrd="0" presId="urn:microsoft.com/office/officeart/2005/8/layout/vProcess5"/>
    <dgm:cxn modelId="{E097E3EB-2A72-47DF-8E7B-C2A2E6CA33C7}" type="presParOf" srcId="{BA3D459A-4AA2-49D8-BD6D-280149A04E3D}" destId="{58E31330-BA23-426B-B03F-9419CD79BE58}" srcOrd="3" destOrd="0" presId="urn:microsoft.com/office/officeart/2005/8/layout/vProcess5"/>
    <dgm:cxn modelId="{72089ECC-E02B-4AB1-9B9D-DFE46E6CD7A4}" type="presParOf" srcId="{BA3D459A-4AA2-49D8-BD6D-280149A04E3D}" destId="{6D69FCAB-62A4-4F6D-9DE0-16E06E29DE52}" srcOrd="4" destOrd="0" presId="urn:microsoft.com/office/officeart/2005/8/layout/vProcess5"/>
    <dgm:cxn modelId="{29FC27C4-522E-45A4-893E-37F48A2770DF}" type="presParOf" srcId="{BA3D459A-4AA2-49D8-BD6D-280149A04E3D}" destId="{8B2CCB72-3B1C-4E0F-A78B-A91C3BE89EB1}" srcOrd="5" destOrd="0" presId="urn:microsoft.com/office/officeart/2005/8/layout/vProcess5"/>
    <dgm:cxn modelId="{3F9F67BA-91F1-48E0-8875-043C7251007C}" type="presParOf" srcId="{BA3D459A-4AA2-49D8-BD6D-280149A04E3D}" destId="{DB883836-0CF5-4F59-833C-A9F3B8CA6812}" srcOrd="6" destOrd="0" presId="urn:microsoft.com/office/officeart/2005/8/layout/vProcess5"/>
    <dgm:cxn modelId="{DF8E9E53-0C00-4423-BB95-A819EB5430E4}" type="presParOf" srcId="{BA3D459A-4AA2-49D8-BD6D-280149A04E3D}" destId="{3217D73B-BF30-4D71-A9DE-5667D66154D3}" srcOrd="7" destOrd="0" presId="urn:microsoft.com/office/officeart/2005/8/layout/vProcess5"/>
    <dgm:cxn modelId="{4B3E4F54-E308-4B38-B661-DA8D45DB132B}" type="presParOf" srcId="{BA3D459A-4AA2-49D8-BD6D-280149A04E3D}" destId="{F6D86569-7C43-4E1D-926A-02FC8AA3CDA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C92CE-583E-4F74-B9CF-E98275A0B3E5}">
      <dsp:nvSpPr>
        <dsp:cNvPr id="0" name=""/>
        <dsp:cNvSpPr/>
      </dsp:nvSpPr>
      <dsp:spPr>
        <a:xfrm>
          <a:off x="5300" y="1055591"/>
          <a:ext cx="1971624" cy="788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Technical Discovery</a:t>
          </a:r>
        </a:p>
      </dsp:txBody>
      <dsp:txXfrm>
        <a:off x="399625" y="1055591"/>
        <a:ext cx="1182975" cy="788649"/>
      </dsp:txXfrm>
    </dsp:sp>
    <dsp:sp modelId="{956E3C94-DE0B-4A5E-894A-CF4D8125A801}">
      <dsp:nvSpPr>
        <dsp:cNvPr id="0" name=""/>
        <dsp:cNvSpPr/>
      </dsp:nvSpPr>
      <dsp:spPr>
        <a:xfrm>
          <a:off x="1779762" y="1055591"/>
          <a:ext cx="1971624" cy="788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Convince Stakeholders</a:t>
          </a:r>
        </a:p>
      </dsp:txBody>
      <dsp:txXfrm>
        <a:off x="2174087" y="1055591"/>
        <a:ext cx="1182975" cy="788649"/>
      </dsp:txXfrm>
    </dsp:sp>
    <dsp:sp modelId="{5961CF29-69AE-429B-8A58-80009A4A0529}">
      <dsp:nvSpPr>
        <dsp:cNvPr id="0" name=""/>
        <dsp:cNvSpPr/>
      </dsp:nvSpPr>
      <dsp:spPr>
        <a:xfrm>
          <a:off x="3554224" y="1055591"/>
          <a:ext cx="1971624" cy="788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Prototype</a:t>
          </a:r>
        </a:p>
      </dsp:txBody>
      <dsp:txXfrm>
        <a:off x="3948549" y="1055591"/>
        <a:ext cx="1182975" cy="788649"/>
      </dsp:txXfrm>
    </dsp:sp>
    <dsp:sp modelId="{B8778720-6F37-461B-B3DE-036E1802BB7A}">
      <dsp:nvSpPr>
        <dsp:cNvPr id="0" name=""/>
        <dsp:cNvSpPr/>
      </dsp:nvSpPr>
      <dsp:spPr>
        <a:xfrm>
          <a:off x="5328686" y="1055591"/>
          <a:ext cx="1971624" cy="788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Iterate </a:t>
          </a:r>
        </a:p>
      </dsp:txBody>
      <dsp:txXfrm>
        <a:off x="5723011" y="1055591"/>
        <a:ext cx="1182975" cy="788649"/>
      </dsp:txXfrm>
    </dsp:sp>
    <dsp:sp modelId="{0A01157F-B816-485B-A596-92EB0CB1BF51}">
      <dsp:nvSpPr>
        <dsp:cNvPr id="0" name=""/>
        <dsp:cNvSpPr/>
      </dsp:nvSpPr>
      <dsp:spPr>
        <a:xfrm>
          <a:off x="7103148" y="1055591"/>
          <a:ext cx="1971624" cy="788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Launch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MVP </a:t>
          </a:r>
        </a:p>
      </dsp:txBody>
      <dsp:txXfrm>
        <a:off x="7497473" y="1055591"/>
        <a:ext cx="1182975" cy="788649"/>
      </dsp:txXfrm>
    </dsp:sp>
    <dsp:sp modelId="{39E318CE-022B-459D-BE92-2E1F42DDE348}">
      <dsp:nvSpPr>
        <dsp:cNvPr id="0" name=""/>
        <dsp:cNvSpPr/>
      </dsp:nvSpPr>
      <dsp:spPr>
        <a:xfrm>
          <a:off x="8877610" y="1055591"/>
          <a:ext cx="1971624" cy="788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Iterate</a:t>
          </a:r>
        </a:p>
      </dsp:txBody>
      <dsp:txXfrm>
        <a:off x="9271935" y="1055591"/>
        <a:ext cx="1182975" cy="788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83319-CDEC-4DC5-85AB-85755232E019}">
      <dsp:nvSpPr>
        <dsp:cNvPr id="0" name=""/>
        <dsp:cNvSpPr/>
      </dsp:nvSpPr>
      <dsp:spPr>
        <a:xfrm>
          <a:off x="2552413" y="1393800"/>
          <a:ext cx="1805850" cy="313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706"/>
              </a:lnTo>
              <a:lnTo>
                <a:pt x="1805850" y="156706"/>
              </a:lnTo>
              <a:lnTo>
                <a:pt x="1805850" y="3134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B164C-25EE-4D83-BD84-E42131225E34}">
      <dsp:nvSpPr>
        <dsp:cNvPr id="0" name=""/>
        <dsp:cNvSpPr/>
      </dsp:nvSpPr>
      <dsp:spPr>
        <a:xfrm>
          <a:off x="2506693" y="1393800"/>
          <a:ext cx="91440" cy="313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4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1C252-72E6-4BB1-A5CE-962CC1219A21}">
      <dsp:nvSpPr>
        <dsp:cNvPr id="0" name=""/>
        <dsp:cNvSpPr/>
      </dsp:nvSpPr>
      <dsp:spPr>
        <a:xfrm>
          <a:off x="746562" y="1393800"/>
          <a:ext cx="1805850" cy="313412"/>
        </a:xfrm>
        <a:custGeom>
          <a:avLst/>
          <a:gdLst/>
          <a:ahLst/>
          <a:cxnLst/>
          <a:rect l="0" t="0" r="0" b="0"/>
          <a:pathLst>
            <a:path>
              <a:moveTo>
                <a:pt x="1805850" y="0"/>
              </a:moveTo>
              <a:lnTo>
                <a:pt x="1805850" y="156706"/>
              </a:lnTo>
              <a:lnTo>
                <a:pt x="0" y="156706"/>
              </a:lnTo>
              <a:lnTo>
                <a:pt x="0" y="3134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F7A73-75C1-420C-8A57-42CEE77F8FEB}">
      <dsp:nvSpPr>
        <dsp:cNvPr id="0" name=""/>
        <dsp:cNvSpPr/>
      </dsp:nvSpPr>
      <dsp:spPr>
        <a:xfrm>
          <a:off x="1806193" y="647581"/>
          <a:ext cx="1492438" cy="746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Manager</a:t>
          </a:r>
        </a:p>
      </dsp:txBody>
      <dsp:txXfrm>
        <a:off x="1806193" y="647581"/>
        <a:ext cx="1492438" cy="746219"/>
      </dsp:txXfrm>
    </dsp:sp>
    <dsp:sp modelId="{974C706A-4F6D-4F88-B7A5-90565952BC0D}">
      <dsp:nvSpPr>
        <dsp:cNvPr id="0" name=""/>
        <dsp:cNvSpPr/>
      </dsp:nvSpPr>
      <dsp:spPr>
        <a:xfrm>
          <a:off x="342" y="1707213"/>
          <a:ext cx="1492438" cy="746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Employee1</a:t>
          </a:r>
        </a:p>
      </dsp:txBody>
      <dsp:txXfrm>
        <a:off x="342" y="1707213"/>
        <a:ext cx="1492438" cy="746219"/>
      </dsp:txXfrm>
    </dsp:sp>
    <dsp:sp modelId="{FBC02BC1-5137-4D4F-9437-EF11F48D6C55}">
      <dsp:nvSpPr>
        <dsp:cNvPr id="0" name=""/>
        <dsp:cNvSpPr/>
      </dsp:nvSpPr>
      <dsp:spPr>
        <a:xfrm>
          <a:off x="1806193" y="1707213"/>
          <a:ext cx="1492438" cy="746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Employee2</a:t>
          </a:r>
        </a:p>
      </dsp:txBody>
      <dsp:txXfrm>
        <a:off x="1806193" y="1707213"/>
        <a:ext cx="1492438" cy="746219"/>
      </dsp:txXfrm>
    </dsp:sp>
    <dsp:sp modelId="{1D820E5A-58C6-42DE-A1AC-D28AA3EF70E7}">
      <dsp:nvSpPr>
        <dsp:cNvPr id="0" name=""/>
        <dsp:cNvSpPr/>
      </dsp:nvSpPr>
      <dsp:spPr>
        <a:xfrm>
          <a:off x="3612044" y="1707213"/>
          <a:ext cx="1492438" cy="746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EmployeeN</a:t>
          </a:r>
          <a:endParaRPr lang="en-US" sz="2200" kern="1200" dirty="0"/>
        </a:p>
      </dsp:txBody>
      <dsp:txXfrm>
        <a:off x="3612044" y="1707213"/>
        <a:ext cx="1492438" cy="746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1C252-72E6-4BB1-A5CE-962CC1219A21}">
      <dsp:nvSpPr>
        <dsp:cNvPr id="0" name=""/>
        <dsp:cNvSpPr/>
      </dsp:nvSpPr>
      <dsp:spPr>
        <a:xfrm>
          <a:off x="2050418" y="767241"/>
          <a:ext cx="91440" cy="321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F7A73-75C1-420C-8A57-42CEE77F8FEB}">
      <dsp:nvSpPr>
        <dsp:cNvPr id="0" name=""/>
        <dsp:cNvSpPr/>
      </dsp:nvSpPr>
      <dsp:spPr>
        <a:xfrm>
          <a:off x="1068126" y="891"/>
          <a:ext cx="2056023" cy="766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Manager</a:t>
          </a:r>
        </a:p>
      </dsp:txBody>
      <dsp:txXfrm>
        <a:off x="1068126" y="891"/>
        <a:ext cx="2056023" cy="766349"/>
      </dsp:txXfrm>
    </dsp:sp>
    <dsp:sp modelId="{974C706A-4F6D-4F88-B7A5-90565952BC0D}">
      <dsp:nvSpPr>
        <dsp:cNvPr id="0" name=""/>
        <dsp:cNvSpPr/>
      </dsp:nvSpPr>
      <dsp:spPr>
        <a:xfrm>
          <a:off x="1053374" y="1089107"/>
          <a:ext cx="2085528" cy="766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CompanyVehicle</a:t>
          </a:r>
          <a:endParaRPr lang="en-US" sz="2100" kern="1200" dirty="0"/>
        </a:p>
      </dsp:txBody>
      <dsp:txXfrm>
        <a:off x="1053374" y="1089107"/>
        <a:ext cx="2085528" cy="766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5C621-58B3-4375-B8F0-616BCDB4ED7F}">
      <dsp:nvSpPr>
        <dsp:cNvPr id="0" name=""/>
        <dsp:cNvSpPr/>
      </dsp:nvSpPr>
      <dsp:spPr>
        <a:xfrm>
          <a:off x="1106" y="0"/>
          <a:ext cx="2358672" cy="759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UpdateUserProfile</a:t>
          </a:r>
          <a:endParaRPr lang="en-US" sz="1800" kern="1200" dirty="0"/>
        </a:p>
      </dsp:txBody>
      <dsp:txXfrm>
        <a:off x="23356" y="22250"/>
        <a:ext cx="2314172" cy="715154"/>
      </dsp:txXfrm>
    </dsp:sp>
    <dsp:sp modelId="{F3C5A5FB-9CF5-4698-BC63-5FBEBC2D66D0}">
      <dsp:nvSpPr>
        <dsp:cNvPr id="0" name=""/>
        <dsp:cNvSpPr/>
      </dsp:nvSpPr>
      <dsp:spPr>
        <a:xfrm>
          <a:off x="2595646" y="87351"/>
          <a:ext cx="500038" cy="584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595646" y="204341"/>
        <a:ext cx="350027" cy="350970"/>
      </dsp:txXfrm>
    </dsp:sp>
    <dsp:sp modelId="{A6041EB8-2016-4ED8-9066-2BDF133C67DC}">
      <dsp:nvSpPr>
        <dsp:cNvPr id="0" name=""/>
        <dsp:cNvSpPr/>
      </dsp:nvSpPr>
      <dsp:spPr>
        <a:xfrm>
          <a:off x="3303248" y="0"/>
          <a:ext cx="2358672" cy="759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ConfirmPhoneNumber</a:t>
          </a:r>
          <a:endParaRPr lang="en-US" sz="1800" kern="1200" dirty="0"/>
        </a:p>
      </dsp:txBody>
      <dsp:txXfrm>
        <a:off x="3325498" y="22250"/>
        <a:ext cx="2314172" cy="715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274CD-CB1A-4A5E-B287-34A3927257C0}">
      <dsp:nvSpPr>
        <dsp:cNvPr id="0" name=""/>
        <dsp:cNvSpPr/>
      </dsp:nvSpPr>
      <dsp:spPr>
        <a:xfrm>
          <a:off x="0" y="17002"/>
          <a:ext cx="5267960" cy="920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Order</a:t>
          </a:r>
        </a:p>
      </dsp:txBody>
      <dsp:txXfrm>
        <a:off x="26947" y="43949"/>
        <a:ext cx="4275179" cy="866133"/>
      </dsp:txXfrm>
    </dsp:sp>
    <dsp:sp modelId="{AF0A40BD-2F42-4791-AFE2-440D6A162912}">
      <dsp:nvSpPr>
        <dsp:cNvPr id="0" name=""/>
        <dsp:cNvSpPr/>
      </dsp:nvSpPr>
      <dsp:spPr>
        <a:xfrm>
          <a:off x="464398" y="1073364"/>
          <a:ext cx="5267960" cy="920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Upgrade to Expedited Delivery</a:t>
          </a:r>
        </a:p>
      </dsp:txBody>
      <dsp:txXfrm>
        <a:off x="491345" y="1100311"/>
        <a:ext cx="4151229" cy="866133"/>
      </dsp:txXfrm>
    </dsp:sp>
    <dsp:sp modelId="{58E31330-BA23-426B-B03F-9419CD79BE58}">
      <dsp:nvSpPr>
        <dsp:cNvPr id="0" name=""/>
        <dsp:cNvSpPr/>
      </dsp:nvSpPr>
      <dsp:spPr>
        <a:xfrm>
          <a:off x="929640" y="2146729"/>
          <a:ext cx="5267960" cy="920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Schedule Delivery</a:t>
          </a:r>
        </a:p>
      </dsp:txBody>
      <dsp:txXfrm>
        <a:off x="956587" y="2173676"/>
        <a:ext cx="4151229" cy="866133"/>
      </dsp:txXfrm>
    </dsp:sp>
    <dsp:sp modelId="{6D69FCAB-62A4-4F6D-9DE0-16E06E29DE52}">
      <dsp:nvSpPr>
        <dsp:cNvPr id="0" name=""/>
        <dsp:cNvSpPr/>
      </dsp:nvSpPr>
      <dsp:spPr>
        <a:xfrm>
          <a:off x="4669943" y="697687"/>
          <a:ext cx="598017" cy="598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804497" y="697687"/>
        <a:ext cx="328909" cy="450008"/>
      </dsp:txXfrm>
    </dsp:sp>
    <dsp:sp modelId="{8B2CCB72-3B1C-4E0F-A78B-A91C3BE89EB1}">
      <dsp:nvSpPr>
        <dsp:cNvPr id="0" name=""/>
        <dsp:cNvSpPr/>
      </dsp:nvSpPr>
      <dsp:spPr>
        <a:xfrm>
          <a:off x="5134763" y="1764918"/>
          <a:ext cx="598017" cy="598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269317" y="1764918"/>
        <a:ext cx="328909" cy="450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22E05-AB8E-421C-8D39-90A492AE0F9D}" type="datetimeFigureOut">
              <a:rPr lang="en-CA" smtClean="0"/>
              <a:t>2016-05-24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E79AE-55A1-445B-BC03-554B19C346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61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252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692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159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925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064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096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74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996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939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42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2052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463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116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2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05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915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453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84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00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820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79AE-55A1-445B-BC03-554B19C346A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3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46" y="16934"/>
            <a:ext cx="2429214" cy="6668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46" y="16934"/>
            <a:ext cx="2429214" cy="6668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bishop@ravenhq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Lessons from the Trenches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510041"/>
          </a:xfrm>
        </p:spPr>
        <p:txBody>
          <a:bodyPr>
            <a:normAutofit lnSpcReduction="10000"/>
          </a:bodyPr>
          <a:lstStyle/>
          <a:p>
            <a:r>
              <a:rPr lang="en-CA" sz="3200" dirty="0"/>
              <a:t>Dan Bishop</a:t>
            </a:r>
            <a:endParaRPr lang="en-CA" sz="2400" dirty="0"/>
          </a:p>
          <a:p>
            <a:r>
              <a:rPr lang="en-CA" sz="3200" dirty="0"/>
              <a:t>RavenHQ</a:t>
            </a:r>
          </a:p>
          <a:p>
            <a:r>
              <a:rPr lang="en-CA" dirty="0">
                <a:hlinkClick r:id="rId3"/>
              </a:rPr>
              <a:t>dbishop@ravenhq.com</a:t>
            </a:r>
            <a:endParaRPr lang="en-CA" dirty="0"/>
          </a:p>
          <a:p>
            <a:r>
              <a:rPr lang="en-CA" dirty="0"/>
              <a:t>github.com/</a:t>
            </a:r>
            <a:r>
              <a:rPr lang="en-CA" dirty="0" err="1"/>
              <a:t>bishbulb</a:t>
            </a:r>
            <a:endParaRPr lang="en-CA" dirty="0"/>
          </a:p>
          <a:p>
            <a:r>
              <a:rPr lang="en-CA" dirty="0"/>
              <a:t>twitter.com/</a:t>
            </a:r>
            <a:r>
              <a:rPr lang="en-CA" dirty="0" err="1"/>
              <a:t>bishbulb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7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 err="1"/>
              <a:t>Javascript</a:t>
            </a:r>
            <a:r>
              <a:rPr lang="en-CA" sz="3600" b="1" dirty="0"/>
              <a:t> Patching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51364" y="1307122"/>
            <a:ext cx="10018713" cy="5146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Patch scripts always run against an index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Make patch scripts idempotent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Consider rollback strategy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Split changes into multiple releases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Debugging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Test in the Studio, use output() function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View patch progress in </a:t>
            </a:r>
            <a:r>
              <a:rPr lang="en-CA" sz="2800" dirty="0" err="1"/>
              <a:t>RavenDB</a:t>
            </a:r>
            <a:r>
              <a:rPr lang="en-CA" sz="2800" dirty="0"/>
              <a:t> 3.5</a:t>
            </a:r>
            <a:endParaRPr lang="en-CA" sz="2600" dirty="0"/>
          </a:p>
          <a:p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10674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/>
              <a:t>Data Conversions – Removing Properties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51364" y="1307122"/>
            <a:ext cx="10018713" cy="5146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803764" y="1459522"/>
            <a:ext cx="10018713" cy="1241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Safe by default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600" dirty="0"/>
              <a:t>Properties in the underlying document are retained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97304" y="2700997"/>
            <a:ext cx="855532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documentStore.Conventions.PreserveDocumentPropertiesNotFoundOnModel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1803763" y="3335799"/>
            <a:ext cx="10018713" cy="311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Clutter by default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600" dirty="0"/>
              <a:t>Keep track of the properties being removed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600" dirty="0"/>
              <a:t>Run </a:t>
            </a:r>
            <a:r>
              <a:rPr lang="en-CA" sz="2600" dirty="0" err="1"/>
              <a:t>Javascript</a:t>
            </a:r>
            <a:r>
              <a:rPr lang="en-CA" sz="2600" dirty="0"/>
              <a:t> patch scripts in the next release to remove the properties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600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1803762" y="4725398"/>
            <a:ext cx="10018713" cy="1876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59671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/>
              <a:t>You Want All the Data?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51364" y="1307123"/>
            <a:ext cx="10018713" cy="27191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Raven intentionally makes this hard with the normal APIs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Indexes can be stale, query results limited to 1024 results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400" dirty="0"/>
              <a:t>Streaming to the rescue</a:t>
            </a:r>
          </a:p>
          <a:p>
            <a:endParaRPr lang="en-CA" sz="3000" dirty="0"/>
          </a:p>
        </p:txBody>
      </p:sp>
      <p:sp>
        <p:nvSpPr>
          <p:cNvPr id="3" name="Rectangle 2"/>
          <p:cNvSpPr/>
          <p:nvPr/>
        </p:nvSpPr>
        <p:spPr>
          <a:xfrm>
            <a:off x="2246124" y="4330477"/>
            <a:ext cx="9645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session.Advanced.Stream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orderdeliveries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651363" y="6149487"/>
            <a:ext cx="10018713" cy="27191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46124" y="5356506"/>
            <a:ext cx="96451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session.Advanced.LoadStartingWith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orderdeliveries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start: 0,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1000);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46124" y="3215461"/>
            <a:ext cx="9645172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OrderDeliveriesIndex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.Where(x =&gt;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x.Delivered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session.Advanced.Stream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(query);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651363" y="4806042"/>
            <a:ext cx="10018713" cy="13595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Other tips</a:t>
            </a:r>
            <a:endParaRPr lang="en-CA" sz="3200" dirty="0"/>
          </a:p>
          <a:p>
            <a:endParaRPr lang="en-CA" sz="3000" dirty="0"/>
          </a:p>
        </p:txBody>
      </p:sp>
      <p:sp>
        <p:nvSpPr>
          <p:cNvPr id="12" name="Rectangle 11"/>
          <p:cNvSpPr/>
          <p:nvPr/>
        </p:nvSpPr>
        <p:spPr>
          <a:xfrm>
            <a:off x="2246124" y="6154377"/>
            <a:ext cx="9645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session.Advanced.MaxNumberOfRequestsPerSession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9" grpId="0" animBg="1"/>
      <p:bldP spid="5" grpId="0" animBg="1"/>
      <p:bldP spid="11" grpId="0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/>
              <a:t>Semantic Document Identifiers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51364" y="1307122"/>
            <a:ext cx="10018713" cy="5146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Identifiers that have embedded data/context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600" dirty="0">
                <a:latin typeface="Consolas" panose="020B0609020204030204" pitchFamily="49" charset="0"/>
              </a:rPr>
              <a:t>employees/1/</a:t>
            </a:r>
            <a:r>
              <a:rPr lang="en-CA" sz="2600" dirty="0" err="1">
                <a:latin typeface="Consolas" panose="020B0609020204030204" pitchFamily="49" charset="0"/>
              </a:rPr>
              <a:t>deliveryroutes</a:t>
            </a:r>
            <a:r>
              <a:rPr lang="en-CA" sz="2600" dirty="0">
                <a:latin typeface="Consolas" panose="020B0609020204030204" pitchFamily="49" charset="0"/>
              </a:rPr>
              <a:t>/2016-06-01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Prevents logical duplicates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Enables multi-load with one round-trip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onsolas" panose="020B0609020204030204" pitchFamily="49" charset="0"/>
              </a:rPr>
              <a:t>employees/1/preferences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onsolas" panose="020B0609020204030204" pitchFamily="49" charset="0"/>
              </a:rPr>
              <a:t>employees/1/</a:t>
            </a:r>
            <a:r>
              <a:rPr lang="en-CA" sz="2400" dirty="0" err="1">
                <a:latin typeface="Consolas" panose="020B0609020204030204" pitchFamily="49" charset="0"/>
              </a:rPr>
              <a:t>workschedule</a:t>
            </a:r>
            <a:endParaRPr lang="en-CA" sz="2400" dirty="0">
              <a:latin typeface="Consolas" panose="020B0609020204030204" pitchFamily="49" charset="0"/>
            </a:endParaRPr>
          </a:p>
          <a:p>
            <a:pPr indent="-457200" algn="l">
              <a:buFont typeface="Arial" panose="020B0604020202020204" pitchFamily="34" charset="0"/>
              <a:buChar char="•"/>
            </a:pPr>
            <a:r>
              <a:rPr lang="en-CA" sz="2600" dirty="0" err="1">
                <a:latin typeface="Consolas" panose="020B0609020204030204" pitchFamily="49" charset="0"/>
              </a:rPr>
              <a:t>deliveryroutes</a:t>
            </a:r>
            <a:r>
              <a:rPr lang="en-CA" sz="2600" dirty="0">
                <a:latin typeface="Consolas" panose="020B0609020204030204" pitchFamily="49" charset="0"/>
              </a:rPr>
              <a:t>/2016-06-01/employees/1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Enables you to bypass indexes altogether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Example: Get all delivery routes for a particular day</a:t>
            </a:r>
          </a:p>
          <a:p>
            <a:pPr algn="l"/>
            <a:endParaRPr lang="en-CA" sz="2800" dirty="0"/>
          </a:p>
          <a:p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96279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 err="1"/>
              <a:t>LoadDocument</a:t>
            </a:r>
            <a:endParaRPr lang="en-CA" sz="36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0280436"/>
              </p:ext>
            </p:extLst>
          </p:nvPr>
        </p:nvGraphicFramePr>
        <p:xfrm>
          <a:off x="3941251" y="717908"/>
          <a:ext cx="5104826" cy="3101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 Placeholder 2"/>
          <p:cNvSpPr txBox="1">
            <a:spLocks/>
          </p:cNvSpPr>
          <p:nvPr/>
        </p:nvSpPr>
        <p:spPr>
          <a:xfrm>
            <a:off x="1651364" y="1307123"/>
            <a:ext cx="10018713" cy="14220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CA" sz="3000" dirty="0"/>
          </a:p>
        </p:txBody>
      </p:sp>
      <p:sp>
        <p:nvSpPr>
          <p:cNvPr id="3" name="Rectangle 2"/>
          <p:cNvSpPr/>
          <p:nvPr/>
        </p:nvSpPr>
        <p:spPr>
          <a:xfrm>
            <a:off x="2365446" y="3435448"/>
            <a:ext cx="8256437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Map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manager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LoadDocument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employee.ManagerId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employee.Id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manager.Name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4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CF7A73-75C1-420C-8A57-42CEE77F8F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2ACF7A73-75C1-420C-8A57-42CEE77F8F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0C1C252-72E6-4BB1-A5CE-962CC1219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E0C1C252-72E6-4BB1-A5CE-962CC1219A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74C706A-4F6D-4F88-B7A5-90565952B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974C706A-4F6D-4F88-B7A5-90565952BC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6DB164C-25EE-4D83-BD84-E42131225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6DB164C-25EE-4D83-BD84-E42131225E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BC02BC1-5137-4D4F-9437-EF11F48D6C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FBC02BC1-5137-4D4F-9437-EF11F48D6C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883319-CDEC-4DC5-85AB-85755232E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F0883319-CDEC-4DC5-85AB-85755232E0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D820E5A-58C6-42DE-A1AC-D28AA3EF7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1D820E5A-58C6-42DE-A1AC-D28AA3EF70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 err="1"/>
              <a:t>LoadDocument</a:t>
            </a:r>
            <a:endParaRPr lang="en-CA" sz="3600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33239398"/>
              </p:ext>
            </p:extLst>
          </p:nvPr>
        </p:nvGraphicFramePr>
        <p:xfrm>
          <a:off x="4397525" y="1463626"/>
          <a:ext cx="4192277" cy="1856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365446" y="3519854"/>
            <a:ext cx="8256437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CompanyVehiclesIndex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Map = vehicles =&gt;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vehicle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vehicles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manager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LoadDocument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vehicle.ManagerId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vehicle.Id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manager.Name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 err="1"/>
              <a:t>LoadDocument</a:t>
            </a:r>
            <a:endParaRPr lang="en-CA" sz="3600" b="1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651364" y="1307123"/>
            <a:ext cx="10018713" cy="50655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One to many relationships </a:t>
            </a:r>
            <a:r>
              <a:rPr lang="en-CA" sz="3000" i="1" dirty="0"/>
              <a:t>could </a:t>
            </a:r>
            <a:r>
              <a:rPr lang="en-CA" sz="3000" dirty="0"/>
              <a:t>cause problems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Only when updating the document that has many other documents referencing it</a:t>
            </a:r>
            <a:endParaRPr lang="en-CA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One to one relationships are fine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Look for alternatives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Transformers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Data duplication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59020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/>
              <a:t>Auto vs Static Indexes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51364" y="1307122"/>
            <a:ext cx="10018713" cy="17752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Auto indexes are great for prototyping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Consider the implications</a:t>
            </a:r>
          </a:p>
          <a:p>
            <a:pPr lvl="1"/>
            <a:endParaRPr lang="en-CA" sz="2400" dirty="0"/>
          </a:p>
        </p:txBody>
      </p:sp>
      <p:sp>
        <p:nvSpPr>
          <p:cNvPr id="3" name="Rectangle 2"/>
          <p:cNvSpPr/>
          <p:nvPr/>
        </p:nvSpPr>
        <p:spPr>
          <a:xfrm>
            <a:off x="2231015" y="2587492"/>
            <a:ext cx="978400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appSettings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Raven/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CreateAutoIndexesForAdHocQueriesIfNeeded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appSettings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51364" y="3812838"/>
            <a:ext cx="10018713" cy="2455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Indexes are resource intensive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Be aware of the indexes you have</a:t>
            </a: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21721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 err="1"/>
              <a:t>WaitForNonStaleResults</a:t>
            </a:r>
            <a:endParaRPr lang="en-CA" sz="3600" b="1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51364" y="1307122"/>
            <a:ext cx="10018713" cy="7134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Gives you up-to-date results from an index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51362" y="3208153"/>
            <a:ext cx="10018713" cy="2455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Dealing with CRUD views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Make the writer wait for indexes, not the reader</a:t>
            </a:r>
          </a:p>
          <a:p>
            <a:pPr lvl="1"/>
            <a:endParaRPr lang="en-CA" sz="2400" dirty="0"/>
          </a:p>
        </p:txBody>
      </p:sp>
      <p:sp>
        <p:nvSpPr>
          <p:cNvPr id="4" name="Rectangle 3"/>
          <p:cNvSpPr/>
          <p:nvPr/>
        </p:nvSpPr>
        <p:spPr>
          <a:xfrm>
            <a:off x="2140339" y="2020529"/>
            <a:ext cx="904076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results = session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.Query&lt;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OrderDeliveriesIndex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.Customize(x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x.WaitForNonStaleResultsAsOfNow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9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/>
              <a:t>Consistency Issues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51364" y="1307122"/>
            <a:ext cx="10018713" cy="31664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ACID provides specific guarantees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Distributed Transactions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DTC commit and rollback happen in a separate thread from updates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Rather than locking the underlying documents, Raven will allow you to access them but will return an HTTP 203 Non-Authoritative response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Scenario: </a:t>
            </a:r>
            <a:r>
              <a:rPr lang="en-US" sz="2400" dirty="0" err="1"/>
              <a:t>NServiceBus</a:t>
            </a:r>
            <a:r>
              <a:rPr lang="en-US" sz="2400" dirty="0"/>
              <a:t> processing chain of messages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58163025"/>
              </p:ext>
            </p:extLst>
          </p:nvPr>
        </p:nvGraphicFramePr>
        <p:xfrm>
          <a:off x="3199619" y="4617137"/>
          <a:ext cx="5663027" cy="759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2590800" y="5835683"/>
            <a:ext cx="7570840" cy="373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session.Advanced.AllowNonAuthoritativeInformation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Graphic spid="3" grpId="0">
        <p:bldAsOne/>
      </p:bldGraphic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/>
              <a:t>Typical Project Lifecycle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07432167"/>
              </p:ext>
            </p:extLst>
          </p:nvPr>
        </p:nvGraphicFramePr>
        <p:xfrm>
          <a:off x="1066397" y="2329180"/>
          <a:ext cx="10854535" cy="2899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94361" y="4380271"/>
            <a:ext cx="5187059" cy="1079574"/>
            <a:chOff x="4694361" y="4380271"/>
            <a:chExt cx="5187059" cy="1079574"/>
          </a:xfrm>
        </p:grpSpPr>
        <p:sp>
          <p:nvSpPr>
            <p:cNvPr id="3" name="Left Brace 2"/>
            <p:cNvSpPr/>
            <p:nvPr/>
          </p:nvSpPr>
          <p:spPr>
            <a:xfrm rot="16200000">
              <a:off x="7025752" y="2048880"/>
              <a:ext cx="524278" cy="5187059"/>
            </a:xfrm>
            <a:prstGeom prst="leftBrace">
              <a:avLst>
                <a:gd name="adj1" fmla="val 8333"/>
                <a:gd name="adj2" fmla="val 50284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93664" y="4998180"/>
              <a:ext cx="1790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Life is good!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040493" y="4380270"/>
            <a:ext cx="1863011" cy="1437101"/>
            <a:chOff x="10040493" y="4380270"/>
            <a:chExt cx="1863011" cy="1437101"/>
          </a:xfrm>
        </p:grpSpPr>
        <p:sp>
          <p:nvSpPr>
            <p:cNvPr id="7" name="Left Brace 6"/>
            <p:cNvSpPr/>
            <p:nvPr/>
          </p:nvSpPr>
          <p:spPr>
            <a:xfrm rot="16200000">
              <a:off x="10673793" y="3764880"/>
              <a:ext cx="524277" cy="1755058"/>
            </a:xfrm>
            <a:prstGeom prst="leftBrace">
              <a:avLst>
                <a:gd name="adj1" fmla="val 8333"/>
                <a:gd name="adj2" fmla="val 50284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040493" y="4986374"/>
              <a:ext cx="1863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Life </a:t>
              </a:r>
              <a:r>
                <a:rPr lang="en-US" sz="2400" b="1" i="1" dirty="0">
                  <a:solidFill>
                    <a:schemeClr val="accent1"/>
                  </a:solidFill>
                </a:rPr>
                <a:t>is</a:t>
              </a:r>
              <a:r>
                <a:rPr lang="en-US" sz="2400" b="1" dirty="0">
                  <a:solidFill>
                    <a:schemeClr val="accent1"/>
                  </a:solidFill>
                </a:rPr>
                <a:t> good, </a:t>
              </a:r>
            </a:p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right?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8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/>
              <a:t>Replication Failover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58680509"/>
              </p:ext>
            </p:extLst>
          </p:nvPr>
        </p:nvGraphicFramePr>
        <p:xfrm>
          <a:off x="2636909" y="3144804"/>
          <a:ext cx="6197601" cy="3066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230710" y="5380564"/>
            <a:ext cx="3593159" cy="830997"/>
            <a:chOff x="8230710" y="5823020"/>
            <a:chExt cx="3593159" cy="830997"/>
          </a:xfrm>
        </p:grpSpPr>
        <p:sp>
          <p:nvSpPr>
            <p:cNvPr id="7" name="Explosion 1 6"/>
            <p:cNvSpPr/>
            <p:nvPr/>
          </p:nvSpPr>
          <p:spPr>
            <a:xfrm>
              <a:off x="8230710" y="5834380"/>
              <a:ext cx="1207599" cy="819637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07740" y="5823020"/>
              <a:ext cx="2416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</a:rPr>
                <a:t>Failover to secondary node</a:t>
              </a:r>
            </a:p>
          </p:txBody>
        </p:sp>
      </p:grpSp>
      <p:sp>
        <p:nvSpPr>
          <p:cNvPr id="9" name="Text Placeholder 2"/>
          <p:cNvSpPr txBox="1">
            <a:spLocks/>
          </p:cNvSpPr>
          <p:nvPr/>
        </p:nvSpPr>
        <p:spPr>
          <a:xfrm>
            <a:off x="1651364" y="1307123"/>
            <a:ext cx="10018713" cy="18637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Consider multi-transaction business workflows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What happens if the Raven client fails over to another node midway through the processing sequence?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319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D274CD-CB1A-4A5E-B287-34A392725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CD274CD-CB1A-4A5E-B287-34A3927257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69FCAB-62A4-4F6D-9DE0-16E06E29D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6D69FCAB-62A4-4F6D-9DE0-16E06E29DE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0A40BD-2F42-4791-AFE2-440D6A162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AF0A40BD-2F42-4791-AFE2-440D6A1629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2CCB72-3B1C-4E0F-A78B-A91C3BE89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8B2CCB72-3B1C-4E0F-A78B-A91C3BE89E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E31330-BA23-426B-B03F-9419CD79BE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58E31330-BA23-426B-B03F-9419CD79BE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/>
              <a:t>Replication Failover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51364" y="1307122"/>
            <a:ext cx="10018713" cy="5146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Consider the risk/reward of allowing automatic failover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Manual failover is an option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Secondary nodes are treated as “hot standby” nodes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Mix-and-match failover behaviors</a:t>
            </a: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Consider SLAs and business needs when deciding on failover strategies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These tradeoffs are not specific to </a:t>
            </a:r>
            <a:r>
              <a:rPr lang="en-US" sz="3000" dirty="0" err="1"/>
              <a:t>RavenDB</a:t>
            </a:r>
            <a:endParaRPr lang="en-US" sz="3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All distributed systems have similar challenges</a:t>
            </a:r>
          </a:p>
        </p:txBody>
      </p:sp>
    </p:spTree>
    <p:extLst>
      <p:ext uri="{BB962C8B-B14F-4D97-AF65-F5344CB8AC3E}">
        <p14:creationId xmlns:p14="http://schemas.microsoft.com/office/powerpoint/2010/main" val="241027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623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89792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/>
              <a:t>Reality Sets In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51364" y="1307122"/>
            <a:ext cx="10018713" cy="5146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dirty="0"/>
          </a:p>
          <a:p>
            <a:pPr algn="l"/>
            <a:endParaRPr lang="en-CA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803764" y="1459522"/>
            <a:ext cx="10018713" cy="5146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Business is not “finished” with the MVP solution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Users are never satisfied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User hacks are conceived and proliferated</a:t>
            </a:r>
            <a:endParaRPr lang="en-CA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Small gaps grow into chasms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Production support issues start coming in</a:t>
            </a:r>
            <a:endParaRPr lang="en-CA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Things aren’t shiny anymore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800" dirty="0"/>
          </a:p>
          <a:p>
            <a:pPr algn="l"/>
            <a:endParaRPr lang="en-CA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3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225689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/>
              <a:t>Data Conversions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51364" y="1307122"/>
            <a:ext cx="10018713" cy="5146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Properties are added and removed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Data types change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Class names and namespaces change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Documents are split or merged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/>
              <a:t>Indexes change</a:t>
            </a:r>
          </a:p>
        </p:txBody>
      </p:sp>
    </p:spTree>
    <p:extLst>
      <p:ext uri="{BB962C8B-B14F-4D97-AF65-F5344CB8AC3E}">
        <p14:creationId xmlns:p14="http://schemas.microsoft.com/office/powerpoint/2010/main" val="416390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/>
              <a:t>Data Conversions – Adding Properties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51364" y="1307122"/>
            <a:ext cx="10018713" cy="5146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sp>
        <p:nvSpPr>
          <p:cNvPr id="3" name="Rectangle 2"/>
          <p:cNvSpPr/>
          <p:nvPr/>
        </p:nvSpPr>
        <p:spPr>
          <a:xfrm>
            <a:off x="3174985" y="1968155"/>
            <a:ext cx="6001461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OrderDelivery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Address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DeliveryDate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4985" y="4660972"/>
            <a:ext cx="6001461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"Address": "100 First St, NY, NY",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DeliveryDate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"2016-05-30T12:30:00"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74986" y="1968155"/>
            <a:ext cx="6001461" cy="1754326"/>
            <a:chOff x="3174985" y="2848168"/>
            <a:chExt cx="6001461" cy="1754326"/>
          </a:xfrm>
        </p:grpSpPr>
        <p:sp>
          <p:nvSpPr>
            <p:cNvPr id="8" name="Rectangle 7"/>
            <p:cNvSpPr/>
            <p:nvPr/>
          </p:nvSpPr>
          <p:spPr>
            <a:xfrm>
              <a:off x="3174985" y="2848168"/>
              <a:ext cx="6001461" cy="1754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OrderDelivery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public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string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Id {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set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 } </a:t>
              </a:r>
            </a:p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public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string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Address {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set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 }</a:t>
              </a:r>
            </a:p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public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DeliveryDate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{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set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 }</a:t>
              </a:r>
            </a:p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public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bool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Expedited {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set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 }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613581" y="3991751"/>
              <a:ext cx="4656406" cy="34956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177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/>
              <a:t>Data Conversions – Adding Properties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51364" y="1307122"/>
            <a:ext cx="10018713" cy="5146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sp>
        <p:nvSpPr>
          <p:cNvPr id="10" name="Rectangle 9"/>
          <p:cNvSpPr/>
          <p:nvPr/>
        </p:nvSpPr>
        <p:spPr>
          <a:xfrm>
            <a:off x="1177232" y="1733045"/>
            <a:ext cx="10632866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OrderDeliveriesIndex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AbstractIndexCreationTask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OrderDeliveriesIndex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Map = docs =&gt;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doc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docs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doc.Address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doc.DeliveryDate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doc.Expedited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8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/>
              <a:t>Data Conversions – Adding Properties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51364" y="1307122"/>
            <a:ext cx="10018713" cy="5146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sp>
        <p:nvSpPr>
          <p:cNvPr id="7" name="Rectangle 6"/>
          <p:cNvSpPr/>
          <p:nvPr/>
        </p:nvSpPr>
        <p:spPr>
          <a:xfrm>
            <a:off x="2648872" y="2498811"/>
            <a:ext cx="768958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expeditedDeliveries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session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.Query&lt;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OrderDeliveriesIndex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.Where(x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x.Expedited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expeditedDeliveries.Count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10) {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email delivery manager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1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 err="1"/>
              <a:t>Javascript</a:t>
            </a:r>
            <a:r>
              <a:rPr lang="en-CA" sz="3600" b="1" dirty="0"/>
              <a:t> Patching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37534" y="1742691"/>
            <a:ext cx="11512762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documentStore.DatabaseCommands.UpdateByIndex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"Raven/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DocumentsByEntityName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IndexQuery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Query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"Tag: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OrderDeliveries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ScriptedPatchRequest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Script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this.Expedited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true;"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BulkOperationOptions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AllowStale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result.WaitForCompletion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3860"/>
            <a:ext cx="10018711" cy="1158240"/>
          </a:xfrm>
        </p:spPr>
        <p:txBody>
          <a:bodyPr>
            <a:normAutofit/>
          </a:bodyPr>
          <a:lstStyle/>
          <a:p>
            <a:r>
              <a:rPr lang="en-CA" sz="3600" b="1" dirty="0" err="1"/>
              <a:t>Javascript</a:t>
            </a:r>
            <a:r>
              <a:rPr lang="en-CA" sz="3600" b="1" dirty="0"/>
              <a:t> Patching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37534" y="1742691"/>
            <a:ext cx="11512762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documentStore.DatabaseCommands.UpdateByIndex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"Raven/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DocumentsByEntityName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IndexQuery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Query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"Tag: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OrderDeliveries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ScriptedPatchRequest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Script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customerLookup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JSON.parse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('customers');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this.Expedited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customerLookup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this.CustomerId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IsPreferred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Values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"customers"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JsonConvert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.SerializeObject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(customers)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result.WaitForCompletion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5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9594</TotalTime>
  <Words>836</Words>
  <Application>Microsoft Office PowerPoint</Application>
  <PresentationFormat>Widescreen</PresentationFormat>
  <Paragraphs>242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Corbel</vt:lpstr>
      <vt:lpstr>Parallax</vt:lpstr>
      <vt:lpstr>Lessons from the Trenches </vt:lpstr>
      <vt:lpstr>Typical Project Lifecycle</vt:lpstr>
      <vt:lpstr>Reality Sets In</vt:lpstr>
      <vt:lpstr>Data Conversions</vt:lpstr>
      <vt:lpstr>Data Conversions – Adding Properties</vt:lpstr>
      <vt:lpstr>Data Conversions – Adding Properties</vt:lpstr>
      <vt:lpstr>Data Conversions – Adding Properties</vt:lpstr>
      <vt:lpstr>Javascript Patching</vt:lpstr>
      <vt:lpstr>Javascript Patching</vt:lpstr>
      <vt:lpstr>Javascript Patching</vt:lpstr>
      <vt:lpstr>Data Conversions – Removing Properties</vt:lpstr>
      <vt:lpstr>You Want All the Data?</vt:lpstr>
      <vt:lpstr>Semantic Document Identifiers</vt:lpstr>
      <vt:lpstr>LoadDocument</vt:lpstr>
      <vt:lpstr>LoadDocument</vt:lpstr>
      <vt:lpstr>LoadDocument</vt:lpstr>
      <vt:lpstr>Auto vs Static Indexes</vt:lpstr>
      <vt:lpstr>WaitForNonStaleResults</vt:lpstr>
      <vt:lpstr>Consistency Issues</vt:lpstr>
      <vt:lpstr>Replication Failover</vt:lpstr>
      <vt:lpstr>Replication Failover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Scalability and High Availability</dc:title>
  <dc:creator>Dan Bishop</dc:creator>
  <cp:lastModifiedBy>Dan Bishop</cp:lastModifiedBy>
  <cp:revision>197</cp:revision>
  <dcterms:created xsi:type="dcterms:W3CDTF">2014-04-01T14:57:34Z</dcterms:created>
  <dcterms:modified xsi:type="dcterms:W3CDTF">2016-05-24T04:05:54Z</dcterms:modified>
</cp:coreProperties>
</file>