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Poppins Light"/>
      <p:regular r:id="rId16"/>
    </p:embeddedFont>
    <p:embeddedFont>
      <p:font typeface="Poppins Light"/>
      <p:regular r:id="rId17"/>
    </p:embeddedFont>
    <p:embeddedFont>
      <p:font typeface="Poppins Light"/>
      <p:regular r:id="rId18"/>
    </p:embeddedFont>
    <p:embeddedFont>
      <p:font typeface="Poppins Light"/>
      <p:regular r:id="rId19"/>
    </p:embeddedFont>
    <p:embeddedFont>
      <p:font typeface="Roboto Light"/>
      <p:regular r:id="rId20"/>
    </p:embeddedFont>
    <p:embeddedFont>
      <p:font typeface="Roboto Light"/>
      <p:regular r:id="rId21"/>
    </p:embeddedFont>
    <p:embeddedFont>
      <p:font typeface="Roboto Light"/>
      <p:regular r:id="rId22"/>
    </p:embeddedFont>
    <p:embeddedFont>
      <p:font typeface="Roboto Ligh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86351"/>
            <a:ext cx="66819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Citycot Innovetion Hub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219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03088"/>
            <a:ext cx="7468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3127" y="2230874"/>
            <a:ext cx="5020985" cy="3767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76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Boostrap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12456"/>
            <a:ext cx="77402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5065" y="2408158"/>
            <a:ext cx="3449955" cy="28461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095065" y="5509498"/>
            <a:ext cx="474904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92862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What is Bootstrap?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9134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free and open-source CSS framework.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556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popular front-end framework for designing websites and web applications.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737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67978"/>
            <a:ext cx="9144000" cy="8991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4272201"/>
            <a:ext cx="65582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Your First Bootstrap Site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78860" y="56187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Set Up HTML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606671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Create a basic HTML file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8667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513737" y="56187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8165783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Use Bootstrap CDN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8165783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Add the stylesheet link from BootstrapCDN to your HTML file.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107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The Grid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46302"/>
            <a:ext cx="435280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What is the Grid System?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3984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flexible 12-column grid system that allows you to create responsive layouts.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035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Bootstrap grid uses rows and columns. 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616875"/>
            <a:ext cx="6244709" cy="2995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3018353"/>
            <a:ext cx="4919305" cy="21928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Navbars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navbar is a navigation component that allows users to navigate through different sections of a website.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8052"/>
            <a:ext cx="6244709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Form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27630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300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Forms in Bootstrap are a set of responsive components that allow users to input data easily and efficiently.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59937"/>
            <a:ext cx="62447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Forms are typically structured using the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.form-group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class to group labels and input fields together.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974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644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3313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732961"/>
            <a:ext cx="6244709" cy="2763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5741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Bootstrap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3292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Buttons</a:t>
            </a:r>
            <a:endParaRPr lang="en-US" sz="2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9937790" y="3292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Alerts</a:t>
            </a:r>
            <a:endParaRPr lang="en-US" sz="22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9937790" y="5745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Cards</a:t>
            </a:r>
            <a:endParaRPr lang="en-US" sz="22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7"/>
          <p:cNvSpPr/>
          <p:nvPr/>
        </p:nvSpPr>
        <p:spPr>
          <a:xfrm>
            <a:off x="1857256" y="5745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Modals</a:t>
            </a:r>
            <a:endParaRPr lang="en-US" sz="22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52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Scrollspy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is just good way of showing users where they are on the page at any point in time.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2025-03-05T06:23:20Z</dcterms:created>
  <dcterms:modified xsi:type="dcterms:W3CDTF">2025-03-05T06:23:20Z</dcterms:modified>
</cp:coreProperties>
</file>