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  <p:sldMasterId id="2147483666" r:id="rId3"/>
    <p:sldMasterId id="2147483668" r:id="rId4"/>
    <p:sldMasterId id="2147483710" r:id="rId5"/>
  </p:sldMasterIdLst>
  <p:notesMasterIdLst>
    <p:notesMasterId r:id="rId20"/>
  </p:notesMasterIdLst>
  <p:sldIdLst>
    <p:sldId id="285" r:id="rId6"/>
    <p:sldId id="257" r:id="rId7"/>
    <p:sldId id="259" r:id="rId8"/>
    <p:sldId id="260" r:id="rId9"/>
    <p:sldId id="261" r:id="rId10"/>
    <p:sldId id="266" r:id="rId11"/>
    <p:sldId id="267" r:id="rId12"/>
    <p:sldId id="268" r:id="rId13"/>
    <p:sldId id="280" r:id="rId14"/>
    <p:sldId id="269" r:id="rId15"/>
    <p:sldId id="270" r:id="rId16"/>
    <p:sldId id="281" r:id="rId17"/>
    <p:sldId id="283" r:id="rId18"/>
    <p:sldId id="284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660"/>
  </p:normalViewPr>
  <p:slideViewPr>
    <p:cSldViewPr snapToGrid="0">
      <p:cViewPr varScale="1">
        <p:scale>
          <a:sx n="84" d="100"/>
          <a:sy n="84" d="100"/>
        </p:scale>
        <p:origin x="7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10414-658D-4967-82A2-A316024A4746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A17B8-24C8-403A-962C-56355108BD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36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A17B8-24C8-403A-962C-56355108BDF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019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347920" y="619560"/>
            <a:ext cx="4447800" cy="1393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396800" y="1454040"/>
            <a:ext cx="6349680" cy="1981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3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5" name="Google Shape;11;p2"/>
          <p:cNvGrpSpPr/>
          <p:nvPr/>
        </p:nvGrpSpPr>
        <p:grpSpPr>
          <a:xfrm>
            <a:off x="-79920" y="4367160"/>
            <a:ext cx="9321120" cy="610560"/>
            <a:chOff x="-79920" y="4367160"/>
            <a:chExt cx="9321120" cy="610560"/>
          </a:xfrm>
        </p:grpSpPr>
        <p:sp>
          <p:nvSpPr>
            <p:cNvPr id="2" name="Google Shape;12;p2"/>
            <p:cNvSpPr/>
            <p:nvPr/>
          </p:nvSpPr>
          <p:spPr>
            <a:xfrm>
              <a:off x="3201840" y="4367160"/>
              <a:ext cx="3016800" cy="610200"/>
            </a:xfrm>
            <a:prstGeom prst="rect">
              <a:avLst/>
            </a:prstGeom>
            <a:solidFill>
              <a:srgbClr val="FFA7C3"/>
            </a:solidFill>
            <a:ln w="28575">
              <a:solidFill>
                <a:srgbClr val="FF6C9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" name="Google Shape;13;p2"/>
            <p:cNvSpPr/>
            <p:nvPr/>
          </p:nvSpPr>
          <p:spPr>
            <a:xfrm>
              <a:off x="-79920" y="4367520"/>
              <a:ext cx="3276000" cy="610200"/>
            </a:xfrm>
            <a:prstGeom prst="rect">
              <a:avLst/>
            </a:prstGeom>
            <a:solidFill>
              <a:srgbClr val="FFFFFF">
                <a:alpha val="38000"/>
              </a:srgbClr>
            </a:solidFill>
            <a:ln w="28575">
              <a:solidFill>
                <a:srgbClr val="FF6C9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" name="Google Shape;14;p2"/>
            <p:cNvSpPr/>
            <p:nvPr/>
          </p:nvSpPr>
          <p:spPr>
            <a:xfrm>
              <a:off x="6224400" y="4367160"/>
              <a:ext cx="3016800" cy="610200"/>
            </a:xfrm>
            <a:prstGeom prst="rect">
              <a:avLst/>
            </a:prstGeom>
            <a:solidFill>
              <a:srgbClr val="FF0065"/>
            </a:solidFill>
            <a:ln w="28575">
              <a:solidFill>
                <a:srgbClr val="FF6C9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" name="Google Shape;15;p2"/>
          <p:cNvGrpSpPr/>
          <p:nvPr/>
        </p:nvGrpSpPr>
        <p:grpSpPr>
          <a:xfrm>
            <a:off x="-285480" y="198720"/>
            <a:ext cx="8966880" cy="610200"/>
            <a:chOff x="-285480" y="198720"/>
            <a:chExt cx="8966880" cy="610200"/>
          </a:xfrm>
        </p:grpSpPr>
        <p:sp>
          <p:nvSpPr>
            <p:cNvPr id="6" name="Google Shape;16;p2"/>
            <p:cNvSpPr/>
            <p:nvPr/>
          </p:nvSpPr>
          <p:spPr>
            <a:xfrm flipH="1">
              <a:off x="2705400" y="198720"/>
              <a:ext cx="2985120" cy="610200"/>
            </a:xfrm>
            <a:prstGeom prst="rect">
              <a:avLst/>
            </a:prstGeom>
            <a:solidFill>
              <a:srgbClr val="FFA7C3"/>
            </a:solidFill>
            <a:ln w="28575">
              <a:solidFill>
                <a:srgbClr val="FF6C9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" name="Google Shape;17;p2"/>
            <p:cNvSpPr/>
            <p:nvPr/>
          </p:nvSpPr>
          <p:spPr>
            <a:xfrm flipH="1">
              <a:off x="5696280" y="198720"/>
              <a:ext cx="2985120" cy="610200"/>
            </a:xfrm>
            <a:prstGeom prst="rect">
              <a:avLst/>
            </a:prstGeom>
            <a:solidFill>
              <a:srgbClr val="FFFFFF">
                <a:alpha val="38000"/>
              </a:srgbClr>
            </a:solidFill>
            <a:ln w="28575">
              <a:solidFill>
                <a:srgbClr val="FF6C9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" name="Google Shape;18;p2"/>
            <p:cNvSpPr/>
            <p:nvPr/>
          </p:nvSpPr>
          <p:spPr>
            <a:xfrm flipH="1">
              <a:off x="-285480" y="198720"/>
              <a:ext cx="2985120" cy="610200"/>
            </a:xfrm>
            <a:prstGeom prst="rect">
              <a:avLst/>
            </a:prstGeom>
            <a:solidFill>
              <a:srgbClr val="FF0065"/>
            </a:solidFill>
            <a:ln w="28575">
              <a:solidFill>
                <a:srgbClr val="FF6C9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9" name="Google Shape;19;p2"/>
          <p:cNvGrpSpPr/>
          <p:nvPr/>
        </p:nvGrpSpPr>
        <p:grpSpPr>
          <a:xfrm>
            <a:off x="213480" y="293760"/>
            <a:ext cx="8581680" cy="4594680"/>
            <a:chOff x="213480" y="293760"/>
            <a:chExt cx="8581680" cy="4594680"/>
          </a:xfrm>
        </p:grpSpPr>
        <p:grpSp>
          <p:nvGrpSpPr>
            <p:cNvPr id="10" name="Google Shape;20;p2"/>
            <p:cNvGrpSpPr/>
            <p:nvPr/>
          </p:nvGrpSpPr>
          <p:grpSpPr>
            <a:xfrm>
              <a:off x="6435000" y="4462200"/>
              <a:ext cx="2360160" cy="426240"/>
              <a:chOff x="6435000" y="4462200"/>
              <a:chExt cx="2360160" cy="426240"/>
            </a:xfrm>
          </p:grpSpPr>
          <p:sp>
            <p:nvSpPr>
              <p:cNvPr id="11" name="Google Shape;21;p2"/>
              <p:cNvSpPr/>
              <p:nvPr/>
            </p:nvSpPr>
            <p:spPr>
              <a:xfrm>
                <a:off x="6435000" y="4462200"/>
                <a:ext cx="426240" cy="426240"/>
              </a:xfrm>
              <a:prstGeom prst="heart">
                <a:avLst/>
              </a:prstGeom>
              <a:solidFill>
                <a:srgbClr val="FFFFFF">
                  <a:alpha val="38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8920" bIns="889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" name="Google Shape;22;p2"/>
              <p:cNvSpPr/>
              <p:nvPr/>
            </p:nvSpPr>
            <p:spPr>
              <a:xfrm>
                <a:off x="7088040" y="4462200"/>
                <a:ext cx="426240" cy="426240"/>
              </a:xfrm>
              <a:prstGeom prst="heart">
                <a:avLst/>
              </a:prstGeom>
              <a:solidFill>
                <a:srgbClr val="FFFFFF">
                  <a:alpha val="38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8920" bIns="889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" name="Google Shape;23;p2"/>
              <p:cNvSpPr/>
              <p:nvPr/>
            </p:nvSpPr>
            <p:spPr>
              <a:xfrm>
                <a:off x="7715520" y="4462200"/>
                <a:ext cx="426240" cy="426240"/>
              </a:xfrm>
              <a:prstGeom prst="heart">
                <a:avLst/>
              </a:prstGeom>
              <a:solidFill>
                <a:srgbClr val="FFFFFF">
                  <a:alpha val="38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8920" bIns="889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" name="Google Shape;24;p2"/>
              <p:cNvSpPr/>
              <p:nvPr/>
            </p:nvSpPr>
            <p:spPr>
              <a:xfrm>
                <a:off x="8368920" y="4462200"/>
                <a:ext cx="426240" cy="426240"/>
              </a:xfrm>
              <a:prstGeom prst="heart">
                <a:avLst/>
              </a:prstGeom>
              <a:solidFill>
                <a:srgbClr val="FFFFFF">
                  <a:alpha val="38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8920" bIns="889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5" name="Google Shape;25;p2"/>
            <p:cNvGrpSpPr/>
            <p:nvPr/>
          </p:nvGrpSpPr>
          <p:grpSpPr>
            <a:xfrm>
              <a:off x="213480" y="293760"/>
              <a:ext cx="2360160" cy="426240"/>
              <a:chOff x="213480" y="293760"/>
              <a:chExt cx="2360160" cy="426240"/>
            </a:xfrm>
          </p:grpSpPr>
          <p:sp>
            <p:nvSpPr>
              <p:cNvPr id="16" name="Google Shape;26;p2"/>
              <p:cNvSpPr/>
              <p:nvPr/>
            </p:nvSpPr>
            <p:spPr>
              <a:xfrm flipH="1">
                <a:off x="2147400" y="293760"/>
                <a:ext cx="426240" cy="426240"/>
              </a:xfrm>
              <a:prstGeom prst="heart">
                <a:avLst/>
              </a:prstGeom>
              <a:solidFill>
                <a:srgbClr val="FFFFFF">
                  <a:alpha val="38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8920" bIns="889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" name="Google Shape;27;p2"/>
              <p:cNvSpPr/>
              <p:nvPr/>
            </p:nvSpPr>
            <p:spPr>
              <a:xfrm flipH="1">
                <a:off x="1494360" y="293760"/>
                <a:ext cx="426240" cy="426240"/>
              </a:xfrm>
              <a:prstGeom prst="heart">
                <a:avLst/>
              </a:prstGeom>
              <a:solidFill>
                <a:srgbClr val="FFFFFF">
                  <a:alpha val="38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8920" bIns="889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" name="Google Shape;28;p2"/>
              <p:cNvSpPr/>
              <p:nvPr/>
            </p:nvSpPr>
            <p:spPr>
              <a:xfrm flipH="1">
                <a:off x="866880" y="293760"/>
                <a:ext cx="426240" cy="426240"/>
              </a:xfrm>
              <a:prstGeom prst="heart">
                <a:avLst/>
              </a:prstGeom>
              <a:solidFill>
                <a:srgbClr val="FFFFFF">
                  <a:alpha val="38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8920" bIns="889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" name="Google Shape;29;p2"/>
              <p:cNvSpPr/>
              <p:nvPr/>
            </p:nvSpPr>
            <p:spPr>
              <a:xfrm flipH="1">
                <a:off x="213480" y="293760"/>
                <a:ext cx="426240" cy="426240"/>
              </a:xfrm>
              <a:prstGeom prst="heart">
                <a:avLst/>
              </a:prstGeom>
              <a:solidFill>
                <a:srgbClr val="FFFFFF">
                  <a:alpha val="38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8920" bIns="889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20" name="Google Shape;30;p2"/>
          <p:cNvGrpSpPr/>
          <p:nvPr/>
        </p:nvGrpSpPr>
        <p:grpSpPr>
          <a:xfrm>
            <a:off x="7396560" y="-821520"/>
            <a:ext cx="2794320" cy="2843640"/>
            <a:chOff x="7396560" y="-821520"/>
            <a:chExt cx="2794320" cy="2843640"/>
          </a:xfrm>
        </p:grpSpPr>
        <p:sp>
          <p:nvSpPr>
            <p:cNvPr id="21" name="Google Shape;31;p2"/>
            <p:cNvSpPr/>
            <p:nvPr/>
          </p:nvSpPr>
          <p:spPr>
            <a:xfrm>
              <a:off x="7475400" y="-821520"/>
              <a:ext cx="2715480" cy="2715480"/>
            </a:xfrm>
            <a:prstGeom prst="irregularSeal1">
              <a:avLst/>
            </a:prstGeom>
            <a:solidFill>
              <a:srgbClr val="FF006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" name="Google Shape;32;p2"/>
            <p:cNvSpPr/>
            <p:nvPr/>
          </p:nvSpPr>
          <p:spPr>
            <a:xfrm>
              <a:off x="7396560" y="-693360"/>
              <a:ext cx="2715480" cy="2715480"/>
            </a:xfrm>
            <a:prstGeom prst="irregularSeal1">
              <a:avLst/>
            </a:prstGeom>
            <a:solidFill>
              <a:srgbClr val="FF6C9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63480" y="842400"/>
            <a:ext cx="2983680" cy="2266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197680" y="652320"/>
            <a:ext cx="2895120" cy="3762720"/>
          </a:xfrm>
          <a:prstGeom prst="rect">
            <a:avLst/>
          </a:prstGeom>
          <a:noFill/>
          <a:ln w="28440">
            <a:solidFill>
              <a:schemeClr val="accent1"/>
            </a:solidFill>
            <a:round/>
          </a:ln>
        </p:spPr>
        <p:txBody>
          <a:bodyPr lIns="90000" tIns="45000" rIns="90000" bIns="45000" anchor="t">
            <a:normAutofit fontScale="43333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97" name="Google Shape;255;p15"/>
          <p:cNvGrpSpPr/>
          <p:nvPr/>
        </p:nvGrpSpPr>
        <p:grpSpPr>
          <a:xfrm>
            <a:off x="-214560" y="-177480"/>
            <a:ext cx="9514800" cy="5422320"/>
            <a:chOff x="-214560" y="-177480"/>
            <a:chExt cx="9514800" cy="5422320"/>
          </a:xfrm>
        </p:grpSpPr>
        <p:sp>
          <p:nvSpPr>
            <p:cNvPr id="98" name="Google Shape;256;p15"/>
            <p:cNvSpPr/>
            <p:nvPr/>
          </p:nvSpPr>
          <p:spPr>
            <a:xfrm rot="5400000" flipH="1">
              <a:off x="-2356560" y="2310120"/>
              <a:ext cx="5422320" cy="447120"/>
            </a:xfrm>
            <a:prstGeom prst="rect">
              <a:avLst/>
            </a:prstGeom>
            <a:solidFill>
              <a:schemeClr val="dk2"/>
            </a:solidFill>
            <a:ln w="28575">
              <a:solidFill>
                <a:srgbClr val="FF6C9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9" name="Google Shape;257;p15"/>
            <p:cNvSpPr/>
            <p:nvPr/>
          </p:nvSpPr>
          <p:spPr>
            <a:xfrm flipH="1">
              <a:off x="-214560" y="4604040"/>
              <a:ext cx="9514800" cy="447120"/>
            </a:xfrm>
            <a:prstGeom prst="rect">
              <a:avLst/>
            </a:prstGeom>
            <a:solidFill>
              <a:schemeClr val="dk2"/>
            </a:solidFill>
            <a:ln w="28575">
              <a:solidFill>
                <a:srgbClr val="FF6C9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0" name="Google Shape;258;p15"/>
            <p:cNvSpPr/>
            <p:nvPr/>
          </p:nvSpPr>
          <p:spPr>
            <a:xfrm flipH="1">
              <a:off x="-138600" y="84960"/>
              <a:ext cx="9420480" cy="447120"/>
            </a:xfrm>
            <a:prstGeom prst="rect">
              <a:avLst/>
            </a:prstGeom>
            <a:solidFill>
              <a:schemeClr val="dk2"/>
            </a:solidFill>
            <a:ln w="28575">
              <a:solidFill>
                <a:srgbClr val="FF6C9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01" name="Google Shape;259;p15"/>
          <p:cNvGrpSpPr/>
          <p:nvPr/>
        </p:nvGrpSpPr>
        <p:grpSpPr>
          <a:xfrm>
            <a:off x="714240" y="150480"/>
            <a:ext cx="7714800" cy="4831560"/>
            <a:chOff x="714240" y="150480"/>
            <a:chExt cx="7714800" cy="4831560"/>
          </a:xfrm>
        </p:grpSpPr>
        <p:grpSp>
          <p:nvGrpSpPr>
            <p:cNvPr id="102" name="Google Shape;260;p15"/>
            <p:cNvGrpSpPr/>
            <p:nvPr/>
          </p:nvGrpSpPr>
          <p:grpSpPr>
            <a:xfrm>
              <a:off x="714240" y="4669560"/>
              <a:ext cx="1730520" cy="312480"/>
              <a:chOff x="714240" y="4669560"/>
              <a:chExt cx="1730520" cy="312480"/>
            </a:xfrm>
          </p:grpSpPr>
          <p:sp>
            <p:nvSpPr>
              <p:cNvPr id="103" name="Google Shape;261;p15"/>
              <p:cNvSpPr/>
              <p:nvPr/>
            </p:nvSpPr>
            <p:spPr>
              <a:xfrm flipH="1">
                <a:off x="2132280" y="4669560"/>
                <a:ext cx="312480" cy="312480"/>
              </a:xfrm>
              <a:prstGeom prst="heart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5160" bIns="651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" name="Google Shape;262;p15"/>
              <p:cNvSpPr/>
              <p:nvPr/>
            </p:nvSpPr>
            <p:spPr>
              <a:xfrm flipH="1">
                <a:off x="1653480" y="4669560"/>
                <a:ext cx="312480" cy="312480"/>
              </a:xfrm>
              <a:prstGeom prst="heart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5160" bIns="651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5" name="Google Shape;263;p15"/>
              <p:cNvSpPr/>
              <p:nvPr/>
            </p:nvSpPr>
            <p:spPr>
              <a:xfrm flipH="1">
                <a:off x="1193400" y="4669560"/>
                <a:ext cx="312480" cy="312480"/>
              </a:xfrm>
              <a:prstGeom prst="heart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5160" bIns="651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6" name="Google Shape;264;p15"/>
              <p:cNvSpPr/>
              <p:nvPr/>
            </p:nvSpPr>
            <p:spPr>
              <a:xfrm flipH="1">
                <a:off x="714240" y="4669560"/>
                <a:ext cx="312480" cy="312480"/>
              </a:xfrm>
              <a:prstGeom prst="heart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5160" bIns="651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07" name="Google Shape;265;p15"/>
            <p:cNvGrpSpPr/>
            <p:nvPr/>
          </p:nvGrpSpPr>
          <p:grpSpPr>
            <a:xfrm>
              <a:off x="6698880" y="150480"/>
              <a:ext cx="1730160" cy="312480"/>
              <a:chOff x="6698880" y="150480"/>
              <a:chExt cx="1730160" cy="312480"/>
            </a:xfrm>
          </p:grpSpPr>
          <p:sp>
            <p:nvSpPr>
              <p:cNvPr id="108" name="Google Shape;266;p15"/>
              <p:cNvSpPr/>
              <p:nvPr/>
            </p:nvSpPr>
            <p:spPr>
              <a:xfrm flipH="1">
                <a:off x="8116560" y="150480"/>
                <a:ext cx="312480" cy="312480"/>
              </a:xfrm>
              <a:prstGeom prst="heart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5160" bIns="651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9" name="Google Shape;267;p15"/>
              <p:cNvSpPr/>
              <p:nvPr/>
            </p:nvSpPr>
            <p:spPr>
              <a:xfrm flipH="1">
                <a:off x="7637760" y="150480"/>
                <a:ext cx="312480" cy="312480"/>
              </a:xfrm>
              <a:prstGeom prst="heart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5160" bIns="651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0" name="Google Shape;268;p15"/>
              <p:cNvSpPr/>
              <p:nvPr/>
            </p:nvSpPr>
            <p:spPr>
              <a:xfrm flipH="1">
                <a:off x="7177680" y="150480"/>
                <a:ext cx="312480" cy="312480"/>
              </a:xfrm>
              <a:prstGeom prst="heart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5160" bIns="651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1" name="Google Shape;269;p15"/>
              <p:cNvSpPr/>
              <p:nvPr/>
            </p:nvSpPr>
            <p:spPr>
              <a:xfrm flipH="1">
                <a:off x="6698880" y="150480"/>
                <a:ext cx="312480" cy="312480"/>
              </a:xfrm>
              <a:prstGeom prst="heart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5160" bIns="651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2038320" y="2205000"/>
            <a:ext cx="5067360" cy="168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6" name="PlaceHolder 2"/>
          <p:cNvSpPr>
            <a:spLocks noGrp="1"/>
          </p:cNvSpPr>
          <p:nvPr>
            <p:ph type="title"/>
          </p:nvPr>
        </p:nvSpPr>
        <p:spPr>
          <a:xfrm>
            <a:off x="3916080" y="873360"/>
            <a:ext cx="1311480" cy="12254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lt1"/>
                </a:solidFill>
                <a:latin typeface="Luckiest Guy"/>
                <a:ea typeface="Luckiest Guy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77" name="Google Shape;343;p19"/>
          <p:cNvGrpSpPr/>
          <p:nvPr/>
        </p:nvGrpSpPr>
        <p:grpSpPr>
          <a:xfrm>
            <a:off x="125280" y="-152640"/>
            <a:ext cx="8892720" cy="5413320"/>
            <a:chOff x="125280" y="-152640"/>
            <a:chExt cx="8892720" cy="5413320"/>
          </a:xfrm>
        </p:grpSpPr>
        <p:sp>
          <p:nvSpPr>
            <p:cNvPr id="178" name="Google Shape;344;p19"/>
            <p:cNvSpPr/>
            <p:nvPr/>
          </p:nvSpPr>
          <p:spPr>
            <a:xfrm rot="5400000" flipH="1">
              <a:off x="-365040" y="337680"/>
              <a:ext cx="1428120" cy="447120"/>
            </a:xfrm>
            <a:prstGeom prst="rect">
              <a:avLst/>
            </a:prstGeom>
            <a:solidFill>
              <a:schemeClr val="dk2"/>
            </a:solidFill>
            <a:ln w="28575">
              <a:solidFill>
                <a:srgbClr val="FF6C9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9" name="Google Shape;345;p19"/>
            <p:cNvSpPr/>
            <p:nvPr/>
          </p:nvSpPr>
          <p:spPr>
            <a:xfrm rot="5400000" flipH="1">
              <a:off x="7729200" y="3971880"/>
              <a:ext cx="2130120" cy="447120"/>
            </a:xfrm>
            <a:prstGeom prst="rect">
              <a:avLst/>
            </a:prstGeom>
            <a:solidFill>
              <a:schemeClr val="dk2"/>
            </a:solidFill>
            <a:ln w="28575">
              <a:solidFill>
                <a:srgbClr val="FF6C9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80" name="Google Shape;346;p19"/>
          <p:cNvGrpSpPr/>
          <p:nvPr/>
        </p:nvGrpSpPr>
        <p:grpSpPr>
          <a:xfrm>
            <a:off x="125280" y="360"/>
            <a:ext cx="8892720" cy="5260320"/>
            <a:chOff x="125280" y="360"/>
            <a:chExt cx="8892720" cy="5260320"/>
          </a:xfrm>
        </p:grpSpPr>
        <p:sp>
          <p:nvSpPr>
            <p:cNvPr id="181" name="Google Shape;347;p19"/>
            <p:cNvSpPr/>
            <p:nvPr/>
          </p:nvSpPr>
          <p:spPr>
            <a:xfrm rot="5400000" flipH="1">
              <a:off x="-1546560" y="3141720"/>
              <a:ext cx="3790800" cy="447120"/>
            </a:xfrm>
            <a:prstGeom prst="rect">
              <a:avLst/>
            </a:prstGeom>
            <a:solidFill>
              <a:srgbClr val="FFA7C3"/>
            </a:solidFill>
            <a:ln w="28575">
              <a:solidFill>
                <a:srgbClr val="FF6C9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2" name="Google Shape;348;p19"/>
            <p:cNvSpPr/>
            <p:nvPr/>
          </p:nvSpPr>
          <p:spPr>
            <a:xfrm rot="5400000" flipH="1">
              <a:off x="7317000" y="1253880"/>
              <a:ext cx="2954520" cy="447120"/>
            </a:xfrm>
            <a:prstGeom prst="rect">
              <a:avLst/>
            </a:prstGeom>
            <a:solidFill>
              <a:srgbClr val="FFA7C3"/>
            </a:solidFill>
            <a:ln w="28575">
              <a:solidFill>
                <a:srgbClr val="FF6C9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701360" y="2268360"/>
            <a:ext cx="5067360" cy="1693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5" name="PlaceHolder 2"/>
          <p:cNvSpPr>
            <a:spLocks noGrp="1"/>
          </p:cNvSpPr>
          <p:nvPr>
            <p:ph type="title"/>
          </p:nvPr>
        </p:nvSpPr>
        <p:spPr>
          <a:xfrm>
            <a:off x="5405760" y="826560"/>
            <a:ext cx="1362960" cy="13399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lt1"/>
                </a:solidFill>
                <a:latin typeface="Luckiest Guy"/>
                <a:ea typeface="Luckiest Guy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86" name="Google Shape;353;p20"/>
          <p:cNvGrpSpPr/>
          <p:nvPr/>
        </p:nvGrpSpPr>
        <p:grpSpPr>
          <a:xfrm>
            <a:off x="187200" y="653040"/>
            <a:ext cx="8746920" cy="3728880"/>
            <a:chOff x="187200" y="653040"/>
            <a:chExt cx="8746920" cy="3728880"/>
          </a:xfrm>
        </p:grpSpPr>
        <p:grpSp>
          <p:nvGrpSpPr>
            <p:cNvPr id="187" name="Google Shape;354;p20"/>
            <p:cNvGrpSpPr/>
            <p:nvPr/>
          </p:nvGrpSpPr>
          <p:grpSpPr>
            <a:xfrm>
              <a:off x="8621640" y="653040"/>
              <a:ext cx="312480" cy="3728880"/>
              <a:chOff x="8621640" y="653040"/>
              <a:chExt cx="312480" cy="3728880"/>
            </a:xfrm>
          </p:grpSpPr>
          <p:grpSp>
            <p:nvGrpSpPr>
              <p:cNvPr id="188" name="Google Shape;355;p20"/>
              <p:cNvGrpSpPr/>
              <p:nvPr/>
            </p:nvGrpSpPr>
            <p:grpSpPr>
              <a:xfrm>
                <a:off x="8621640" y="653040"/>
                <a:ext cx="312480" cy="1009080"/>
                <a:chOff x="8621640" y="653040"/>
                <a:chExt cx="312480" cy="1009080"/>
              </a:xfrm>
            </p:grpSpPr>
            <p:sp>
              <p:nvSpPr>
                <p:cNvPr id="189" name="Google Shape;356;p20"/>
                <p:cNvSpPr/>
                <p:nvPr/>
              </p:nvSpPr>
              <p:spPr>
                <a:xfrm flipH="1">
                  <a:off x="8621640" y="1349640"/>
                  <a:ext cx="312480" cy="312480"/>
                </a:xfrm>
                <a:prstGeom prst="heart">
                  <a:avLst/>
                </a:prstGeom>
                <a:solidFill>
                  <a:schemeClr val="accent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5160" bIns="651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 dirty="0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0" name="Google Shape;357;p20"/>
                <p:cNvSpPr/>
                <p:nvPr/>
              </p:nvSpPr>
              <p:spPr>
                <a:xfrm flipH="1">
                  <a:off x="8621640" y="653040"/>
                  <a:ext cx="312480" cy="312480"/>
                </a:xfrm>
                <a:prstGeom prst="heart">
                  <a:avLst/>
                </a:prstGeom>
                <a:solidFill>
                  <a:schemeClr val="accent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5160" bIns="651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 dirty="0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91" name="Google Shape;358;p20"/>
              <p:cNvGrpSpPr/>
              <p:nvPr/>
            </p:nvGrpSpPr>
            <p:grpSpPr>
              <a:xfrm>
                <a:off x="8621640" y="2012760"/>
                <a:ext cx="312480" cy="1009440"/>
                <a:chOff x="8621640" y="2012760"/>
                <a:chExt cx="312480" cy="1009440"/>
              </a:xfrm>
            </p:grpSpPr>
            <p:sp>
              <p:nvSpPr>
                <p:cNvPr id="192" name="Google Shape;359;p20"/>
                <p:cNvSpPr/>
                <p:nvPr/>
              </p:nvSpPr>
              <p:spPr>
                <a:xfrm flipH="1">
                  <a:off x="8621640" y="2709720"/>
                  <a:ext cx="312480" cy="312480"/>
                </a:xfrm>
                <a:prstGeom prst="heart">
                  <a:avLst/>
                </a:prstGeom>
                <a:solidFill>
                  <a:schemeClr val="accent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5160" bIns="651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 dirty="0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3" name="Google Shape;360;p20"/>
                <p:cNvSpPr/>
                <p:nvPr/>
              </p:nvSpPr>
              <p:spPr>
                <a:xfrm flipH="1">
                  <a:off x="8621640" y="2012760"/>
                  <a:ext cx="312480" cy="312480"/>
                </a:xfrm>
                <a:prstGeom prst="heart">
                  <a:avLst/>
                </a:prstGeom>
                <a:solidFill>
                  <a:schemeClr val="accent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5160" bIns="651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 dirty="0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94" name="Google Shape;361;p20"/>
              <p:cNvGrpSpPr/>
              <p:nvPr/>
            </p:nvGrpSpPr>
            <p:grpSpPr>
              <a:xfrm>
                <a:off x="8621640" y="3372840"/>
                <a:ext cx="312480" cy="1009080"/>
                <a:chOff x="8621640" y="3372840"/>
                <a:chExt cx="312480" cy="1009080"/>
              </a:xfrm>
            </p:grpSpPr>
            <p:sp>
              <p:nvSpPr>
                <p:cNvPr id="195" name="Google Shape;362;p20"/>
                <p:cNvSpPr/>
                <p:nvPr/>
              </p:nvSpPr>
              <p:spPr>
                <a:xfrm flipH="1">
                  <a:off x="8621640" y="4069440"/>
                  <a:ext cx="312480" cy="312480"/>
                </a:xfrm>
                <a:prstGeom prst="heart">
                  <a:avLst/>
                </a:prstGeom>
                <a:solidFill>
                  <a:schemeClr val="accent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5160" bIns="651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 dirty="0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6" name="Google Shape;363;p20"/>
                <p:cNvSpPr/>
                <p:nvPr/>
              </p:nvSpPr>
              <p:spPr>
                <a:xfrm flipH="1">
                  <a:off x="8621640" y="3372840"/>
                  <a:ext cx="312480" cy="312480"/>
                </a:xfrm>
                <a:prstGeom prst="heart">
                  <a:avLst/>
                </a:prstGeom>
                <a:solidFill>
                  <a:schemeClr val="accent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5160" bIns="651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 dirty="0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197" name="Google Shape;364;p20"/>
            <p:cNvGrpSpPr/>
            <p:nvPr/>
          </p:nvGrpSpPr>
          <p:grpSpPr>
            <a:xfrm>
              <a:off x="187200" y="653040"/>
              <a:ext cx="312480" cy="3728880"/>
              <a:chOff x="187200" y="653040"/>
              <a:chExt cx="312480" cy="3728880"/>
            </a:xfrm>
          </p:grpSpPr>
          <p:grpSp>
            <p:nvGrpSpPr>
              <p:cNvPr id="198" name="Google Shape;365;p20"/>
              <p:cNvGrpSpPr/>
              <p:nvPr/>
            </p:nvGrpSpPr>
            <p:grpSpPr>
              <a:xfrm>
                <a:off x="187200" y="653040"/>
                <a:ext cx="312480" cy="1009080"/>
                <a:chOff x="187200" y="653040"/>
                <a:chExt cx="312480" cy="1009080"/>
              </a:xfrm>
            </p:grpSpPr>
            <p:sp>
              <p:nvSpPr>
                <p:cNvPr id="199" name="Google Shape;366;p20"/>
                <p:cNvSpPr/>
                <p:nvPr/>
              </p:nvSpPr>
              <p:spPr>
                <a:xfrm flipH="1">
                  <a:off x="187200" y="1349640"/>
                  <a:ext cx="312480" cy="312480"/>
                </a:xfrm>
                <a:prstGeom prst="heart">
                  <a:avLst/>
                </a:prstGeom>
                <a:solidFill>
                  <a:schemeClr val="accent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5160" bIns="651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 dirty="0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0" name="Google Shape;367;p20"/>
                <p:cNvSpPr/>
                <p:nvPr/>
              </p:nvSpPr>
              <p:spPr>
                <a:xfrm flipH="1">
                  <a:off x="187200" y="653040"/>
                  <a:ext cx="312480" cy="312480"/>
                </a:xfrm>
                <a:prstGeom prst="heart">
                  <a:avLst/>
                </a:prstGeom>
                <a:solidFill>
                  <a:schemeClr val="accent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5160" bIns="651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 dirty="0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01" name="Google Shape;368;p20"/>
              <p:cNvGrpSpPr/>
              <p:nvPr/>
            </p:nvGrpSpPr>
            <p:grpSpPr>
              <a:xfrm>
                <a:off x="187200" y="2012760"/>
                <a:ext cx="312480" cy="1009440"/>
                <a:chOff x="187200" y="2012760"/>
                <a:chExt cx="312480" cy="1009440"/>
              </a:xfrm>
            </p:grpSpPr>
            <p:sp>
              <p:nvSpPr>
                <p:cNvPr id="202" name="Google Shape;369;p20"/>
                <p:cNvSpPr/>
                <p:nvPr/>
              </p:nvSpPr>
              <p:spPr>
                <a:xfrm flipH="1">
                  <a:off x="187200" y="2709720"/>
                  <a:ext cx="312480" cy="312480"/>
                </a:xfrm>
                <a:prstGeom prst="heart">
                  <a:avLst/>
                </a:prstGeom>
                <a:solidFill>
                  <a:schemeClr val="accent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5160" bIns="651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 dirty="0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3" name="Google Shape;370;p20"/>
                <p:cNvSpPr/>
                <p:nvPr/>
              </p:nvSpPr>
              <p:spPr>
                <a:xfrm flipH="1">
                  <a:off x="187200" y="2012760"/>
                  <a:ext cx="312480" cy="312480"/>
                </a:xfrm>
                <a:prstGeom prst="heart">
                  <a:avLst/>
                </a:prstGeom>
                <a:solidFill>
                  <a:schemeClr val="accent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5160" bIns="651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 dirty="0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04" name="Google Shape;371;p20"/>
              <p:cNvGrpSpPr/>
              <p:nvPr/>
            </p:nvGrpSpPr>
            <p:grpSpPr>
              <a:xfrm>
                <a:off x="187200" y="3372840"/>
                <a:ext cx="312480" cy="1009080"/>
                <a:chOff x="187200" y="3372840"/>
                <a:chExt cx="312480" cy="1009080"/>
              </a:xfrm>
            </p:grpSpPr>
            <p:sp>
              <p:nvSpPr>
                <p:cNvPr id="205" name="Google Shape;372;p20"/>
                <p:cNvSpPr/>
                <p:nvPr/>
              </p:nvSpPr>
              <p:spPr>
                <a:xfrm flipH="1">
                  <a:off x="187200" y="4069440"/>
                  <a:ext cx="312480" cy="312480"/>
                </a:xfrm>
                <a:prstGeom prst="heart">
                  <a:avLst/>
                </a:prstGeom>
                <a:solidFill>
                  <a:schemeClr val="accent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5160" bIns="651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 dirty="0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6" name="Google Shape;373;p20"/>
                <p:cNvSpPr/>
                <p:nvPr/>
              </p:nvSpPr>
              <p:spPr>
                <a:xfrm flipH="1">
                  <a:off x="187200" y="3372840"/>
                  <a:ext cx="312480" cy="312480"/>
                </a:xfrm>
                <a:prstGeom prst="heart">
                  <a:avLst/>
                </a:prstGeom>
                <a:solidFill>
                  <a:schemeClr val="accent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5160" bIns="651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 dirty="0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grpSp>
        <p:nvGrpSpPr>
          <p:cNvPr id="207" name="Google Shape;374;p20"/>
          <p:cNvGrpSpPr/>
          <p:nvPr/>
        </p:nvGrpSpPr>
        <p:grpSpPr>
          <a:xfrm>
            <a:off x="713160" y="-1319400"/>
            <a:ext cx="7907040" cy="7670160"/>
            <a:chOff x="713160" y="-1319400"/>
            <a:chExt cx="7907040" cy="7670160"/>
          </a:xfrm>
        </p:grpSpPr>
        <p:grpSp>
          <p:nvGrpSpPr>
            <p:cNvPr id="208" name="Google Shape;375;p20"/>
            <p:cNvGrpSpPr/>
            <p:nvPr/>
          </p:nvGrpSpPr>
          <p:grpSpPr>
            <a:xfrm>
              <a:off x="6452280" y="-1319400"/>
              <a:ext cx="2167920" cy="2206440"/>
              <a:chOff x="6452280" y="-1319400"/>
              <a:chExt cx="2167920" cy="2206440"/>
            </a:xfrm>
          </p:grpSpPr>
          <p:sp>
            <p:nvSpPr>
              <p:cNvPr id="209" name="Google Shape;376;p20"/>
              <p:cNvSpPr/>
              <p:nvPr/>
            </p:nvSpPr>
            <p:spPr>
              <a:xfrm>
                <a:off x="6513480" y="-1319400"/>
                <a:ext cx="2106720" cy="2106720"/>
              </a:xfrm>
              <a:prstGeom prst="irregularSeal1">
                <a:avLst/>
              </a:prstGeom>
              <a:solidFill>
                <a:srgbClr val="FF006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0" name="Google Shape;377;p20"/>
              <p:cNvSpPr/>
              <p:nvPr/>
            </p:nvSpPr>
            <p:spPr>
              <a:xfrm>
                <a:off x="6452280" y="-1219680"/>
                <a:ext cx="2106720" cy="2106720"/>
              </a:xfrm>
              <a:prstGeom prst="irregularSeal1">
                <a:avLst/>
              </a:prstGeom>
              <a:solidFill>
                <a:srgbClr val="FF6C9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11" name="Google Shape;378;p20"/>
            <p:cNvGrpSpPr/>
            <p:nvPr/>
          </p:nvGrpSpPr>
          <p:grpSpPr>
            <a:xfrm>
              <a:off x="713160" y="4144320"/>
              <a:ext cx="2167920" cy="2206440"/>
              <a:chOff x="713160" y="4144320"/>
              <a:chExt cx="2167920" cy="2206440"/>
            </a:xfrm>
          </p:grpSpPr>
          <p:sp>
            <p:nvSpPr>
              <p:cNvPr id="212" name="Google Shape;379;p20"/>
              <p:cNvSpPr/>
              <p:nvPr/>
            </p:nvSpPr>
            <p:spPr>
              <a:xfrm>
                <a:off x="774360" y="4144320"/>
                <a:ext cx="2106720" cy="2106720"/>
              </a:xfrm>
              <a:prstGeom prst="irregularSeal1">
                <a:avLst/>
              </a:prstGeom>
              <a:solidFill>
                <a:srgbClr val="FF006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3" name="Google Shape;380;p20"/>
              <p:cNvSpPr/>
              <p:nvPr/>
            </p:nvSpPr>
            <p:spPr>
              <a:xfrm>
                <a:off x="713160" y="4244040"/>
                <a:ext cx="2106720" cy="2106720"/>
              </a:xfrm>
              <a:prstGeom prst="irregularSeal1">
                <a:avLst/>
              </a:prstGeom>
              <a:solidFill>
                <a:srgbClr val="FF6C9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1335600" y="1566360"/>
            <a:ext cx="6472080" cy="1460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645" name="Google Shape;146;p9"/>
          <p:cNvGrpSpPr/>
          <p:nvPr/>
        </p:nvGrpSpPr>
        <p:grpSpPr>
          <a:xfrm>
            <a:off x="-1047960" y="1253160"/>
            <a:ext cx="11317680" cy="2209680"/>
            <a:chOff x="-1047960" y="1253160"/>
            <a:chExt cx="11317680" cy="2209680"/>
          </a:xfrm>
        </p:grpSpPr>
        <p:grpSp>
          <p:nvGrpSpPr>
            <p:cNvPr id="646" name="Google Shape;147;p9"/>
            <p:cNvGrpSpPr/>
            <p:nvPr/>
          </p:nvGrpSpPr>
          <p:grpSpPr>
            <a:xfrm>
              <a:off x="-1047960" y="1253160"/>
              <a:ext cx="2171160" cy="2209680"/>
              <a:chOff x="-1047960" y="1253160"/>
              <a:chExt cx="2171160" cy="2209680"/>
            </a:xfrm>
          </p:grpSpPr>
          <p:sp>
            <p:nvSpPr>
              <p:cNvPr id="647" name="Google Shape;148;p9"/>
              <p:cNvSpPr/>
              <p:nvPr/>
            </p:nvSpPr>
            <p:spPr>
              <a:xfrm>
                <a:off x="-986760" y="1253160"/>
                <a:ext cx="2109960" cy="2109960"/>
              </a:xfrm>
              <a:prstGeom prst="irregularSeal1">
                <a:avLst/>
              </a:prstGeom>
              <a:solidFill>
                <a:srgbClr val="FF006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8" name="Google Shape;149;p9"/>
              <p:cNvSpPr/>
              <p:nvPr/>
            </p:nvSpPr>
            <p:spPr>
              <a:xfrm>
                <a:off x="-1047960" y="1352880"/>
                <a:ext cx="2109960" cy="2109960"/>
              </a:xfrm>
              <a:prstGeom prst="irregularSeal1">
                <a:avLst/>
              </a:prstGeom>
              <a:solidFill>
                <a:srgbClr val="FF6C9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49" name="Google Shape;150;p9"/>
            <p:cNvGrpSpPr/>
            <p:nvPr/>
          </p:nvGrpSpPr>
          <p:grpSpPr>
            <a:xfrm>
              <a:off x="8098560" y="1253160"/>
              <a:ext cx="2171160" cy="2209680"/>
              <a:chOff x="8098560" y="1253160"/>
              <a:chExt cx="2171160" cy="2209680"/>
            </a:xfrm>
          </p:grpSpPr>
          <p:sp>
            <p:nvSpPr>
              <p:cNvPr id="650" name="Google Shape;151;p9"/>
              <p:cNvSpPr/>
              <p:nvPr/>
            </p:nvSpPr>
            <p:spPr>
              <a:xfrm>
                <a:off x="8159760" y="1253160"/>
                <a:ext cx="2109960" cy="2109960"/>
              </a:xfrm>
              <a:prstGeom prst="irregularSeal1">
                <a:avLst/>
              </a:prstGeom>
              <a:solidFill>
                <a:srgbClr val="FF006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1" name="Google Shape;152;p9"/>
              <p:cNvSpPr/>
              <p:nvPr/>
            </p:nvSpPr>
            <p:spPr>
              <a:xfrm>
                <a:off x="8098560" y="1352880"/>
                <a:ext cx="2109960" cy="2109960"/>
              </a:xfrm>
              <a:prstGeom prst="irregularSeal1">
                <a:avLst/>
              </a:prstGeom>
              <a:solidFill>
                <a:srgbClr val="FF6C9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652" name="Google Shape;153;p9"/>
          <p:cNvGrpSpPr/>
          <p:nvPr/>
        </p:nvGrpSpPr>
        <p:grpSpPr>
          <a:xfrm>
            <a:off x="3280320" y="-70920"/>
            <a:ext cx="2985120" cy="5285160"/>
            <a:chOff x="3280320" y="-70920"/>
            <a:chExt cx="2985120" cy="5285160"/>
          </a:xfrm>
        </p:grpSpPr>
        <p:sp>
          <p:nvSpPr>
            <p:cNvPr id="653" name="Google Shape;154;p9"/>
            <p:cNvSpPr/>
            <p:nvPr/>
          </p:nvSpPr>
          <p:spPr>
            <a:xfrm flipH="1">
              <a:off x="3280320" y="-70920"/>
              <a:ext cx="2985120" cy="610200"/>
            </a:xfrm>
            <a:prstGeom prst="rect">
              <a:avLst/>
            </a:prstGeom>
            <a:solidFill>
              <a:srgbClr val="FFA7C3"/>
            </a:solidFill>
            <a:ln w="28575">
              <a:solidFill>
                <a:srgbClr val="FF6C9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54" name="Google Shape;155;p9"/>
            <p:cNvSpPr/>
            <p:nvPr/>
          </p:nvSpPr>
          <p:spPr>
            <a:xfrm flipH="1">
              <a:off x="3280320" y="4604040"/>
              <a:ext cx="2985120" cy="610200"/>
            </a:xfrm>
            <a:prstGeom prst="rect">
              <a:avLst/>
            </a:prstGeom>
            <a:solidFill>
              <a:srgbClr val="FFA7C3"/>
            </a:solidFill>
            <a:ln w="28575">
              <a:solidFill>
                <a:srgbClr val="FF6C9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655" name="Google Shape;156;p9"/>
          <p:cNvGrpSpPr/>
          <p:nvPr/>
        </p:nvGrpSpPr>
        <p:grpSpPr>
          <a:xfrm>
            <a:off x="-82440" y="-70920"/>
            <a:ext cx="9308520" cy="5285160"/>
            <a:chOff x="-82440" y="-70920"/>
            <a:chExt cx="9308520" cy="5285160"/>
          </a:xfrm>
        </p:grpSpPr>
        <p:sp>
          <p:nvSpPr>
            <p:cNvPr id="656" name="Google Shape;157;p9"/>
            <p:cNvSpPr/>
            <p:nvPr/>
          </p:nvSpPr>
          <p:spPr>
            <a:xfrm flipH="1">
              <a:off x="-82440" y="-70920"/>
              <a:ext cx="1206000" cy="610200"/>
            </a:xfrm>
            <a:prstGeom prst="rect">
              <a:avLst/>
            </a:prstGeom>
            <a:solidFill>
              <a:schemeClr val="dk1"/>
            </a:solidFill>
            <a:ln w="28575">
              <a:solidFill>
                <a:srgbClr val="FF6C9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57" name="Google Shape;158;p9"/>
            <p:cNvSpPr/>
            <p:nvPr/>
          </p:nvSpPr>
          <p:spPr>
            <a:xfrm flipH="1">
              <a:off x="-82440" y="4604040"/>
              <a:ext cx="1206000" cy="610200"/>
            </a:xfrm>
            <a:prstGeom prst="rect">
              <a:avLst/>
            </a:prstGeom>
            <a:solidFill>
              <a:schemeClr val="dk1"/>
            </a:solidFill>
            <a:ln w="28575">
              <a:solidFill>
                <a:srgbClr val="FF6C9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58" name="Google Shape;159;p9"/>
            <p:cNvSpPr/>
            <p:nvPr/>
          </p:nvSpPr>
          <p:spPr>
            <a:xfrm flipH="1">
              <a:off x="8020080" y="-70920"/>
              <a:ext cx="1206000" cy="610200"/>
            </a:xfrm>
            <a:prstGeom prst="rect">
              <a:avLst/>
            </a:prstGeom>
            <a:solidFill>
              <a:schemeClr val="dk1"/>
            </a:solidFill>
            <a:ln w="28575">
              <a:solidFill>
                <a:srgbClr val="FF6C9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59" name="Google Shape;160;p9"/>
            <p:cNvSpPr/>
            <p:nvPr/>
          </p:nvSpPr>
          <p:spPr>
            <a:xfrm flipH="1">
              <a:off x="8020080" y="4604040"/>
              <a:ext cx="1206000" cy="610200"/>
            </a:xfrm>
            <a:prstGeom prst="rect">
              <a:avLst/>
            </a:prstGeom>
            <a:solidFill>
              <a:schemeClr val="dk1"/>
            </a:solidFill>
            <a:ln w="28575">
              <a:solidFill>
                <a:srgbClr val="FF6C9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81EA-63F2-4EB8-A3F5-FB67B97B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80" y="1036320"/>
            <a:ext cx="7322820" cy="662940"/>
          </a:xfrm>
        </p:spPr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                      Intro Bootstrap                  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172D3-6905-46D6-A845-A3D1A00C563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97180" y="1943100"/>
            <a:ext cx="8633460" cy="1668780"/>
          </a:xfrm>
        </p:spPr>
        <p:txBody>
          <a:bodyPr/>
          <a:lstStyle/>
          <a:p>
            <a:pPr marL="0" indent="0">
              <a:buNone/>
            </a:pPr>
            <a:r>
              <a:rPr lang="en" spc="-1" dirty="0">
                <a:solidFill>
                  <a:schemeClr val="dk1"/>
                </a:solidFill>
                <a:latin typeface="Times New Roman" panose="02020603050405020304" pitchFamily="18" charset="0"/>
                <a:ea typeface="Baloo 2"/>
                <a:cs typeface="Times New Roman" panose="02020603050405020304" pitchFamily="18" charset="0"/>
              </a:rPr>
              <a:t>A Comprehensive Overview of Bootstrap Framework</a:t>
            </a:r>
            <a:endParaRPr lang="en-US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06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title"/>
          </p:nvPr>
        </p:nvSpPr>
        <p:spPr>
          <a:xfrm>
            <a:off x="914400" y="697852"/>
            <a:ext cx="7354614" cy="71878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6000" b="0" strike="noStrike" spc="-1" dirty="0">
                <a:solidFill>
                  <a:schemeClr val="dk1"/>
                </a:solidFill>
                <a:latin typeface="Impact" panose="020B0806030902050204" pitchFamily="34" charset="0"/>
              </a:rPr>
              <a:t>Bootstrab Components</a:t>
            </a:r>
          </a:p>
        </p:txBody>
      </p:sp>
      <p:grpSp>
        <p:nvGrpSpPr>
          <p:cNvPr id="829" name="Google Shape;852;p41"/>
          <p:cNvGrpSpPr/>
          <p:nvPr/>
        </p:nvGrpSpPr>
        <p:grpSpPr>
          <a:xfrm>
            <a:off x="1323900" y="248698"/>
            <a:ext cx="325535" cy="352200"/>
            <a:chOff x="1509300" y="660660"/>
            <a:chExt cx="325535" cy="352200"/>
          </a:xfrm>
        </p:grpSpPr>
        <p:sp>
          <p:nvSpPr>
            <p:cNvPr id="830" name="Google Shape;853;p41"/>
            <p:cNvSpPr/>
            <p:nvPr/>
          </p:nvSpPr>
          <p:spPr>
            <a:xfrm rot="6387600">
              <a:off x="1645503" y="691549"/>
              <a:ext cx="220222" cy="158443"/>
            </a:xfrm>
            <a:custGeom>
              <a:avLst/>
              <a:gdLst>
                <a:gd name="textAreaLeft" fmla="*/ 0 w 267480"/>
                <a:gd name="textAreaRight" fmla="*/ 267840 w 267480"/>
                <a:gd name="textAreaTop" fmla="*/ 0 h 225720"/>
                <a:gd name="textAreaBottom" fmla="*/ 226080 h 225720"/>
              </a:gdLst>
              <a:ahLst/>
              <a:cxnLst/>
              <a:rect l="textAreaLeft" t="textAreaTop" r="textAreaRight" b="textAreaBottom"/>
              <a:pathLst>
                <a:path w="10710" h="9049">
                  <a:moveTo>
                    <a:pt x="7815" y="0"/>
                  </a:moveTo>
                  <a:cubicBezTo>
                    <a:pt x="5048" y="0"/>
                    <a:pt x="0" y="5974"/>
                    <a:pt x="2416" y="8468"/>
                  </a:cubicBezTo>
                  <a:cubicBezTo>
                    <a:pt x="2807" y="8871"/>
                    <a:pt x="3248" y="9048"/>
                    <a:pt x="3714" y="9048"/>
                  </a:cubicBezTo>
                  <a:cubicBezTo>
                    <a:pt x="6705" y="9048"/>
                    <a:pt x="10709" y="1773"/>
                    <a:pt x="8689" y="269"/>
                  </a:cubicBezTo>
                  <a:cubicBezTo>
                    <a:pt x="8441" y="84"/>
                    <a:pt x="8144" y="0"/>
                    <a:pt x="781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31" name="Google Shape;854;p41"/>
            <p:cNvSpPr/>
            <p:nvPr/>
          </p:nvSpPr>
          <p:spPr>
            <a:xfrm rot="6387600">
              <a:off x="1528200" y="856800"/>
              <a:ext cx="137160" cy="174960"/>
            </a:xfrm>
            <a:custGeom>
              <a:avLst/>
              <a:gdLst>
                <a:gd name="textAreaLeft" fmla="*/ 0 w 137160"/>
                <a:gd name="textAreaRight" fmla="*/ 137520 w 137160"/>
                <a:gd name="textAreaTop" fmla="*/ 0 h 174960"/>
                <a:gd name="textAreaBottom" fmla="*/ 175320 h 174960"/>
              </a:gdLst>
              <a:ahLst/>
              <a:cxnLst/>
              <a:rect l="textAreaLeft" t="textAreaTop" r="textAreaRight" b="textAreaBottom"/>
              <a:pathLst>
                <a:path w="5496" h="7020">
                  <a:moveTo>
                    <a:pt x="3359" y="1"/>
                  </a:moveTo>
                  <a:cubicBezTo>
                    <a:pt x="718" y="1"/>
                    <a:pt x="0" y="7019"/>
                    <a:pt x="2740" y="7019"/>
                  </a:cubicBezTo>
                  <a:cubicBezTo>
                    <a:pt x="5495" y="7019"/>
                    <a:pt x="5204" y="63"/>
                    <a:pt x="3410" y="2"/>
                  </a:cubicBezTo>
                  <a:cubicBezTo>
                    <a:pt x="3393" y="1"/>
                    <a:pt x="3376" y="1"/>
                    <a:pt x="335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832" name="Google Shape;855;p41"/>
          <p:cNvGrpSpPr/>
          <p:nvPr/>
        </p:nvGrpSpPr>
        <p:grpSpPr>
          <a:xfrm>
            <a:off x="7145520" y="323100"/>
            <a:ext cx="369720" cy="411120"/>
            <a:chOff x="6886440" y="819000"/>
            <a:chExt cx="369720" cy="411120"/>
          </a:xfrm>
        </p:grpSpPr>
        <p:sp>
          <p:nvSpPr>
            <p:cNvPr id="833" name="Google Shape;856;p41"/>
            <p:cNvSpPr/>
            <p:nvPr/>
          </p:nvSpPr>
          <p:spPr>
            <a:xfrm rot="4412400" flipV="1">
              <a:off x="6898680" y="865800"/>
              <a:ext cx="267840" cy="225720"/>
            </a:xfrm>
            <a:custGeom>
              <a:avLst/>
              <a:gdLst>
                <a:gd name="textAreaLeft" fmla="*/ 0 w 267840"/>
                <a:gd name="textAreaRight" fmla="*/ 268200 w 267840"/>
                <a:gd name="textAreaTop" fmla="*/ -360 h 225720"/>
                <a:gd name="textAreaBottom" fmla="*/ 225720 h 225720"/>
              </a:gdLst>
              <a:ahLst/>
              <a:cxnLst/>
              <a:rect l="textAreaLeft" t="textAreaTop" r="textAreaRight" b="textAreaBottom"/>
              <a:pathLst>
                <a:path w="10710" h="9049">
                  <a:moveTo>
                    <a:pt x="7815" y="0"/>
                  </a:moveTo>
                  <a:cubicBezTo>
                    <a:pt x="5048" y="0"/>
                    <a:pt x="0" y="5974"/>
                    <a:pt x="2416" y="8468"/>
                  </a:cubicBezTo>
                  <a:cubicBezTo>
                    <a:pt x="2807" y="8871"/>
                    <a:pt x="3248" y="9048"/>
                    <a:pt x="3714" y="9048"/>
                  </a:cubicBezTo>
                  <a:cubicBezTo>
                    <a:pt x="6705" y="9048"/>
                    <a:pt x="10709" y="1773"/>
                    <a:pt x="8689" y="269"/>
                  </a:cubicBezTo>
                  <a:cubicBezTo>
                    <a:pt x="8441" y="84"/>
                    <a:pt x="8144" y="0"/>
                    <a:pt x="781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34" name="Google Shape;857;p41"/>
            <p:cNvSpPr/>
            <p:nvPr/>
          </p:nvSpPr>
          <p:spPr>
            <a:xfrm rot="4412400" flipV="1">
              <a:off x="7084080" y="1051560"/>
              <a:ext cx="137160" cy="174960"/>
            </a:xfrm>
            <a:custGeom>
              <a:avLst/>
              <a:gdLst>
                <a:gd name="textAreaLeft" fmla="*/ 0 w 137160"/>
                <a:gd name="textAreaRight" fmla="*/ 137520 w 137160"/>
                <a:gd name="textAreaTop" fmla="*/ 360 h 174960"/>
                <a:gd name="textAreaBottom" fmla="*/ 175680 h 174960"/>
              </a:gdLst>
              <a:ahLst/>
              <a:cxnLst/>
              <a:rect l="textAreaLeft" t="textAreaTop" r="textAreaRight" b="textAreaBottom"/>
              <a:pathLst>
                <a:path w="5496" h="7020">
                  <a:moveTo>
                    <a:pt x="3359" y="1"/>
                  </a:moveTo>
                  <a:cubicBezTo>
                    <a:pt x="718" y="1"/>
                    <a:pt x="0" y="7019"/>
                    <a:pt x="2740" y="7019"/>
                  </a:cubicBezTo>
                  <a:cubicBezTo>
                    <a:pt x="5495" y="7019"/>
                    <a:pt x="5204" y="63"/>
                    <a:pt x="3410" y="2"/>
                  </a:cubicBezTo>
                  <a:cubicBezTo>
                    <a:pt x="3393" y="1"/>
                    <a:pt x="3376" y="1"/>
                    <a:pt x="335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835" name="Google Shape;858;p41"/>
          <p:cNvGrpSpPr/>
          <p:nvPr/>
        </p:nvGrpSpPr>
        <p:grpSpPr>
          <a:xfrm>
            <a:off x="370520" y="4114508"/>
            <a:ext cx="369720" cy="411120"/>
            <a:chOff x="1493280" y="4025160"/>
            <a:chExt cx="369720" cy="411120"/>
          </a:xfrm>
        </p:grpSpPr>
        <p:sp>
          <p:nvSpPr>
            <p:cNvPr id="836" name="Google Shape;859;p41"/>
            <p:cNvSpPr/>
            <p:nvPr/>
          </p:nvSpPr>
          <p:spPr>
            <a:xfrm rot="15212400" flipV="1">
              <a:off x="1582560" y="4162680"/>
              <a:ext cx="267840" cy="225720"/>
            </a:xfrm>
            <a:custGeom>
              <a:avLst/>
              <a:gdLst>
                <a:gd name="textAreaLeft" fmla="*/ 0 w 267840"/>
                <a:gd name="textAreaRight" fmla="*/ 268200 w 267840"/>
                <a:gd name="textAreaTop" fmla="*/ -360 h 225720"/>
                <a:gd name="textAreaBottom" fmla="*/ 225720 h 225720"/>
              </a:gdLst>
              <a:ahLst/>
              <a:cxnLst/>
              <a:rect l="textAreaLeft" t="textAreaTop" r="textAreaRight" b="textAreaBottom"/>
              <a:pathLst>
                <a:path w="10710" h="9049">
                  <a:moveTo>
                    <a:pt x="7815" y="0"/>
                  </a:moveTo>
                  <a:cubicBezTo>
                    <a:pt x="5048" y="0"/>
                    <a:pt x="0" y="5974"/>
                    <a:pt x="2416" y="8468"/>
                  </a:cubicBezTo>
                  <a:cubicBezTo>
                    <a:pt x="2807" y="8871"/>
                    <a:pt x="3248" y="9048"/>
                    <a:pt x="3714" y="9048"/>
                  </a:cubicBezTo>
                  <a:cubicBezTo>
                    <a:pt x="6705" y="9048"/>
                    <a:pt x="10709" y="1773"/>
                    <a:pt x="8689" y="269"/>
                  </a:cubicBezTo>
                  <a:cubicBezTo>
                    <a:pt x="8441" y="84"/>
                    <a:pt x="8144" y="0"/>
                    <a:pt x="781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37" name="Google Shape;860;p41"/>
            <p:cNvSpPr/>
            <p:nvPr/>
          </p:nvSpPr>
          <p:spPr>
            <a:xfrm rot="15212400" flipV="1">
              <a:off x="1527840" y="4028400"/>
              <a:ext cx="137160" cy="175320"/>
            </a:xfrm>
            <a:custGeom>
              <a:avLst/>
              <a:gdLst>
                <a:gd name="textAreaLeft" fmla="*/ 0 w 137160"/>
                <a:gd name="textAreaRight" fmla="*/ 137520 w 137160"/>
                <a:gd name="textAreaTop" fmla="*/ -360 h 175320"/>
                <a:gd name="textAreaBottom" fmla="*/ 175320 h 175320"/>
              </a:gdLst>
              <a:ahLst/>
              <a:cxnLst/>
              <a:rect l="textAreaLeft" t="textAreaTop" r="textAreaRight" b="textAreaBottom"/>
              <a:pathLst>
                <a:path w="5496" h="7020">
                  <a:moveTo>
                    <a:pt x="3359" y="1"/>
                  </a:moveTo>
                  <a:cubicBezTo>
                    <a:pt x="718" y="1"/>
                    <a:pt x="0" y="7019"/>
                    <a:pt x="2740" y="7019"/>
                  </a:cubicBezTo>
                  <a:cubicBezTo>
                    <a:pt x="5495" y="7019"/>
                    <a:pt x="5204" y="63"/>
                    <a:pt x="3410" y="2"/>
                  </a:cubicBezTo>
                  <a:cubicBezTo>
                    <a:pt x="3393" y="1"/>
                    <a:pt x="3376" y="1"/>
                    <a:pt x="335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840" bIns="87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838" name="Google Shape;861;p41"/>
          <p:cNvGrpSpPr/>
          <p:nvPr/>
        </p:nvGrpSpPr>
        <p:grpSpPr>
          <a:xfrm>
            <a:off x="8414081" y="4012324"/>
            <a:ext cx="359760" cy="283692"/>
            <a:chOff x="7849081" y="3702960"/>
            <a:chExt cx="320759" cy="362880"/>
          </a:xfrm>
        </p:grpSpPr>
        <p:sp>
          <p:nvSpPr>
            <p:cNvPr id="839" name="Google Shape;862;p41"/>
            <p:cNvSpPr/>
            <p:nvPr/>
          </p:nvSpPr>
          <p:spPr>
            <a:xfrm rot="17187600">
              <a:off x="7828201" y="3819240"/>
              <a:ext cx="267480" cy="225720"/>
            </a:xfrm>
            <a:custGeom>
              <a:avLst/>
              <a:gdLst>
                <a:gd name="textAreaLeft" fmla="*/ 0 w 267480"/>
                <a:gd name="textAreaRight" fmla="*/ 267840 w 267480"/>
                <a:gd name="textAreaTop" fmla="*/ 0 h 225720"/>
                <a:gd name="textAreaBottom" fmla="*/ 226080 h 225720"/>
              </a:gdLst>
              <a:ahLst/>
              <a:cxnLst/>
              <a:rect l="textAreaLeft" t="textAreaTop" r="textAreaRight" b="textAreaBottom"/>
              <a:pathLst>
                <a:path w="10710" h="9049">
                  <a:moveTo>
                    <a:pt x="7815" y="0"/>
                  </a:moveTo>
                  <a:cubicBezTo>
                    <a:pt x="5048" y="0"/>
                    <a:pt x="0" y="5974"/>
                    <a:pt x="2416" y="8468"/>
                  </a:cubicBezTo>
                  <a:cubicBezTo>
                    <a:pt x="2807" y="8871"/>
                    <a:pt x="3248" y="9048"/>
                    <a:pt x="3714" y="9048"/>
                  </a:cubicBezTo>
                  <a:cubicBezTo>
                    <a:pt x="6705" y="9048"/>
                    <a:pt x="10709" y="1773"/>
                    <a:pt x="8689" y="269"/>
                  </a:cubicBezTo>
                  <a:cubicBezTo>
                    <a:pt x="8441" y="84"/>
                    <a:pt x="8144" y="0"/>
                    <a:pt x="781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40" name="Google Shape;863;p41"/>
            <p:cNvSpPr/>
            <p:nvPr/>
          </p:nvSpPr>
          <p:spPr>
            <a:xfrm rot="17187600">
              <a:off x="8013600" y="3683880"/>
              <a:ext cx="137160" cy="175320"/>
            </a:xfrm>
            <a:custGeom>
              <a:avLst/>
              <a:gdLst>
                <a:gd name="textAreaLeft" fmla="*/ 0 w 137160"/>
                <a:gd name="textAreaRight" fmla="*/ 137520 w 137160"/>
                <a:gd name="textAreaTop" fmla="*/ 0 h 175320"/>
                <a:gd name="textAreaBottom" fmla="*/ 175680 h 175320"/>
              </a:gdLst>
              <a:ahLst/>
              <a:cxnLst/>
              <a:rect l="textAreaLeft" t="textAreaTop" r="textAreaRight" b="textAreaBottom"/>
              <a:pathLst>
                <a:path w="5496" h="7020">
                  <a:moveTo>
                    <a:pt x="3359" y="1"/>
                  </a:moveTo>
                  <a:cubicBezTo>
                    <a:pt x="718" y="1"/>
                    <a:pt x="0" y="7019"/>
                    <a:pt x="2740" y="7019"/>
                  </a:cubicBezTo>
                  <a:cubicBezTo>
                    <a:pt x="5495" y="7019"/>
                    <a:pt x="5204" y="63"/>
                    <a:pt x="3410" y="2"/>
                  </a:cubicBezTo>
                  <a:cubicBezTo>
                    <a:pt x="3393" y="1"/>
                    <a:pt x="3376" y="1"/>
                    <a:pt x="335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840" bIns="87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5E048A9-EEB7-4F54-908F-F4ED82123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CD892B-EB72-45DE-9E68-022F3A192E4A}"/>
              </a:ext>
            </a:extLst>
          </p:cNvPr>
          <p:cNvSpPr/>
          <p:nvPr/>
        </p:nvSpPr>
        <p:spPr>
          <a:xfrm>
            <a:off x="1079938" y="1645919"/>
            <a:ext cx="6826469" cy="2944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 –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clickable element used for actions like submitting forms or opening modals. </a:t>
            </a:r>
          </a:p>
          <a:p>
            <a:pPr lvl="0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–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box used to show messages like success, error, or warnings. </a:t>
            </a:r>
          </a:p>
          <a:p>
            <a:pPr lvl="0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 container used to display content like text, images, and links in a structured format. </a:t>
            </a:r>
          </a:p>
          <a:p>
            <a:pPr lvl="0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Navbar –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navigation bar used to create menus for websites. </a:t>
            </a:r>
          </a:p>
          <a:p>
            <a:pPr lvl="0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–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fields for collecting user data, such as text fields and buttons. </a:t>
            </a:r>
          </a:p>
          <a:p>
            <a:pPr lvl="0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Modal –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popup window used for displaying messages or forms without leaving the page. </a:t>
            </a:r>
          </a:p>
          <a:p>
            <a:pPr lvl="0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–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structured format for displaying data in rows and columns. 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Bar –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visual representation of progress, like file uploads or task completion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835813-54AD-469F-AFF6-0AF7B586D496}"/>
              </a:ext>
            </a:extLst>
          </p:cNvPr>
          <p:cNvSpPr/>
          <p:nvPr/>
        </p:nvSpPr>
        <p:spPr>
          <a:xfrm>
            <a:off x="685802" y="-181302"/>
            <a:ext cx="7007770" cy="12533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 Rounded MT Bold" panose="020F0704030504030204" pitchFamily="34" charset="0"/>
              </a:rPr>
              <a:t>Modals, Popovers, and Tooltips in Bootstrap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67A809-6F4D-489C-ACD3-553EC04E28AD}"/>
              </a:ext>
            </a:extLst>
          </p:cNvPr>
          <p:cNvSpPr/>
          <p:nvPr/>
        </p:nvSpPr>
        <p:spPr>
          <a:xfrm>
            <a:off x="1032641" y="622738"/>
            <a:ext cx="7425557" cy="43355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Modal (Popup Box)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dialog box that appears on top of the page, used for alerts, forms, or confirmations.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requires JavaScript to work.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close it by clicking outside or pressing the close button.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Popover (Small Info Box)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popover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small popup box that appears when a user clicks an element.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contain a title and content.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requires Bootstrap's JavaScript and Popper.js to function.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Tooltip (Hover Message)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tooltip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small text box that appears when hovering over an element.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extra information without cluttering the page.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requires JavaScript to initialize.</a:t>
            </a:r>
          </a:p>
          <a:p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A0DF14-11A4-4C0D-90F7-5EA93F3D23B8}"/>
              </a:ext>
            </a:extLst>
          </p:cNvPr>
          <p:cNvSpPr/>
          <p:nvPr/>
        </p:nvSpPr>
        <p:spPr>
          <a:xfrm>
            <a:off x="1143000" y="83820"/>
            <a:ext cx="4754880" cy="5867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 Black" panose="020B0A04020102020204" pitchFamily="34" charset="0"/>
              </a:rPr>
              <a:t>ScrollSpy in Bootstrap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374BFE-88D1-4976-9BC7-B9A5571AE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718" y="826336"/>
            <a:ext cx="7111322" cy="4119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ScrollSpy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:is a Bootstrap component that automatically updates the navigation links based on the user's scroll position. It highlights the active section in the navigation menu as the user scrolls down the page.</a:t>
            </a:r>
            <a:endParaRPr kumimoji="0" lang="en-US" altLang="en-US" sz="1400" b="0" i="1" u="none" strike="noStrike" cap="none" normalizeH="0" baseline="0" dirty="0">
              <a:ln>
                <a:noFill/>
              </a:ln>
              <a:solidFill>
                <a:srgbClr val="2F549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ScrollSpy Works?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listens for the scroll event on the 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the user scrolls, it checks which section of the page is currently in view and updates the navigation to highlight the corresponding link.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works on navigation bars or any list of links (e.g., table of contents).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dynamically changes the active class on the corresponding link.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ScrollSpy?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up the page structure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need sections with IDs and corresponding links in the navbar.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Activate ScrollSpy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 the data-bs-spy="scroll" attribute to the body or a container, and specify the target (e.g., a navbar).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Customize the scroll target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data-bs-target attribute to link to the navigation that should be updated.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774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43B482-B730-41BB-9D84-E76D2E5F35A7}"/>
              </a:ext>
            </a:extLst>
          </p:cNvPr>
          <p:cNvSpPr/>
          <p:nvPr/>
        </p:nvSpPr>
        <p:spPr>
          <a:xfrm>
            <a:off x="4411980" y="1280160"/>
            <a:ext cx="4800600" cy="32537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7D19A2-08CF-48E5-B0F6-830D5F262E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80160"/>
            <a:ext cx="4640580" cy="31165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8C2E9F-2E6C-4713-BB38-F8A8248A3B25}"/>
              </a:ext>
            </a:extLst>
          </p:cNvPr>
          <p:cNvSpPr/>
          <p:nvPr/>
        </p:nvSpPr>
        <p:spPr>
          <a:xfrm>
            <a:off x="853440" y="1280160"/>
            <a:ext cx="3718560" cy="3063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website! This is a platform where I showcase my projects and ideas. Here, you will find interesting information about websites, applications, and the services I create. My goal is to make it easy for you to access high-quality and modern services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73E1B0-EA89-42C0-95E5-593162B604BB}"/>
              </a:ext>
            </a:extLst>
          </p:cNvPr>
          <p:cNvSpPr/>
          <p:nvPr/>
        </p:nvSpPr>
        <p:spPr>
          <a:xfrm>
            <a:off x="1897380" y="662940"/>
            <a:ext cx="4198620" cy="4800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Travel Website</a:t>
            </a:r>
          </a:p>
        </p:txBody>
      </p:sp>
    </p:spTree>
    <p:extLst>
      <p:ext uri="{BB962C8B-B14F-4D97-AF65-F5344CB8AC3E}">
        <p14:creationId xmlns:p14="http://schemas.microsoft.com/office/powerpoint/2010/main" val="841278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D8D172-8039-4F9C-802E-82F7436C9FEE}"/>
              </a:ext>
            </a:extLst>
          </p:cNvPr>
          <p:cNvSpPr/>
          <p:nvPr/>
        </p:nvSpPr>
        <p:spPr>
          <a:xfrm>
            <a:off x="1638300" y="800100"/>
            <a:ext cx="6088380" cy="3108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Bauhaus 93" panose="04030905020B02020C02" pitchFamily="82" charset="0"/>
              </a:rPr>
              <a:t>Thank you! </a:t>
            </a:r>
            <a:r>
              <a:rPr lang="en-US" sz="6000" dirty="0"/>
              <a:t>😍</a:t>
            </a:r>
            <a:endParaRPr lang="en-US" sz="60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03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oogle Shape;852;p41"/>
          <p:cNvGrpSpPr/>
          <p:nvPr/>
        </p:nvGrpSpPr>
        <p:grpSpPr>
          <a:xfrm>
            <a:off x="129660" y="567540"/>
            <a:ext cx="369360" cy="411120"/>
            <a:chOff x="1493640" y="623880"/>
            <a:chExt cx="369360" cy="411120"/>
          </a:xfrm>
        </p:grpSpPr>
        <p:sp>
          <p:nvSpPr>
            <p:cNvPr id="710" name="Google Shape;853;p41"/>
            <p:cNvSpPr/>
            <p:nvPr/>
          </p:nvSpPr>
          <p:spPr>
            <a:xfrm rot="6387600">
              <a:off x="1582920" y="671040"/>
              <a:ext cx="267480" cy="225720"/>
            </a:xfrm>
            <a:custGeom>
              <a:avLst/>
              <a:gdLst>
                <a:gd name="textAreaLeft" fmla="*/ 0 w 267480"/>
                <a:gd name="textAreaRight" fmla="*/ 267840 w 267480"/>
                <a:gd name="textAreaTop" fmla="*/ 0 h 225720"/>
                <a:gd name="textAreaBottom" fmla="*/ 226080 h 225720"/>
              </a:gdLst>
              <a:ahLst/>
              <a:cxnLst/>
              <a:rect l="textAreaLeft" t="textAreaTop" r="textAreaRight" b="textAreaBottom"/>
              <a:pathLst>
                <a:path w="10710" h="9049">
                  <a:moveTo>
                    <a:pt x="7815" y="0"/>
                  </a:moveTo>
                  <a:cubicBezTo>
                    <a:pt x="5048" y="0"/>
                    <a:pt x="0" y="5974"/>
                    <a:pt x="2416" y="8468"/>
                  </a:cubicBezTo>
                  <a:cubicBezTo>
                    <a:pt x="2807" y="8871"/>
                    <a:pt x="3248" y="9048"/>
                    <a:pt x="3714" y="9048"/>
                  </a:cubicBezTo>
                  <a:cubicBezTo>
                    <a:pt x="6705" y="9048"/>
                    <a:pt x="10709" y="1773"/>
                    <a:pt x="8689" y="269"/>
                  </a:cubicBezTo>
                  <a:cubicBezTo>
                    <a:pt x="8441" y="84"/>
                    <a:pt x="8144" y="0"/>
                    <a:pt x="781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1" name="Google Shape;854;p41"/>
            <p:cNvSpPr/>
            <p:nvPr/>
          </p:nvSpPr>
          <p:spPr>
            <a:xfrm rot="6387600">
              <a:off x="1528200" y="856800"/>
              <a:ext cx="137160" cy="174960"/>
            </a:xfrm>
            <a:custGeom>
              <a:avLst/>
              <a:gdLst>
                <a:gd name="textAreaLeft" fmla="*/ 0 w 137160"/>
                <a:gd name="textAreaRight" fmla="*/ 137520 w 137160"/>
                <a:gd name="textAreaTop" fmla="*/ 0 h 174960"/>
                <a:gd name="textAreaBottom" fmla="*/ 175320 h 174960"/>
              </a:gdLst>
              <a:ahLst/>
              <a:cxnLst/>
              <a:rect l="textAreaLeft" t="textAreaTop" r="textAreaRight" b="textAreaBottom"/>
              <a:pathLst>
                <a:path w="5496" h="7020">
                  <a:moveTo>
                    <a:pt x="3359" y="1"/>
                  </a:moveTo>
                  <a:cubicBezTo>
                    <a:pt x="718" y="1"/>
                    <a:pt x="0" y="7019"/>
                    <a:pt x="2740" y="7019"/>
                  </a:cubicBezTo>
                  <a:cubicBezTo>
                    <a:pt x="5495" y="7019"/>
                    <a:pt x="5204" y="63"/>
                    <a:pt x="3410" y="2"/>
                  </a:cubicBezTo>
                  <a:cubicBezTo>
                    <a:pt x="3393" y="1"/>
                    <a:pt x="3376" y="1"/>
                    <a:pt x="335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-281940" y="1208558"/>
            <a:ext cx="3606420" cy="271574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0" strike="noStrike" spc="-1" dirty="0">
                <a:solidFill>
                  <a:schemeClr val="dk1"/>
                </a:solidFill>
                <a:latin typeface="Impact" panose="020B0806030902050204" pitchFamily="34" charset="0"/>
                <a:ea typeface="Luckiest Guy"/>
              </a:rPr>
              <a:t>Bootstrap Overview</a:t>
            </a:r>
            <a:endParaRPr lang="fr-FR" sz="4000" b="0" strike="noStrike" spc="-1" dirty="0">
              <a:solidFill>
                <a:schemeClr val="dk1"/>
              </a:solidFill>
              <a:latin typeface="Impact" panose="020B0806030902050204" pitchFamily="34" charset="0"/>
            </a:endParaRPr>
          </a:p>
        </p:txBody>
      </p:sp>
      <p:grpSp>
        <p:nvGrpSpPr>
          <p:cNvPr id="712" name="Google Shape;855;p41"/>
          <p:cNvGrpSpPr/>
          <p:nvPr/>
        </p:nvGrpSpPr>
        <p:grpSpPr>
          <a:xfrm>
            <a:off x="7815960" y="386263"/>
            <a:ext cx="369720" cy="411120"/>
            <a:chOff x="6886440" y="819000"/>
            <a:chExt cx="369720" cy="411120"/>
          </a:xfrm>
        </p:grpSpPr>
        <p:sp>
          <p:nvSpPr>
            <p:cNvPr id="713" name="Google Shape;856;p41"/>
            <p:cNvSpPr/>
            <p:nvPr/>
          </p:nvSpPr>
          <p:spPr>
            <a:xfrm rot="4412400" flipV="1">
              <a:off x="6898680" y="865800"/>
              <a:ext cx="267840" cy="225720"/>
            </a:xfrm>
            <a:custGeom>
              <a:avLst/>
              <a:gdLst>
                <a:gd name="textAreaLeft" fmla="*/ 0 w 267840"/>
                <a:gd name="textAreaRight" fmla="*/ 268200 w 267840"/>
                <a:gd name="textAreaTop" fmla="*/ -360 h 225720"/>
                <a:gd name="textAreaBottom" fmla="*/ 225720 h 225720"/>
              </a:gdLst>
              <a:ahLst/>
              <a:cxnLst/>
              <a:rect l="textAreaLeft" t="textAreaTop" r="textAreaRight" b="textAreaBottom"/>
              <a:pathLst>
                <a:path w="10710" h="9049">
                  <a:moveTo>
                    <a:pt x="7815" y="0"/>
                  </a:moveTo>
                  <a:cubicBezTo>
                    <a:pt x="5048" y="0"/>
                    <a:pt x="0" y="5974"/>
                    <a:pt x="2416" y="8468"/>
                  </a:cubicBezTo>
                  <a:cubicBezTo>
                    <a:pt x="2807" y="8871"/>
                    <a:pt x="3248" y="9048"/>
                    <a:pt x="3714" y="9048"/>
                  </a:cubicBezTo>
                  <a:cubicBezTo>
                    <a:pt x="6705" y="9048"/>
                    <a:pt x="10709" y="1773"/>
                    <a:pt x="8689" y="269"/>
                  </a:cubicBezTo>
                  <a:cubicBezTo>
                    <a:pt x="8441" y="84"/>
                    <a:pt x="8144" y="0"/>
                    <a:pt x="781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4" name="Google Shape;857;p41"/>
            <p:cNvSpPr/>
            <p:nvPr/>
          </p:nvSpPr>
          <p:spPr>
            <a:xfrm rot="4412400" flipV="1">
              <a:off x="7084080" y="1051560"/>
              <a:ext cx="137160" cy="174960"/>
            </a:xfrm>
            <a:custGeom>
              <a:avLst/>
              <a:gdLst>
                <a:gd name="textAreaLeft" fmla="*/ 0 w 137160"/>
                <a:gd name="textAreaRight" fmla="*/ 137520 w 137160"/>
                <a:gd name="textAreaTop" fmla="*/ 360 h 174960"/>
                <a:gd name="textAreaBottom" fmla="*/ 175680 h 174960"/>
              </a:gdLst>
              <a:ahLst/>
              <a:cxnLst/>
              <a:rect l="textAreaLeft" t="textAreaTop" r="textAreaRight" b="textAreaBottom"/>
              <a:pathLst>
                <a:path w="5496" h="7020">
                  <a:moveTo>
                    <a:pt x="3359" y="1"/>
                  </a:moveTo>
                  <a:cubicBezTo>
                    <a:pt x="718" y="1"/>
                    <a:pt x="0" y="7019"/>
                    <a:pt x="2740" y="7019"/>
                  </a:cubicBezTo>
                  <a:cubicBezTo>
                    <a:pt x="5495" y="7019"/>
                    <a:pt x="5204" y="63"/>
                    <a:pt x="3410" y="2"/>
                  </a:cubicBezTo>
                  <a:cubicBezTo>
                    <a:pt x="3393" y="1"/>
                    <a:pt x="3376" y="1"/>
                    <a:pt x="335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15" name="Google Shape;858;p41"/>
          <p:cNvGrpSpPr/>
          <p:nvPr/>
        </p:nvGrpSpPr>
        <p:grpSpPr>
          <a:xfrm>
            <a:off x="1493280" y="4025160"/>
            <a:ext cx="369720" cy="411120"/>
            <a:chOff x="1493280" y="4025160"/>
            <a:chExt cx="369720" cy="411120"/>
          </a:xfrm>
        </p:grpSpPr>
        <p:sp>
          <p:nvSpPr>
            <p:cNvPr id="716" name="Google Shape;859;p41"/>
            <p:cNvSpPr/>
            <p:nvPr/>
          </p:nvSpPr>
          <p:spPr>
            <a:xfrm rot="15212400" flipV="1">
              <a:off x="1582560" y="4162680"/>
              <a:ext cx="267840" cy="225720"/>
            </a:xfrm>
            <a:custGeom>
              <a:avLst/>
              <a:gdLst>
                <a:gd name="textAreaLeft" fmla="*/ 0 w 267840"/>
                <a:gd name="textAreaRight" fmla="*/ 268200 w 267840"/>
                <a:gd name="textAreaTop" fmla="*/ -360 h 225720"/>
                <a:gd name="textAreaBottom" fmla="*/ 225720 h 225720"/>
              </a:gdLst>
              <a:ahLst/>
              <a:cxnLst/>
              <a:rect l="textAreaLeft" t="textAreaTop" r="textAreaRight" b="textAreaBottom"/>
              <a:pathLst>
                <a:path w="10710" h="9049">
                  <a:moveTo>
                    <a:pt x="7815" y="0"/>
                  </a:moveTo>
                  <a:cubicBezTo>
                    <a:pt x="5048" y="0"/>
                    <a:pt x="0" y="5974"/>
                    <a:pt x="2416" y="8468"/>
                  </a:cubicBezTo>
                  <a:cubicBezTo>
                    <a:pt x="2807" y="8871"/>
                    <a:pt x="3248" y="9048"/>
                    <a:pt x="3714" y="9048"/>
                  </a:cubicBezTo>
                  <a:cubicBezTo>
                    <a:pt x="6705" y="9048"/>
                    <a:pt x="10709" y="1773"/>
                    <a:pt x="8689" y="269"/>
                  </a:cubicBezTo>
                  <a:cubicBezTo>
                    <a:pt x="8441" y="84"/>
                    <a:pt x="8144" y="0"/>
                    <a:pt x="781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7" name="Google Shape;860;p41"/>
            <p:cNvSpPr/>
            <p:nvPr/>
          </p:nvSpPr>
          <p:spPr>
            <a:xfrm rot="15212400" flipV="1">
              <a:off x="1527840" y="4028400"/>
              <a:ext cx="137160" cy="175320"/>
            </a:xfrm>
            <a:custGeom>
              <a:avLst/>
              <a:gdLst>
                <a:gd name="textAreaLeft" fmla="*/ 0 w 137160"/>
                <a:gd name="textAreaRight" fmla="*/ 137520 w 137160"/>
                <a:gd name="textAreaTop" fmla="*/ -360 h 175320"/>
                <a:gd name="textAreaBottom" fmla="*/ 175320 h 175320"/>
              </a:gdLst>
              <a:ahLst/>
              <a:cxnLst/>
              <a:rect l="textAreaLeft" t="textAreaTop" r="textAreaRight" b="textAreaBottom"/>
              <a:pathLst>
                <a:path w="5496" h="7020">
                  <a:moveTo>
                    <a:pt x="3359" y="1"/>
                  </a:moveTo>
                  <a:cubicBezTo>
                    <a:pt x="718" y="1"/>
                    <a:pt x="0" y="7019"/>
                    <a:pt x="2740" y="7019"/>
                  </a:cubicBezTo>
                  <a:cubicBezTo>
                    <a:pt x="5495" y="7019"/>
                    <a:pt x="5204" y="63"/>
                    <a:pt x="3410" y="2"/>
                  </a:cubicBezTo>
                  <a:cubicBezTo>
                    <a:pt x="3393" y="1"/>
                    <a:pt x="3376" y="1"/>
                    <a:pt x="335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840" bIns="87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18" name="Google Shape;861;p41"/>
          <p:cNvGrpSpPr/>
          <p:nvPr/>
        </p:nvGrpSpPr>
        <p:grpSpPr>
          <a:xfrm>
            <a:off x="7815960" y="3681360"/>
            <a:ext cx="370080" cy="411120"/>
            <a:chOff x="7815960" y="3681360"/>
            <a:chExt cx="370080" cy="411120"/>
          </a:xfrm>
        </p:grpSpPr>
        <p:sp>
          <p:nvSpPr>
            <p:cNvPr id="719" name="Google Shape;862;p41"/>
            <p:cNvSpPr/>
            <p:nvPr/>
          </p:nvSpPr>
          <p:spPr>
            <a:xfrm rot="17187600">
              <a:off x="7828200" y="3819240"/>
              <a:ext cx="267480" cy="225720"/>
            </a:xfrm>
            <a:custGeom>
              <a:avLst/>
              <a:gdLst>
                <a:gd name="textAreaLeft" fmla="*/ 0 w 267480"/>
                <a:gd name="textAreaRight" fmla="*/ 267840 w 267480"/>
                <a:gd name="textAreaTop" fmla="*/ 0 h 225720"/>
                <a:gd name="textAreaBottom" fmla="*/ 226080 h 225720"/>
              </a:gdLst>
              <a:ahLst/>
              <a:cxnLst/>
              <a:rect l="textAreaLeft" t="textAreaTop" r="textAreaRight" b="textAreaBottom"/>
              <a:pathLst>
                <a:path w="10710" h="9049">
                  <a:moveTo>
                    <a:pt x="7815" y="0"/>
                  </a:moveTo>
                  <a:cubicBezTo>
                    <a:pt x="5048" y="0"/>
                    <a:pt x="0" y="5974"/>
                    <a:pt x="2416" y="8468"/>
                  </a:cubicBezTo>
                  <a:cubicBezTo>
                    <a:pt x="2807" y="8871"/>
                    <a:pt x="3248" y="9048"/>
                    <a:pt x="3714" y="9048"/>
                  </a:cubicBezTo>
                  <a:cubicBezTo>
                    <a:pt x="6705" y="9048"/>
                    <a:pt x="10709" y="1773"/>
                    <a:pt x="8689" y="269"/>
                  </a:cubicBezTo>
                  <a:cubicBezTo>
                    <a:pt x="8441" y="84"/>
                    <a:pt x="8144" y="0"/>
                    <a:pt x="781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20" name="Google Shape;863;p41"/>
            <p:cNvSpPr/>
            <p:nvPr/>
          </p:nvSpPr>
          <p:spPr>
            <a:xfrm rot="17187600">
              <a:off x="8013600" y="3683880"/>
              <a:ext cx="137160" cy="175320"/>
            </a:xfrm>
            <a:custGeom>
              <a:avLst/>
              <a:gdLst>
                <a:gd name="textAreaLeft" fmla="*/ 0 w 137160"/>
                <a:gd name="textAreaRight" fmla="*/ 137520 w 137160"/>
                <a:gd name="textAreaTop" fmla="*/ 0 h 175320"/>
                <a:gd name="textAreaBottom" fmla="*/ 175680 h 175320"/>
              </a:gdLst>
              <a:ahLst/>
              <a:cxnLst/>
              <a:rect l="textAreaLeft" t="textAreaTop" r="textAreaRight" b="textAreaBottom"/>
              <a:pathLst>
                <a:path w="5496" h="7020">
                  <a:moveTo>
                    <a:pt x="3359" y="1"/>
                  </a:moveTo>
                  <a:cubicBezTo>
                    <a:pt x="718" y="1"/>
                    <a:pt x="0" y="7019"/>
                    <a:pt x="2740" y="7019"/>
                  </a:cubicBezTo>
                  <a:cubicBezTo>
                    <a:pt x="5495" y="7019"/>
                    <a:pt x="5204" y="63"/>
                    <a:pt x="3410" y="2"/>
                  </a:cubicBezTo>
                  <a:cubicBezTo>
                    <a:pt x="3393" y="1"/>
                    <a:pt x="3376" y="1"/>
                    <a:pt x="335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840" bIns="87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D9B94A44-B583-4946-9726-405E438961A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634740" y="3426661"/>
            <a:ext cx="4861200" cy="848879"/>
          </a:xfrm>
        </p:spPr>
        <p:txBody>
          <a:bodyPr/>
          <a:lstStyle/>
          <a:p>
            <a:r>
              <a:rPr lang="en" sz="1400" spc="-1" dirty="0">
                <a:solidFill>
                  <a:schemeClr val="dk1"/>
                </a:solidFill>
                <a:latin typeface="Times New Roman" panose="02020603050405020304" pitchFamily="18" charset="0"/>
                <a:ea typeface="Luckiest Guy"/>
                <a:cs typeface="Times New Roman" panose="02020603050405020304" pitchFamily="18" charset="0"/>
              </a:rPr>
              <a:t>What is Bootstrap 5?</a:t>
            </a:r>
          </a:p>
          <a:p>
            <a:r>
              <a:rPr lang="en" sz="1400" spc="-1" dirty="0">
                <a:solidFill>
                  <a:schemeClr val="dk1"/>
                </a:solidFill>
                <a:latin typeface="Times New Roman" panose="02020603050405020304" pitchFamily="18" charset="0"/>
                <a:ea typeface="Luckiest Guy"/>
                <a:cs typeface="Times New Roman" panose="02020603050405020304" pitchFamily="18" charset="0"/>
              </a:rPr>
              <a:t>History and evolution</a:t>
            </a:r>
          </a:p>
          <a:p>
            <a:r>
              <a:rPr lang="en" sz="1400" spc="-1" dirty="0">
                <a:solidFill>
                  <a:schemeClr val="dk1"/>
                </a:solidFill>
                <a:latin typeface="Times New Roman" panose="02020603050405020304" pitchFamily="18" charset="0"/>
                <a:ea typeface="Luckiest Guy"/>
                <a:cs typeface="Times New Roman" panose="02020603050405020304" pitchFamily="18" charset="0"/>
              </a:rPr>
              <a:t>Key features of bootstra</a:t>
            </a:r>
            <a:r>
              <a:rPr lang="en-US" sz="1400" spc="-1" dirty="0">
                <a:solidFill>
                  <a:schemeClr val="dk1"/>
                </a:solidFill>
                <a:latin typeface="Times New Roman" panose="02020603050405020304" pitchFamily="18" charset="0"/>
                <a:ea typeface="Luckiest Guy"/>
                <a:cs typeface="Times New Roman" panose="02020603050405020304" pitchFamily="18" charset="0"/>
              </a:rPr>
              <a:t>p 5</a:t>
            </a:r>
          </a:p>
          <a:p>
            <a:r>
              <a:rPr lang="en" sz="1400" spc="-1" dirty="0">
                <a:solidFill>
                  <a:schemeClr val="dk1"/>
                </a:solidFill>
                <a:latin typeface="Times New Roman" panose="02020603050405020304" pitchFamily="18" charset="0"/>
                <a:ea typeface="Luckiest Guy"/>
                <a:cs typeface="Times New Roman" panose="02020603050405020304" pitchFamily="18" charset="0"/>
              </a:rPr>
              <a:t>Grid System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Navbar in Bootstrap 5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&amp; Tables</a:t>
            </a:r>
          </a:p>
          <a:p>
            <a:r>
              <a:rPr lang="fr-FR" sz="1400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 Components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Modals, Popovers, and Tooltips in Bootstrap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ScrollSpy in Bootstrap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sz="1400" spc="-1" dirty="0">
              <a:solidFill>
                <a:schemeClr val="dk1"/>
              </a:solidFill>
              <a:latin typeface="Impact" panose="020B0806030902050204" pitchFamily="34" charset="0"/>
              <a:ea typeface="Luckiest Guy"/>
            </a:endParaRPr>
          </a:p>
          <a:p>
            <a:endParaRPr lang="en-US" sz="1400" spc="-1" dirty="0">
              <a:solidFill>
                <a:schemeClr val="dk1"/>
              </a:solidFill>
              <a:latin typeface="Impact" panose="020B0806030902050204" pitchFamily="34" charset="0"/>
              <a:ea typeface="Luckiest Guy"/>
            </a:endParaRPr>
          </a:p>
          <a:p>
            <a:endParaRPr lang="en" sz="1400" spc="-1" dirty="0">
              <a:solidFill>
                <a:schemeClr val="dk1"/>
              </a:solidFill>
              <a:latin typeface="Impact" panose="020B0806030902050204" pitchFamily="34" charset="0"/>
              <a:ea typeface="Luckiest Guy"/>
            </a:endParaRPr>
          </a:p>
          <a:p>
            <a:endParaRPr lang="en-US" sz="1400" dirty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title"/>
          </p:nvPr>
        </p:nvSpPr>
        <p:spPr>
          <a:xfrm>
            <a:off x="1333440" y="441960"/>
            <a:ext cx="6476760" cy="1280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dk1"/>
                </a:solidFill>
                <a:latin typeface="Impact" panose="020B0806030902050204" pitchFamily="34" charset="0"/>
                <a:ea typeface="Luckiest Guy"/>
              </a:rPr>
              <a:t>What is Bootstrap 5?</a:t>
            </a:r>
            <a:endParaRPr lang="fr-FR" sz="6000" b="0" strike="noStrike" spc="-1" dirty="0">
              <a:solidFill>
                <a:schemeClr val="dk1"/>
              </a:solidFill>
              <a:latin typeface="Impact" panose="020B0806030902050204" pitchFamily="34" charset="0"/>
            </a:endParaRPr>
          </a:p>
        </p:txBody>
      </p:sp>
      <p:sp>
        <p:nvSpPr>
          <p:cNvPr id="731" name="PlaceHolder 2"/>
          <p:cNvSpPr>
            <a:spLocks noGrp="1"/>
          </p:cNvSpPr>
          <p:nvPr>
            <p:ph type="subTitle"/>
          </p:nvPr>
        </p:nvSpPr>
        <p:spPr>
          <a:xfrm>
            <a:off x="1333440" y="1722120"/>
            <a:ext cx="6476760" cy="26593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latest version of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open-source front-end framework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for designing responsive and mobile-first websites. It provides a collection of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CSS, JavaScript, and prebuilt components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help developers create modern and professional web designs quickly.</a:t>
            </a:r>
          </a:p>
        </p:txBody>
      </p:sp>
      <p:grpSp>
        <p:nvGrpSpPr>
          <p:cNvPr id="732" name="Google Shape;852;p41"/>
          <p:cNvGrpSpPr/>
          <p:nvPr/>
        </p:nvGrpSpPr>
        <p:grpSpPr>
          <a:xfrm>
            <a:off x="879194" y="679332"/>
            <a:ext cx="369360" cy="402540"/>
            <a:chOff x="1493640" y="623880"/>
            <a:chExt cx="369360" cy="411120"/>
          </a:xfrm>
        </p:grpSpPr>
        <p:sp>
          <p:nvSpPr>
            <p:cNvPr id="733" name="Google Shape;853;p41"/>
            <p:cNvSpPr/>
            <p:nvPr/>
          </p:nvSpPr>
          <p:spPr>
            <a:xfrm rot="6387600">
              <a:off x="1582920" y="671040"/>
              <a:ext cx="267480" cy="225720"/>
            </a:xfrm>
            <a:custGeom>
              <a:avLst/>
              <a:gdLst>
                <a:gd name="textAreaLeft" fmla="*/ 0 w 267480"/>
                <a:gd name="textAreaRight" fmla="*/ 267840 w 267480"/>
                <a:gd name="textAreaTop" fmla="*/ 0 h 225720"/>
                <a:gd name="textAreaBottom" fmla="*/ 226080 h 225720"/>
              </a:gdLst>
              <a:ahLst/>
              <a:cxnLst/>
              <a:rect l="textAreaLeft" t="textAreaTop" r="textAreaRight" b="textAreaBottom"/>
              <a:pathLst>
                <a:path w="10710" h="9049">
                  <a:moveTo>
                    <a:pt x="7815" y="0"/>
                  </a:moveTo>
                  <a:cubicBezTo>
                    <a:pt x="5048" y="0"/>
                    <a:pt x="0" y="5974"/>
                    <a:pt x="2416" y="8468"/>
                  </a:cubicBezTo>
                  <a:cubicBezTo>
                    <a:pt x="2807" y="8871"/>
                    <a:pt x="3248" y="9048"/>
                    <a:pt x="3714" y="9048"/>
                  </a:cubicBezTo>
                  <a:cubicBezTo>
                    <a:pt x="6705" y="9048"/>
                    <a:pt x="10709" y="1773"/>
                    <a:pt x="8689" y="269"/>
                  </a:cubicBezTo>
                  <a:cubicBezTo>
                    <a:pt x="8441" y="84"/>
                    <a:pt x="8144" y="0"/>
                    <a:pt x="781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34" name="Google Shape;854;p41"/>
            <p:cNvSpPr/>
            <p:nvPr/>
          </p:nvSpPr>
          <p:spPr>
            <a:xfrm rot="6387600">
              <a:off x="1528200" y="856800"/>
              <a:ext cx="137160" cy="174960"/>
            </a:xfrm>
            <a:custGeom>
              <a:avLst/>
              <a:gdLst>
                <a:gd name="textAreaLeft" fmla="*/ 0 w 137160"/>
                <a:gd name="textAreaRight" fmla="*/ 137520 w 137160"/>
                <a:gd name="textAreaTop" fmla="*/ 0 h 174960"/>
                <a:gd name="textAreaBottom" fmla="*/ 175320 h 174960"/>
              </a:gdLst>
              <a:ahLst/>
              <a:cxnLst/>
              <a:rect l="textAreaLeft" t="textAreaTop" r="textAreaRight" b="textAreaBottom"/>
              <a:pathLst>
                <a:path w="5496" h="7020">
                  <a:moveTo>
                    <a:pt x="3359" y="1"/>
                  </a:moveTo>
                  <a:cubicBezTo>
                    <a:pt x="718" y="1"/>
                    <a:pt x="0" y="7019"/>
                    <a:pt x="2740" y="7019"/>
                  </a:cubicBezTo>
                  <a:cubicBezTo>
                    <a:pt x="5495" y="7019"/>
                    <a:pt x="5204" y="63"/>
                    <a:pt x="3410" y="2"/>
                  </a:cubicBezTo>
                  <a:cubicBezTo>
                    <a:pt x="3393" y="1"/>
                    <a:pt x="3376" y="1"/>
                    <a:pt x="335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35" name="Google Shape;855;p41"/>
          <p:cNvGrpSpPr/>
          <p:nvPr/>
        </p:nvGrpSpPr>
        <p:grpSpPr>
          <a:xfrm>
            <a:off x="7793820" y="581925"/>
            <a:ext cx="369720" cy="411120"/>
            <a:chOff x="6886440" y="819000"/>
            <a:chExt cx="369720" cy="411120"/>
          </a:xfrm>
        </p:grpSpPr>
        <p:sp>
          <p:nvSpPr>
            <p:cNvPr id="736" name="Google Shape;856;p41"/>
            <p:cNvSpPr/>
            <p:nvPr/>
          </p:nvSpPr>
          <p:spPr>
            <a:xfrm rot="4412400" flipV="1">
              <a:off x="6898680" y="865800"/>
              <a:ext cx="267840" cy="225720"/>
            </a:xfrm>
            <a:custGeom>
              <a:avLst/>
              <a:gdLst>
                <a:gd name="textAreaLeft" fmla="*/ 0 w 267840"/>
                <a:gd name="textAreaRight" fmla="*/ 268200 w 267840"/>
                <a:gd name="textAreaTop" fmla="*/ -360 h 225720"/>
                <a:gd name="textAreaBottom" fmla="*/ 225720 h 225720"/>
              </a:gdLst>
              <a:ahLst/>
              <a:cxnLst/>
              <a:rect l="textAreaLeft" t="textAreaTop" r="textAreaRight" b="textAreaBottom"/>
              <a:pathLst>
                <a:path w="10710" h="9049">
                  <a:moveTo>
                    <a:pt x="7815" y="0"/>
                  </a:moveTo>
                  <a:cubicBezTo>
                    <a:pt x="5048" y="0"/>
                    <a:pt x="0" y="5974"/>
                    <a:pt x="2416" y="8468"/>
                  </a:cubicBezTo>
                  <a:cubicBezTo>
                    <a:pt x="2807" y="8871"/>
                    <a:pt x="3248" y="9048"/>
                    <a:pt x="3714" y="9048"/>
                  </a:cubicBezTo>
                  <a:cubicBezTo>
                    <a:pt x="6705" y="9048"/>
                    <a:pt x="10709" y="1773"/>
                    <a:pt x="8689" y="269"/>
                  </a:cubicBezTo>
                  <a:cubicBezTo>
                    <a:pt x="8441" y="84"/>
                    <a:pt x="8144" y="0"/>
                    <a:pt x="781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37" name="Google Shape;857;p41"/>
            <p:cNvSpPr/>
            <p:nvPr/>
          </p:nvSpPr>
          <p:spPr>
            <a:xfrm rot="4412400" flipV="1">
              <a:off x="7084080" y="1051560"/>
              <a:ext cx="137160" cy="174960"/>
            </a:xfrm>
            <a:custGeom>
              <a:avLst/>
              <a:gdLst>
                <a:gd name="textAreaLeft" fmla="*/ 0 w 137160"/>
                <a:gd name="textAreaRight" fmla="*/ 137520 w 137160"/>
                <a:gd name="textAreaTop" fmla="*/ 360 h 174960"/>
                <a:gd name="textAreaBottom" fmla="*/ 175680 h 174960"/>
              </a:gdLst>
              <a:ahLst/>
              <a:cxnLst/>
              <a:rect l="textAreaLeft" t="textAreaTop" r="textAreaRight" b="textAreaBottom"/>
              <a:pathLst>
                <a:path w="5496" h="7020">
                  <a:moveTo>
                    <a:pt x="3359" y="1"/>
                  </a:moveTo>
                  <a:cubicBezTo>
                    <a:pt x="718" y="1"/>
                    <a:pt x="0" y="7019"/>
                    <a:pt x="2740" y="7019"/>
                  </a:cubicBezTo>
                  <a:cubicBezTo>
                    <a:pt x="5495" y="7019"/>
                    <a:pt x="5204" y="63"/>
                    <a:pt x="3410" y="2"/>
                  </a:cubicBezTo>
                  <a:cubicBezTo>
                    <a:pt x="3393" y="1"/>
                    <a:pt x="3376" y="1"/>
                    <a:pt x="335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38" name="Google Shape;858;p41"/>
          <p:cNvGrpSpPr/>
          <p:nvPr/>
        </p:nvGrpSpPr>
        <p:grpSpPr>
          <a:xfrm>
            <a:off x="1493280" y="4025160"/>
            <a:ext cx="369720" cy="411120"/>
            <a:chOff x="1493280" y="4025160"/>
            <a:chExt cx="369720" cy="411120"/>
          </a:xfrm>
        </p:grpSpPr>
        <p:sp>
          <p:nvSpPr>
            <p:cNvPr id="739" name="Google Shape;859;p41"/>
            <p:cNvSpPr/>
            <p:nvPr/>
          </p:nvSpPr>
          <p:spPr>
            <a:xfrm rot="15212400" flipV="1">
              <a:off x="1582560" y="4162680"/>
              <a:ext cx="267840" cy="225720"/>
            </a:xfrm>
            <a:custGeom>
              <a:avLst/>
              <a:gdLst>
                <a:gd name="textAreaLeft" fmla="*/ 0 w 267840"/>
                <a:gd name="textAreaRight" fmla="*/ 268200 w 267840"/>
                <a:gd name="textAreaTop" fmla="*/ -360 h 225720"/>
                <a:gd name="textAreaBottom" fmla="*/ 225720 h 225720"/>
              </a:gdLst>
              <a:ahLst/>
              <a:cxnLst/>
              <a:rect l="textAreaLeft" t="textAreaTop" r="textAreaRight" b="textAreaBottom"/>
              <a:pathLst>
                <a:path w="10710" h="9049">
                  <a:moveTo>
                    <a:pt x="7815" y="0"/>
                  </a:moveTo>
                  <a:cubicBezTo>
                    <a:pt x="5048" y="0"/>
                    <a:pt x="0" y="5974"/>
                    <a:pt x="2416" y="8468"/>
                  </a:cubicBezTo>
                  <a:cubicBezTo>
                    <a:pt x="2807" y="8871"/>
                    <a:pt x="3248" y="9048"/>
                    <a:pt x="3714" y="9048"/>
                  </a:cubicBezTo>
                  <a:cubicBezTo>
                    <a:pt x="6705" y="9048"/>
                    <a:pt x="10709" y="1773"/>
                    <a:pt x="8689" y="269"/>
                  </a:cubicBezTo>
                  <a:cubicBezTo>
                    <a:pt x="8441" y="84"/>
                    <a:pt x="8144" y="0"/>
                    <a:pt x="781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40" name="Google Shape;860;p41"/>
            <p:cNvSpPr/>
            <p:nvPr/>
          </p:nvSpPr>
          <p:spPr>
            <a:xfrm rot="15212400" flipV="1">
              <a:off x="1527840" y="4028400"/>
              <a:ext cx="137160" cy="175320"/>
            </a:xfrm>
            <a:custGeom>
              <a:avLst/>
              <a:gdLst>
                <a:gd name="textAreaLeft" fmla="*/ 0 w 137160"/>
                <a:gd name="textAreaRight" fmla="*/ 137520 w 137160"/>
                <a:gd name="textAreaTop" fmla="*/ -360 h 175320"/>
                <a:gd name="textAreaBottom" fmla="*/ 175320 h 175320"/>
              </a:gdLst>
              <a:ahLst/>
              <a:cxnLst/>
              <a:rect l="textAreaLeft" t="textAreaTop" r="textAreaRight" b="textAreaBottom"/>
              <a:pathLst>
                <a:path w="5496" h="7020">
                  <a:moveTo>
                    <a:pt x="3359" y="1"/>
                  </a:moveTo>
                  <a:cubicBezTo>
                    <a:pt x="718" y="1"/>
                    <a:pt x="0" y="7019"/>
                    <a:pt x="2740" y="7019"/>
                  </a:cubicBezTo>
                  <a:cubicBezTo>
                    <a:pt x="5495" y="7019"/>
                    <a:pt x="5204" y="63"/>
                    <a:pt x="3410" y="2"/>
                  </a:cubicBezTo>
                  <a:cubicBezTo>
                    <a:pt x="3393" y="1"/>
                    <a:pt x="3376" y="1"/>
                    <a:pt x="335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840" bIns="87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41" name="Google Shape;861;p41"/>
          <p:cNvGrpSpPr/>
          <p:nvPr/>
        </p:nvGrpSpPr>
        <p:grpSpPr>
          <a:xfrm>
            <a:off x="7815960" y="3681360"/>
            <a:ext cx="370080" cy="411120"/>
            <a:chOff x="7815960" y="3681360"/>
            <a:chExt cx="370080" cy="411120"/>
          </a:xfrm>
        </p:grpSpPr>
        <p:sp>
          <p:nvSpPr>
            <p:cNvPr id="742" name="Google Shape;862;p41"/>
            <p:cNvSpPr/>
            <p:nvPr/>
          </p:nvSpPr>
          <p:spPr>
            <a:xfrm rot="17187600">
              <a:off x="7828200" y="3819240"/>
              <a:ext cx="267480" cy="225720"/>
            </a:xfrm>
            <a:custGeom>
              <a:avLst/>
              <a:gdLst>
                <a:gd name="textAreaLeft" fmla="*/ 0 w 267480"/>
                <a:gd name="textAreaRight" fmla="*/ 267840 w 267480"/>
                <a:gd name="textAreaTop" fmla="*/ 0 h 225720"/>
                <a:gd name="textAreaBottom" fmla="*/ 226080 h 225720"/>
              </a:gdLst>
              <a:ahLst/>
              <a:cxnLst/>
              <a:rect l="textAreaLeft" t="textAreaTop" r="textAreaRight" b="textAreaBottom"/>
              <a:pathLst>
                <a:path w="10710" h="9049">
                  <a:moveTo>
                    <a:pt x="7815" y="0"/>
                  </a:moveTo>
                  <a:cubicBezTo>
                    <a:pt x="5048" y="0"/>
                    <a:pt x="0" y="5974"/>
                    <a:pt x="2416" y="8468"/>
                  </a:cubicBezTo>
                  <a:cubicBezTo>
                    <a:pt x="2807" y="8871"/>
                    <a:pt x="3248" y="9048"/>
                    <a:pt x="3714" y="9048"/>
                  </a:cubicBezTo>
                  <a:cubicBezTo>
                    <a:pt x="6705" y="9048"/>
                    <a:pt x="10709" y="1773"/>
                    <a:pt x="8689" y="269"/>
                  </a:cubicBezTo>
                  <a:cubicBezTo>
                    <a:pt x="8441" y="84"/>
                    <a:pt x="8144" y="0"/>
                    <a:pt x="781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43" name="Google Shape;863;p41"/>
            <p:cNvSpPr/>
            <p:nvPr/>
          </p:nvSpPr>
          <p:spPr>
            <a:xfrm rot="17187600">
              <a:off x="8013600" y="3683880"/>
              <a:ext cx="137160" cy="175320"/>
            </a:xfrm>
            <a:custGeom>
              <a:avLst/>
              <a:gdLst>
                <a:gd name="textAreaLeft" fmla="*/ 0 w 137160"/>
                <a:gd name="textAreaRight" fmla="*/ 137520 w 137160"/>
                <a:gd name="textAreaTop" fmla="*/ 0 h 175320"/>
                <a:gd name="textAreaBottom" fmla="*/ 175680 h 175320"/>
              </a:gdLst>
              <a:ahLst/>
              <a:cxnLst/>
              <a:rect l="textAreaLeft" t="textAreaTop" r="textAreaRight" b="textAreaBottom"/>
              <a:pathLst>
                <a:path w="5496" h="7020">
                  <a:moveTo>
                    <a:pt x="3359" y="1"/>
                  </a:moveTo>
                  <a:cubicBezTo>
                    <a:pt x="718" y="1"/>
                    <a:pt x="0" y="7019"/>
                    <a:pt x="2740" y="7019"/>
                  </a:cubicBezTo>
                  <a:cubicBezTo>
                    <a:pt x="5495" y="7019"/>
                    <a:pt x="5204" y="63"/>
                    <a:pt x="3410" y="2"/>
                  </a:cubicBezTo>
                  <a:cubicBezTo>
                    <a:pt x="3393" y="1"/>
                    <a:pt x="3376" y="1"/>
                    <a:pt x="335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840" bIns="87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834967" y="647700"/>
            <a:ext cx="6975233" cy="5715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dk1"/>
                </a:solidFill>
                <a:latin typeface="Impact" panose="020B0806030902050204" pitchFamily="34" charset="0"/>
                <a:ea typeface="Luckiest Guy"/>
              </a:rPr>
              <a:t>History and evolution</a:t>
            </a:r>
            <a:endParaRPr lang="fr-FR" sz="6000" b="0" strike="noStrike" spc="-1" dirty="0">
              <a:solidFill>
                <a:schemeClr val="dk1"/>
              </a:solidFill>
              <a:latin typeface="Impact" panose="020B0806030902050204" pitchFamily="34" charset="0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 type="subTitle"/>
          </p:nvPr>
        </p:nvSpPr>
        <p:spPr>
          <a:xfrm>
            <a:off x="1333440" y="2682240"/>
            <a:ext cx="6476760" cy="5715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 (Bootstrap 1):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Created by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Otto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Jacob Thornton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ensure consistent design across web apps.</a:t>
            </a: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 (Bootstrap 2):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Introduced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12-column grid system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made the framework responsive.</a:t>
            </a: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 (Bootstrap 3):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Shifted focus to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mobile-first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with a flat UI approach.</a:t>
            </a: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 (Bootstrap 4):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Added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improved customization with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dropped support for older browsers.</a:t>
            </a: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 (Bootstrap 5):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Removed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added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variables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introduced new components like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offcanvas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grid system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46" name="Google Shape;852;p41"/>
          <p:cNvGrpSpPr/>
          <p:nvPr/>
        </p:nvGrpSpPr>
        <p:grpSpPr>
          <a:xfrm>
            <a:off x="674857" y="637958"/>
            <a:ext cx="320220" cy="362700"/>
            <a:chOff x="1509300" y="650160"/>
            <a:chExt cx="320220" cy="362700"/>
          </a:xfrm>
        </p:grpSpPr>
        <p:sp>
          <p:nvSpPr>
            <p:cNvPr id="747" name="Google Shape;853;p41"/>
            <p:cNvSpPr/>
            <p:nvPr/>
          </p:nvSpPr>
          <p:spPr>
            <a:xfrm rot="6387600">
              <a:off x="1582920" y="671040"/>
              <a:ext cx="267480" cy="225720"/>
            </a:xfrm>
            <a:custGeom>
              <a:avLst/>
              <a:gdLst>
                <a:gd name="textAreaLeft" fmla="*/ 0 w 267480"/>
                <a:gd name="textAreaRight" fmla="*/ 267840 w 267480"/>
                <a:gd name="textAreaTop" fmla="*/ 0 h 225720"/>
                <a:gd name="textAreaBottom" fmla="*/ 226080 h 225720"/>
              </a:gdLst>
              <a:ahLst/>
              <a:cxnLst/>
              <a:rect l="textAreaLeft" t="textAreaTop" r="textAreaRight" b="textAreaBottom"/>
              <a:pathLst>
                <a:path w="10710" h="9049">
                  <a:moveTo>
                    <a:pt x="7815" y="0"/>
                  </a:moveTo>
                  <a:cubicBezTo>
                    <a:pt x="5048" y="0"/>
                    <a:pt x="0" y="5974"/>
                    <a:pt x="2416" y="8468"/>
                  </a:cubicBezTo>
                  <a:cubicBezTo>
                    <a:pt x="2807" y="8871"/>
                    <a:pt x="3248" y="9048"/>
                    <a:pt x="3714" y="9048"/>
                  </a:cubicBezTo>
                  <a:cubicBezTo>
                    <a:pt x="6705" y="9048"/>
                    <a:pt x="10709" y="1773"/>
                    <a:pt x="8689" y="269"/>
                  </a:cubicBezTo>
                  <a:cubicBezTo>
                    <a:pt x="8441" y="84"/>
                    <a:pt x="8144" y="0"/>
                    <a:pt x="781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48" name="Google Shape;854;p41"/>
            <p:cNvSpPr/>
            <p:nvPr/>
          </p:nvSpPr>
          <p:spPr>
            <a:xfrm rot="6387600">
              <a:off x="1528200" y="856800"/>
              <a:ext cx="137160" cy="174960"/>
            </a:xfrm>
            <a:custGeom>
              <a:avLst/>
              <a:gdLst>
                <a:gd name="textAreaLeft" fmla="*/ 0 w 137160"/>
                <a:gd name="textAreaRight" fmla="*/ 137520 w 137160"/>
                <a:gd name="textAreaTop" fmla="*/ 0 h 174960"/>
                <a:gd name="textAreaBottom" fmla="*/ 175320 h 174960"/>
              </a:gdLst>
              <a:ahLst/>
              <a:cxnLst/>
              <a:rect l="textAreaLeft" t="textAreaTop" r="textAreaRight" b="textAreaBottom"/>
              <a:pathLst>
                <a:path w="5496" h="7020">
                  <a:moveTo>
                    <a:pt x="3359" y="1"/>
                  </a:moveTo>
                  <a:cubicBezTo>
                    <a:pt x="718" y="1"/>
                    <a:pt x="0" y="7019"/>
                    <a:pt x="2740" y="7019"/>
                  </a:cubicBezTo>
                  <a:cubicBezTo>
                    <a:pt x="5495" y="7019"/>
                    <a:pt x="5204" y="63"/>
                    <a:pt x="3410" y="2"/>
                  </a:cubicBezTo>
                  <a:cubicBezTo>
                    <a:pt x="3393" y="1"/>
                    <a:pt x="3376" y="1"/>
                    <a:pt x="335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49" name="Google Shape;855;p41"/>
          <p:cNvGrpSpPr/>
          <p:nvPr/>
        </p:nvGrpSpPr>
        <p:grpSpPr>
          <a:xfrm>
            <a:off x="7489800" y="706358"/>
            <a:ext cx="320400" cy="362880"/>
            <a:chOff x="6919740" y="844740"/>
            <a:chExt cx="320400" cy="362880"/>
          </a:xfrm>
        </p:grpSpPr>
        <p:sp>
          <p:nvSpPr>
            <p:cNvPr id="750" name="Google Shape;856;p41"/>
            <p:cNvSpPr/>
            <p:nvPr/>
          </p:nvSpPr>
          <p:spPr>
            <a:xfrm rot="4412400" flipV="1">
              <a:off x="6898680" y="865800"/>
              <a:ext cx="267840" cy="225720"/>
            </a:xfrm>
            <a:custGeom>
              <a:avLst/>
              <a:gdLst>
                <a:gd name="textAreaLeft" fmla="*/ 0 w 267840"/>
                <a:gd name="textAreaRight" fmla="*/ 268200 w 267840"/>
                <a:gd name="textAreaTop" fmla="*/ -360 h 225720"/>
                <a:gd name="textAreaBottom" fmla="*/ 225720 h 225720"/>
              </a:gdLst>
              <a:ahLst/>
              <a:cxnLst/>
              <a:rect l="textAreaLeft" t="textAreaTop" r="textAreaRight" b="textAreaBottom"/>
              <a:pathLst>
                <a:path w="10710" h="9049">
                  <a:moveTo>
                    <a:pt x="7815" y="0"/>
                  </a:moveTo>
                  <a:cubicBezTo>
                    <a:pt x="5048" y="0"/>
                    <a:pt x="0" y="5974"/>
                    <a:pt x="2416" y="8468"/>
                  </a:cubicBezTo>
                  <a:cubicBezTo>
                    <a:pt x="2807" y="8871"/>
                    <a:pt x="3248" y="9048"/>
                    <a:pt x="3714" y="9048"/>
                  </a:cubicBezTo>
                  <a:cubicBezTo>
                    <a:pt x="6705" y="9048"/>
                    <a:pt x="10709" y="1773"/>
                    <a:pt x="8689" y="269"/>
                  </a:cubicBezTo>
                  <a:cubicBezTo>
                    <a:pt x="8441" y="84"/>
                    <a:pt x="8144" y="0"/>
                    <a:pt x="781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51" name="Google Shape;857;p41"/>
            <p:cNvSpPr/>
            <p:nvPr/>
          </p:nvSpPr>
          <p:spPr>
            <a:xfrm rot="4412400" flipV="1">
              <a:off x="7084080" y="1051560"/>
              <a:ext cx="137160" cy="174960"/>
            </a:xfrm>
            <a:custGeom>
              <a:avLst/>
              <a:gdLst>
                <a:gd name="textAreaLeft" fmla="*/ 0 w 137160"/>
                <a:gd name="textAreaRight" fmla="*/ 137520 w 137160"/>
                <a:gd name="textAreaTop" fmla="*/ 360 h 174960"/>
                <a:gd name="textAreaBottom" fmla="*/ 175680 h 174960"/>
              </a:gdLst>
              <a:ahLst/>
              <a:cxnLst/>
              <a:rect l="textAreaLeft" t="textAreaTop" r="textAreaRight" b="textAreaBottom"/>
              <a:pathLst>
                <a:path w="5496" h="7020">
                  <a:moveTo>
                    <a:pt x="3359" y="1"/>
                  </a:moveTo>
                  <a:cubicBezTo>
                    <a:pt x="718" y="1"/>
                    <a:pt x="0" y="7019"/>
                    <a:pt x="2740" y="7019"/>
                  </a:cubicBezTo>
                  <a:cubicBezTo>
                    <a:pt x="5495" y="7019"/>
                    <a:pt x="5204" y="63"/>
                    <a:pt x="3410" y="2"/>
                  </a:cubicBezTo>
                  <a:cubicBezTo>
                    <a:pt x="3393" y="1"/>
                    <a:pt x="3376" y="1"/>
                    <a:pt x="335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52" name="Google Shape;858;p41"/>
          <p:cNvGrpSpPr/>
          <p:nvPr/>
        </p:nvGrpSpPr>
        <p:grpSpPr>
          <a:xfrm>
            <a:off x="602047" y="3862148"/>
            <a:ext cx="320580" cy="361980"/>
            <a:chOff x="1508760" y="4047480"/>
            <a:chExt cx="320580" cy="361980"/>
          </a:xfrm>
        </p:grpSpPr>
        <p:sp>
          <p:nvSpPr>
            <p:cNvPr id="753" name="Google Shape;859;p41"/>
            <p:cNvSpPr/>
            <p:nvPr/>
          </p:nvSpPr>
          <p:spPr>
            <a:xfrm rot="15212400" flipV="1">
              <a:off x="1582560" y="4162680"/>
              <a:ext cx="267840" cy="225720"/>
            </a:xfrm>
            <a:custGeom>
              <a:avLst/>
              <a:gdLst>
                <a:gd name="textAreaLeft" fmla="*/ 0 w 267840"/>
                <a:gd name="textAreaRight" fmla="*/ 268200 w 267840"/>
                <a:gd name="textAreaTop" fmla="*/ -360 h 225720"/>
                <a:gd name="textAreaBottom" fmla="*/ 225720 h 225720"/>
              </a:gdLst>
              <a:ahLst/>
              <a:cxnLst/>
              <a:rect l="textAreaLeft" t="textAreaTop" r="textAreaRight" b="textAreaBottom"/>
              <a:pathLst>
                <a:path w="10710" h="9049">
                  <a:moveTo>
                    <a:pt x="7815" y="0"/>
                  </a:moveTo>
                  <a:cubicBezTo>
                    <a:pt x="5048" y="0"/>
                    <a:pt x="0" y="5974"/>
                    <a:pt x="2416" y="8468"/>
                  </a:cubicBezTo>
                  <a:cubicBezTo>
                    <a:pt x="2807" y="8871"/>
                    <a:pt x="3248" y="9048"/>
                    <a:pt x="3714" y="9048"/>
                  </a:cubicBezTo>
                  <a:cubicBezTo>
                    <a:pt x="6705" y="9048"/>
                    <a:pt x="10709" y="1773"/>
                    <a:pt x="8689" y="269"/>
                  </a:cubicBezTo>
                  <a:cubicBezTo>
                    <a:pt x="8441" y="84"/>
                    <a:pt x="8144" y="0"/>
                    <a:pt x="781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54" name="Google Shape;860;p41"/>
            <p:cNvSpPr/>
            <p:nvPr/>
          </p:nvSpPr>
          <p:spPr>
            <a:xfrm rot="15212400" flipV="1">
              <a:off x="1527840" y="4028400"/>
              <a:ext cx="137160" cy="175320"/>
            </a:xfrm>
            <a:custGeom>
              <a:avLst/>
              <a:gdLst>
                <a:gd name="textAreaLeft" fmla="*/ 0 w 137160"/>
                <a:gd name="textAreaRight" fmla="*/ 137520 w 137160"/>
                <a:gd name="textAreaTop" fmla="*/ -360 h 175320"/>
                <a:gd name="textAreaBottom" fmla="*/ 175320 h 175320"/>
              </a:gdLst>
              <a:ahLst/>
              <a:cxnLst/>
              <a:rect l="textAreaLeft" t="textAreaTop" r="textAreaRight" b="textAreaBottom"/>
              <a:pathLst>
                <a:path w="5496" h="7020">
                  <a:moveTo>
                    <a:pt x="3359" y="1"/>
                  </a:moveTo>
                  <a:cubicBezTo>
                    <a:pt x="718" y="1"/>
                    <a:pt x="0" y="7019"/>
                    <a:pt x="2740" y="7019"/>
                  </a:cubicBezTo>
                  <a:cubicBezTo>
                    <a:pt x="5495" y="7019"/>
                    <a:pt x="5204" y="63"/>
                    <a:pt x="3410" y="2"/>
                  </a:cubicBezTo>
                  <a:cubicBezTo>
                    <a:pt x="3393" y="1"/>
                    <a:pt x="3376" y="1"/>
                    <a:pt x="335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840" bIns="87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55" name="Google Shape;861;p41"/>
          <p:cNvGrpSpPr/>
          <p:nvPr/>
        </p:nvGrpSpPr>
        <p:grpSpPr>
          <a:xfrm>
            <a:off x="8295374" y="3839499"/>
            <a:ext cx="370080" cy="411120"/>
            <a:chOff x="7815960" y="3681360"/>
            <a:chExt cx="370080" cy="411120"/>
          </a:xfrm>
        </p:grpSpPr>
        <p:sp>
          <p:nvSpPr>
            <p:cNvPr id="756" name="Google Shape;862;p41"/>
            <p:cNvSpPr/>
            <p:nvPr/>
          </p:nvSpPr>
          <p:spPr>
            <a:xfrm rot="17187600">
              <a:off x="7828200" y="3819240"/>
              <a:ext cx="267480" cy="225720"/>
            </a:xfrm>
            <a:custGeom>
              <a:avLst/>
              <a:gdLst>
                <a:gd name="textAreaLeft" fmla="*/ 0 w 267480"/>
                <a:gd name="textAreaRight" fmla="*/ 267840 w 267480"/>
                <a:gd name="textAreaTop" fmla="*/ 0 h 225720"/>
                <a:gd name="textAreaBottom" fmla="*/ 226080 h 225720"/>
              </a:gdLst>
              <a:ahLst/>
              <a:cxnLst/>
              <a:rect l="textAreaLeft" t="textAreaTop" r="textAreaRight" b="textAreaBottom"/>
              <a:pathLst>
                <a:path w="10710" h="9049">
                  <a:moveTo>
                    <a:pt x="7815" y="0"/>
                  </a:moveTo>
                  <a:cubicBezTo>
                    <a:pt x="5048" y="0"/>
                    <a:pt x="0" y="5974"/>
                    <a:pt x="2416" y="8468"/>
                  </a:cubicBezTo>
                  <a:cubicBezTo>
                    <a:pt x="2807" y="8871"/>
                    <a:pt x="3248" y="9048"/>
                    <a:pt x="3714" y="9048"/>
                  </a:cubicBezTo>
                  <a:cubicBezTo>
                    <a:pt x="6705" y="9048"/>
                    <a:pt x="10709" y="1773"/>
                    <a:pt x="8689" y="269"/>
                  </a:cubicBezTo>
                  <a:cubicBezTo>
                    <a:pt x="8441" y="84"/>
                    <a:pt x="8144" y="0"/>
                    <a:pt x="781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57" name="Google Shape;863;p41"/>
            <p:cNvSpPr/>
            <p:nvPr/>
          </p:nvSpPr>
          <p:spPr>
            <a:xfrm rot="17187600">
              <a:off x="8013600" y="3683880"/>
              <a:ext cx="137160" cy="175320"/>
            </a:xfrm>
            <a:custGeom>
              <a:avLst/>
              <a:gdLst>
                <a:gd name="textAreaLeft" fmla="*/ 0 w 137160"/>
                <a:gd name="textAreaRight" fmla="*/ 137520 w 137160"/>
                <a:gd name="textAreaTop" fmla="*/ 0 h 175320"/>
                <a:gd name="textAreaBottom" fmla="*/ 175680 h 175320"/>
              </a:gdLst>
              <a:ahLst/>
              <a:cxnLst/>
              <a:rect l="textAreaLeft" t="textAreaTop" r="textAreaRight" b="textAreaBottom"/>
              <a:pathLst>
                <a:path w="5496" h="7020">
                  <a:moveTo>
                    <a:pt x="3359" y="1"/>
                  </a:moveTo>
                  <a:cubicBezTo>
                    <a:pt x="718" y="1"/>
                    <a:pt x="0" y="7019"/>
                    <a:pt x="2740" y="7019"/>
                  </a:cubicBezTo>
                  <a:cubicBezTo>
                    <a:pt x="5495" y="7019"/>
                    <a:pt x="5204" y="63"/>
                    <a:pt x="3410" y="2"/>
                  </a:cubicBezTo>
                  <a:cubicBezTo>
                    <a:pt x="3393" y="1"/>
                    <a:pt x="3376" y="1"/>
                    <a:pt x="335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840" bIns="87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2"/>
          <p:cNvSpPr>
            <a:spLocks noGrp="1"/>
          </p:cNvSpPr>
          <p:nvPr>
            <p:ph type="subTitle" idx="4294967295"/>
          </p:nvPr>
        </p:nvSpPr>
        <p:spPr>
          <a:xfrm>
            <a:off x="4152900" y="609600"/>
            <a:ext cx="4991100" cy="395446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just">
              <a:lnSpc>
                <a:spcPct val="100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1. Responsive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Adapts to all screen sizes.</a:t>
            </a:r>
          </a:p>
          <a:p>
            <a:pPr indent="0" algn="just">
              <a:lnSpc>
                <a:spcPct val="100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2.Prebuilt Components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Ready-to-use UI elements.</a:t>
            </a:r>
          </a:p>
          <a:p>
            <a:pPr indent="0" algn="just">
              <a:lnSpc>
                <a:spcPct val="100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3.Customizable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Easy styling with CSS.</a:t>
            </a:r>
          </a:p>
          <a:p>
            <a:pPr indent="0" algn="just">
              <a:lnSpc>
                <a:spcPct val="100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.Mobile-First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Optimized for mobile devices.</a:t>
            </a:r>
          </a:p>
          <a:p>
            <a:pPr indent="0" algn="just">
              <a:lnSpc>
                <a:spcPct val="100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No jQuery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(Bootstrap 5) – Uses pure JavaScript.</a:t>
            </a:r>
          </a:p>
          <a:p>
            <a:pPr indent="0" algn="just">
              <a:lnSpc>
                <a:spcPct val="100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6.Plugins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Adds interactive features like modals</a:t>
            </a:r>
          </a:p>
          <a:p>
            <a:pPr indent="0" algn="just">
              <a:lnSpc>
                <a:spcPct val="100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cross-Browser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Works on all browsers.</a:t>
            </a:r>
          </a:p>
          <a:p>
            <a:pPr indent="0" algn="just">
              <a:lnSpc>
                <a:spcPct val="100000"/>
              </a:lnSpc>
              <a:spcAft>
                <a:spcPts val="1599"/>
              </a:spcAft>
              <a:buNone/>
              <a:tabLst>
                <a:tab pos="0" algn="l"/>
              </a:tabLst>
            </a:pPr>
            <a:endParaRPr lang="en-US" sz="1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16B995-BDF1-4DB4-8810-436053971C25}"/>
              </a:ext>
            </a:extLst>
          </p:cNvPr>
          <p:cNvSpPr/>
          <p:nvPr/>
        </p:nvSpPr>
        <p:spPr>
          <a:xfrm>
            <a:off x="845820" y="1348740"/>
            <a:ext cx="2415540" cy="1973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sz="2800" b="1" spc="-1" dirty="0">
                <a:solidFill>
                  <a:schemeClr val="tx1"/>
                </a:solidFill>
                <a:latin typeface="Arial Black" panose="020B0A04020102020204" pitchFamily="34" charset="0"/>
                <a:ea typeface="Luckiest Guy"/>
                <a:cs typeface="Times New Roman" panose="02020603050405020304" pitchFamily="18" charset="0"/>
              </a:rPr>
              <a:t>Key Features Of Bootstrap 5</a:t>
            </a:r>
            <a:endParaRPr lang="en-US" sz="2800" b="1" dirty="0">
              <a:solidFill>
                <a:schemeClr val="tx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title"/>
          </p:nvPr>
        </p:nvSpPr>
        <p:spPr>
          <a:xfrm>
            <a:off x="678180" y="259080"/>
            <a:ext cx="3345180" cy="1737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0" strike="noStrike" spc="-1" dirty="0">
                <a:solidFill>
                  <a:schemeClr val="dk1"/>
                </a:solidFill>
                <a:latin typeface="Impact" panose="020B0806030902050204" pitchFamily="34" charset="0"/>
                <a:ea typeface="Luckiest Guy"/>
              </a:rPr>
              <a:t>Grid System</a:t>
            </a:r>
            <a:endParaRPr lang="fr-FR" sz="5000" b="0" strike="noStrike" spc="-1" dirty="0">
              <a:solidFill>
                <a:schemeClr val="dk1"/>
              </a:solidFill>
              <a:latin typeface="Impact" panose="020B0806030902050204" pitchFamily="34" charset="0"/>
            </a:endParaRPr>
          </a:p>
        </p:txBody>
      </p:sp>
      <p:sp>
        <p:nvSpPr>
          <p:cNvPr id="803" name="PlaceHolder 3"/>
          <p:cNvSpPr>
            <a:spLocks noGrp="1"/>
          </p:cNvSpPr>
          <p:nvPr>
            <p:ph type="subTitle"/>
          </p:nvPr>
        </p:nvSpPr>
        <p:spPr>
          <a:xfrm>
            <a:off x="525780" y="2125980"/>
            <a:ext cx="3345180" cy="22548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 5's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system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powerful and flexible layout system built with flexbox. It allows you to create responsive layouts using a series of containers, rows, and columns. The grid system is designed to be fully responsive, adapting to different screen sizes and devices.</a:t>
            </a:r>
            <a:endParaRPr lang="en-US" sz="1600" b="0" strike="noStrike" spc="-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Baloo 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62FB81-0F6E-463D-ABC6-78AF1A742CFA}"/>
              </a:ext>
            </a:extLst>
          </p:cNvPr>
          <p:cNvSpPr/>
          <p:nvPr/>
        </p:nvSpPr>
        <p:spPr>
          <a:xfrm>
            <a:off x="4251960" y="845820"/>
            <a:ext cx="4282440" cy="419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982F52-0AD9-4975-8CDF-7570BBEBB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360" y="1996440"/>
            <a:ext cx="3863340" cy="18135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title"/>
          </p:nvPr>
        </p:nvSpPr>
        <p:spPr>
          <a:xfrm>
            <a:off x="707444" y="566613"/>
            <a:ext cx="7750756" cy="59162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Navbar in Bootstrap 5</a:t>
            </a:r>
            <a:endParaRPr lang="fr-FR" sz="3600" b="1" strike="noStrike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1" name="PlaceHolder 2"/>
          <p:cNvSpPr>
            <a:spLocks noGrp="1"/>
          </p:cNvSpPr>
          <p:nvPr>
            <p:ph type="subTitle"/>
          </p:nvPr>
        </p:nvSpPr>
        <p:spPr>
          <a:xfrm>
            <a:off x="807720" y="1158240"/>
            <a:ext cx="3352800" cy="22783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6933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key component in Bootstrap 5 used to create responsive and flexible navigation bars. It allows you to easily design a navigation menu that adapts to different screen sizes.</a:t>
            </a:r>
            <a:endParaRPr lang="en-US" sz="1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12" name="Google Shape;852;p41"/>
          <p:cNvGrpSpPr/>
          <p:nvPr/>
        </p:nvGrpSpPr>
        <p:grpSpPr>
          <a:xfrm>
            <a:off x="349534" y="385601"/>
            <a:ext cx="276453" cy="369030"/>
            <a:chOff x="1509300" y="643830"/>
            <a:chExt cx="276453" cy="369030"/>
          </a:xfrm>
        </p:grpSpPr>
        <p:sp>
          <p:nvSpPr>
            <p:cNvPr id="813" name="Google Shape;853;p41"/>
            <p:cNvSpPr/>
            <p:nvPr/>
          </p:nvSpPr>
          <p:spPr>
            <a:xfrm rot="6387600">
              <a:off x="1564784" y="684593"/>
              <a:ext cx="261732" cy="180206"/>
            </a:xfrm>
            <a:custGeom>
              <a:avLst/>
              <a:gdLst>
                <a:gd name="textAreaLeft" fmla="*/ 0 w 267480"/>
                <a:gd name="textAreaRight" fmla="*/ 267840 w 267480"/>
                <a:gd name="textAreaTop" fmla="*/ 0 h 225720"/>
                <a:gd name="textAreaBottom" fmla="*/ 226080 h 225720"/>
              </a:gdLst>
              <a:ahLst/>
              <a:cxnLst/>
              <a:rect l="textAreaLeft" t="textAreaTop" r="textAreaRight" b="textAreaBottom"/>
              <a:pathLst>
                <a:path w="10710" h="9049">
                  <a:moveTo>
                    <a:pt x="7815" y="0"/>
                  </a:moveTo>
                  <a:cubicBezTo>
                    <a:pt x="5048" y="0"/>
                    <a:pt x="0" y="5974"/>
                    <a:pt x="2416" y="8468"/>
                  </a:cubicBezTo>
                  <a:cubicBezTo>
                    <a:pt x="2807" y="8871"/>
                    <a:pt x="3248" y="9048"/>
                    <a:pt x="3714" y="9048"/>
                  </a:cubicBezTo>
                  <a:cubicBezTo>
                    <a:pt x="6705" y="9048"/>
                    <a:pt x="10709" y="1773"/>
                    <a:pt x="8689" y="269"/>
                  </a:cubicBezTo>
                  <a:cubicBezTo>
                    <a:pt x="8441" y="84"/>
                    <a:pt x="8144" y="0"/>
                    <a:pt x="781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14" name="Google Shape;854;p41"/>
            <p:cNvSpPr/>
            <p:nvPr/>
          </p:nvSpPr>
          <p:spPr>
            <a:xfrm rot="6387600">
              <a:off x="1528200" y="856800"/>
              <a:ext cx="137160" cy="174960"/>
            </a:xfrm>
            <a:custGeom>
              <a:avLst/>
              <a:gdLst>
                <a:gd name="textAreaLeft" fmla="*/ 0 w 137160"/>
                <a:gd name="textAreaRight" fmla="*/ 137520 w 137160"/>
                <a:gd name="textAreaTop" fmla="*/ 0 h 174960"/>
                <a:gd name="textAreaBottom" fmla="*/ 175320 h 174960"/>
              </a:gdLst>
              <a:ahLst/>
              <a:cxnLst/>
              <a:rect l="textAreaLeft" t="textAreaTop" r="textAreaRight" b="textAreaBottom"/>
              <a:pathLst>
                <a:path w="5496" h="7020">
                  <a:moveTo>
                    <a:pt x="3359" y="1"/>
                  </a:moveTo>
                  <a:cubicBezTo>
                    <a:pt x="718" y="1"/>
                    <a:pt x="0" y="7019"/>
                    <a:pt x="2740" y="7019"/>
                  </a:cubicBezTo>
                  <a:cubicBezTo>
                    <a:pt x="5495" y="7019"/>
                    <a:pt x="5204" y="63"/>
                    <a:pt x="3410" y="2"/>
                  </a:cubicBezTo>
                  <a:cubicBezTo>
                    <a:pt x="3393" y="1"/>
                    <a:pt x="3376" y="1"/>
                    <a:pt x="335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815" name="Google Shape;855;p41"/>
          <p:cNvGrpSpPr/>
          <p:nvPr/>
        </p:nvGrpSpPr>
        <p:grpSpPr>
          <a:xfrm>
            <a:off x="7780830" y="279234"/>
            <a:ext cx="369720" cy="411120"/>
            <a:chOff x="6886440" y="819000"/>
            <a:chExt cx="369720" cy="411120"/>
          </a:xfrm>
        </p:grpSpPr>
        <p:sp>
          <p:nvSpPr>
            <p:cNvPr id="816" name="Google Shape;856;p41"/>
            <p:cNvSpPr/>
            <p:nvPr/>
          </p:nvSpPr>
          <p:spPr>
            <a:xfrm rot="4412400" flipV="1">
              <a:off x="6898680" y="865800"/>
              <a:ext cx="267840" cy="225720"/>
            </a:xfrm>
            <a:custGeom>
              <a:avLst/>
              <a:gdLst>
                <a:gd name="textAreaLeft" fmla="*/ 0 w 267840"/>
                <a:gd name="textAreaRight" fmla="*/ 268200 w 267840"/>
                <a:gd name="textAreaTop" fmla="*/ -360 h 225720"/>
                <a:gd name="textAreaBottom" fmla="*/ 225720 h 225720"/>
              </a:gdLst>
              <a:ahLst/>
              <a:cxnLst/>
              <a:rect l="textAreaLeft" t="textAreaTop" r="textAreaRight" b="textAreaBottom"/>
              <a:pathLst>
                <a:path w="10710" h="9049">
                  <a:moveTo>
                    <a:pt x="7815" y="0"/>
                  </a:moveTo>
                  <a:cubicBezTo>
                    <a:pt x="5048" y="0"/>
                    <a:pt x="0" y="5974"/>
                    <a:pt x="2416" y="8468"/>
                  </a:cubicBezTo>
                  <a:cubicBezTo>
                    <a:pt x="2807" y="8871"/>
                    <a:pt x="3248" y="9048"/>
                    <a:pt x="3714" y="9048"/>
                  </a:cubicBezTo>
                  <a:cubicBezTo>
                    <a:pt x="6705" y="9048"/>
                    <a:pt x="10709" y="1773"/>
                    <a:pt x="8689" y="269"/>
                  </a:cubicBezTo>
                  <a:cubicBezTo>
                    <a:pt x="8441" y="84"/>
                    <a:pt x="8144" y="0"/>
                    <a:pt x="781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17" name="Google Shape;857;p41"/>
            <p:cNvSpPr/>
            <p:nvPr/>
          </p:nvSpPr>
          <p:spPr>
            <a:xfrm rot="4412400" flipV="1">
              <a:off x="7084080" y="1051560"/>
              <a:ext cx="137160" cy="174960"/>
            </a:xfrm>
            <a:custGeom>
              <a:avLst/>
              <a:gdLst>
                <a:gd name="textAreaLeft" fmla="*/ 0 w 137160"/>
                <a:gd name="textAreaRight" fmla="*/ 137520 w 137160"/>
                <a:gd name="textAreaTop" fmla="*/ 360 h 174960"/>
                <a:gd name="textAreaBottom" fmla="*/ 175680 h 174960"/>
              </a:gdLst>
              <a:ahLst/>
              <a:cxnLst/>
              <a:rect l="textAreaLeft" t="textAreaTop" r="textAreaRight" b="textAreaBottom"/>
              <a:pathLst>
                <a:path w="5496" h="7020">
                  <a:moveTo>
                    <a:pt x="3359" y="1"/>
                  </a:moveTo>
                  <a:cubicBezTo>
                    <a:pt x="718" y="1"/>
                    <a:pt x="0" y="7019"/>
                    <a:pt x="2740" y="7019"/>
                  </a:cubicBezTo>
                  <a:cubicBezTo>
                    <a:pt x="5495" y="7019"/>
                    <a:pt x="5204" y="63"/>
                    <a:pt x="3410" y="2"/>
                  </a:cubicBezTo>
                  <a:cubicBezTo>
                    <a:pt x="3393" y="1"/>
                    <a:pt x="3376" y="1"/>
                    <a:pt x="335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818" name="Google Shape;858;p41"/>
          <p:cNvGrpSpPr/>
          <p:nvPr/>
        </p:nvGrpSpPr>
        <p:grpSpPr>
          <a:xfrm>
            <a:off x="1243337" y="4437171"/>
            <a:ext cx="369720" cy="411120"/>
            <a:chOff x="1493280" y="4025160"/>
            <a:chExt cx="369720" cy="411120"/>
          </a:xfrm>
        </p:grpSpPr>
        <p:sp>
          <p:nvSpPr>
            <p:cNvPr id="819" name="Google Shape;859;p41"/>
            <p:cNvSpPr/>
            <p:nvPr/>
          </p:nvSpPr>
          <p:spPr>
            <a:xfrm rot="15212400" flipV="1">
              <a:off x="1582560" y="4162680"/>
              <a:ext cx="267840" cy="225720"/>
            </a:xfrm>
            <a:custGeom>
              <a:avLst/>
              <a:gdLst>
                <a:gd name="textAreaLeft" fmla="*/ 0 w 267840"/>
                <a:gd name="textAreaRight" fmla="*/ 268200 w 267840"/>
                <a:gd name="textAreaTop" fmla="*/ -360 h 225720"/>
                <a:gd name="textAreaBottom" fmla="*/ 225720 h 225720"/>
              </a:gdLst>
              <a:ahLst/>
              <a:cxnLst/>
              <a:rect l="textAreaLeft" t="textAreaTop" r="textAreaRight" b="textAreaBottom"/>
              <a:pathLst>
                <a:path w="10710" h="9049">
                  <a:moveTo>
                    <a:pt x="7815" y="0"/>
                  </a:moveTo>
                  <a:cubicBezTo>
                    <a:pt x="5048" y="0"/>
                    <a:pt x="0" y="5974"/>
                    <a:pt x="2416" y="8468"/>
                  </a:cubicBezTo>
                  <a:cubicBezTo>
                    <a:pt x="2807" y="8871"/>
                    <a:pt x="3248" y="9048"/>
                    <a:pt x="3714" y="9048"/>
                  </a:cubicBezTo>
                  <a:cubicBezTo>
                    <a:pt x="6705" y="9048"/>
                    <a:pt x="10709" y="1773"/>
                    <a:pt x="8689" y="269"/>
                  </a:cubicBezTo>
                  <a:cubicBezTo>
                    <a:pt x="8441" y="84"/>
                    <a:pt x="8144" y="0"/>
                    <a:pt x="781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20" name="Google Shape;860;p41"/>
            <p:cNvSpPr/>
            <p:nvPr/>
          </p:nvSpPr>
          <p:spPr>
            <a:xfrm rot="15212400" flipV="1">
              <a:off x="1527840" y="4028400"/>
              <a:ext cx="137160" cy="175320"/>
            </a:xfrm>
            <a:custGeom>
              <a:avLst/>
              <a:gdLst>
                <a:gd name="textAreaLeft" fmla="*/ 0 w 137160"/>
                <a:gd name="textAreaRight" fmla="*/ 137520 w 137160"/>
                <a:gd name="textAreaTop" fmla="*/ -360 h 175320"/>
                <a:gd name="textAreaBottom" fmla="*/ 175320 h 175320"/>
              </a:gdLst>
              <a:ahLst/>
              <a:cxnLst/>
              <a:rect l="textAreaLeft" t="textAreaTop" r="textAreaRight" b="textAreaBottom"/>
              <a:pathLst>
                <a:path w="5496" h="7020">
                  <a:moveTo>
                    <a:pt x="3359" y="1"/>
                  </a:moveTo>
                  <a:cubicBezTo>
                    <a:pt x="718" y="1"/>
                    <a:pt x="0" y="7019"/>
                    <a:pt x="2740" y="7019"/>
                  </a:cubicBezTo>
                  <a:cubicBezTo>
                    <a:pt x="5495" y="7019"/>
                    <a:pt x="5204" y="63"/>
                    <a:pt x="3410" y="2"/>
                  </a:cubicBezTo>
                  <a:cubicBezTo>
                    <a:pt x="3393" y="1"/>
                    <a:pt x="3376" y="1"/>
                    <a:pt x="335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840" bIns="87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821" name="Google Shape;861;p41"/>
          <p:cNvGrpSpPr/>
          <p:nvPr/>
        </p:nvGrpSpPr>
        <p:grpSpPr>
          <a:xfrm>
            <a:off x="7699470" y="4321580"/>
            <a:ext cx="370080" cy="411120"/>
            <a:chOff x="7815960" y="3681360"/>
            <a:chExt cx="370080" cy="411120"/>
          </a:xfrm>
        </p:grpSpPr>
        <p:sp>
          <p:nvSpPr>
            <p:cNvPr id="822" name="Google Shape;862;p41"/>
            <p:cNvSpPr/>
            <p:nvPr/>
          </p:nvSpPr>
          <p:spPr>
            <a:xfrm rot="17187600">
              <a:off x="7828200" y="3819240"/>
              <a:ext cx="267480" cy="225720"/>
            </a:xfrm>
            <a:custGeom>
              <a:avLst/>
              <a:gdLst>
                <a:gd name="textAreaLeft" fmla="*/ 0 w 267480"/>
                <a:gd name="textAreaRight" fmla="*/ 267840 w 267480"/>
                <a:gd name="textAreaTop" fmla="*/ 0 h 225720"/>
                <a:gd name="textAreaBottom" fmla="*/ 226080 h 225720"/>
              </a:gdLst>
              <a:ahLst/>
              <a:cxnLst/>
              <a:rect l="textAreaLeft" t="textAreaTop" r="textAreaRight" b="textAreaBottom"/>
              <a:pathLst>
                <a:path w="10710" h="9049">
                  <a:moveTo>
                    <a:pt x="7815" y="0"/>
                  </a:moveTo>
                  <a:cubicBezTo>
                    <a:pt x="5048" y="0"/>
                    <a:pt x="0" y="5974"/>
                    <a:pt x="2416" y="8468"/>
                  </a:cubicBezTo>
                  <a:cubicBezTo>
                    <a:pt x="2807" y="8871"/>
                    <a:pt x="3248" y="9048"/>
                    <a:pt x="3714" y="9048"/>
                  </a:cubicBezTo>
                  <a:cubicBezTo>
                    <a:pt x="6705" y="9048"/>
                    <a:pt x="10709" y="1773"/>
                    <a:pt x="8689" y="269"/>
                  </a:cubicBezTo>
                  <a:cubicBezTo>
                    <a:pt x="8441" y="84"/>
                    <a:pt x="8144" y="0"/>
                    <a:pt x="781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23" name="Google Shape;863;p41"/>
            <p:cNvSpPr/>
            <p:nvPr/>
          </p:nvSpPr>
          <p:spPr>
            <a:xfrm rot="17187600">
              <a:off x="8013600" y="3683880"/>
              <a:ext cx="137160" cy="175320"/>
            </a:xfrm>
            <a:custGeom>
              <a:avLst/>
              <a:gdLst>
                <a:gd name="textAreaLeft" fmla="*/ 0 w 137160"/>
                <a:gd name="textAreaRight" fmla="*/ 137520 w 137160"/>
                <a:gd name="textAreaTop" fmla="*/ 0 h 175320"/>
                <a:gd name="textAreaBottom" fmla="*/ 175680 h 175320"/>
              </a:gdLst>
              <a:ahLst/>
              <a:cxnLst/>
              <a:rect l="textAreaLeft" t="textAreaTop" r="textAreaRight" b="textAreaBottom"/>
              <a:pathLst>
                <a:path w="5496" h="7020">
                  <a:moveTo>
                    <a:pt x="3359" y="1"/>
                  </a:moveTo>
                  <a:cubicBezTo>
                    <a:pt x="718" y="1"/>
                    <a:pt x="0" y="7019"/>
                    <a:pt x="2740" y="7019"/>
                  </a:cubicBezTo>
                  <a:cubicBezTo>
                    <a:pt x="5495" y="7019"/>
                    <a:pt x="5204" y="63"/>
                    <a:pt x="3410" y="2"/>
                  </a:cubicBezTo>
                  <a:cubicBezTo>
                    <a:pt x="3393" y="1"/>
                    <a:pt x="3376" y="1"/>
                    <a:pt x="335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840" bIns="87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70321CE-3D11-4DA0-BE93-3F498D163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796" y="1321878"/>
            <a:ext cx="4494584" cy="27690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title"/>
          </p:nvPr>
        </p:nvSpPr>
        <p:spPr>
          <a:xfrm>
            <a:off x="716280" y="716280"/>
            <a:ext cx="5943600" cy="472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1" dirty="0">
                <a:latin typeface="Arial Black" panose="020B0A04020102020204" pitchFamily="34" charset="0"/>
              </a:rPr>
              <a:t>Forms in Bootstrap 5</a:t>
            </a:r>
            <a:endParaRPr lang="fr-FR" sz="3500" b="1" strike="noStrike" spc="-1" dirty="0">
              <a:solidFill>
                <a:schemeClr val="dk1"/>
              </a:solidFill>
              <a:latin typeface="Arial Black" panose="020B0A04020102020204" pitchFamily="34" charset="0"/>
            </a:endParaRPr>
          </a:p>
        </p:txBody>
      </p:sp>
      <p:sp>
        <p:nvSpPr>
          <p:cNvPr id="826" name="PlaceHolder 2"/>
          <p:cNvSpPr>
            <a:spLocks noGrp="1"/>
          </p:cNvSpPr>
          <p:nvPr>
            <p:ph type="subTitle"/>
          </p:nvPr>
        </p:nvSpPr>
        <p:spPr>
          <a:xfrm>
            <a:off x="586740" y="1493520"/>
            <a:ext cx="3642360" cy="3078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5 provides a simple and clean way to create forms with built-in styles and components.</a:t>
            </a:r>
          </a:p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en-US" sz="1400" b="1" dirty="0"/>
              <a:t>form-label:</a:t>
            </a:r>
            <a:r>
              <a:rPr lang="en-US" sz="1600" b="1" dirty="0"/>
              <a:t>  </a:t>
            </a:r>
            <a:r>
              <a:rPr lang="en-US" sz="1600" dirty="0"/>
              <a:t>Labels for form fields.</a:t>
            </a:r>
          </a:p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en-US" sz="1400" b="1" dirty="0"/>
              <a:t>form-control:</a:t>
            </a:r>
            <a:r>
              <a:rPr lang="en-US" sz="1600" dirty="0"/>
              <a:t>  Used to style inputs and text areas.</a:t>
            </a:r>
          </a:p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en-US" sz="1600" b="1" dirty="0"/>
              <a:t>btn</a:t>
            </a:r>
            <a:r>
              <a:rPr lang="en-US" sz="1600" dirty="0"/>
              <a:t>: Styles buttons</a:t>
            </a:r>
          </a:p>
          <a:p>
            <a:pPr marL="0" indent="0">
              <a:buNone/>
            </a:pPr>
            <a:r>
              <a:rPr lang="en-US" sz="1600" dirty="0"/>
              <a:t>    </a:t>
            </a:r>
          </a:p>
          <a:p>
            <a:pPr marL="0" indent="0">
              <a:buNone/>
            </a:pPr>
            <a:br>
              <a:rPr lang="en-US" sz="1600" dirty="0"/>
            </a:br>
            <a:endParaRPr lang="en-US" sz="1600" dirty="0"/>
          </a:p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pos="0" algn="l"/>
              </a:tabLst>
            </a:pPr>
            <a:endParaRPr lang="en-US" sz="1600" dirty="0"/>
          </a:p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pos="0" algn="l"/>
              </a:tabLst>
            </a:pPr>
            <a:endParaRPr lang="en-US" sz="1600" b="1" dirty="0"/>
          </a:p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pos="0" algn="l"/>
              </a:tabLst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pos="0" algn="l"/>
              </a:tabLst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en-US" sz="1600" dirty="0"/>
              <a:t> 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pos="0" algn="l"/>
              </a:tabLst>
            </a:pPr>
            <a:endParaRPr lang="en-US" sz="1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pos="0" algn="l"/>
              </a:tabLst>
            </a:pPr>
            <a:endParaRPr lang="en-US" sz="1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DA459-1780-4EF3-868E-A3FAC4559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577" y="1578535"/>
            <a:ext cx="4285743" cy="1454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ED8001-AAB0-4B74-ADEC-D3C9B66156FC}"/>
              </a:ext>
            </a:extLst>
          </p:cNvPr>
          <p:cNvSpPr/>
          <p:nvPr/>
        </p:nvSpPr>
        <p:spPr>
          <a:xfrm>
            <a:off x="723900" y="670560"/>
            <a:ext cx="5219700" cy="701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Tables in Bootstrap 5</a:t>
            </a:r>
          </a:p>
          <a:p>
            <a:pPr algn="ctr"/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19922E-7734-4A49-998E-9678550A3B51}"/>
              </a:ext>
            </a:extLst>
          </p:cNvPr>
          <p:cNvSpPr/>
          <p:nvPr/>
        </p:nvSpPr>
        <p:spPr>
          <a:xfrm>
            <a:off x="594360" y="2293620"/>
            <a:ext cx="3810000" cy="1600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also makes it easy to create clean, responsive tables with built-in styles.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Basic table styling.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Styles for the table header.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Styles for the table body.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/>
              <a:t>Both forms and tables are easily customizable using Bootstrap classes to create professional, responsive designs.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E755B-EE44-41B9-B930-9967CE506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42" y="1734756"/>
            <a:ext cx="4139063" cy="152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80306"/>
      </p:ext>
    </p:extLst>
  </p:cSld>
  <p:clrMapOvr>
    <a:masterClrMapping/>
  </p:clrMapOvr>
</p:sld>
</file>

<file path=ppt/theme/theme1.xml><?xml version="1.0" encoding="utf-8"?>
<a:theme xmlns:a="http://schemas.openxmlformats.org/drawingml/2006/main" name="Lovely Candy Hearts by Slidego">
  <a:themeElements>
    <a:clrScheme name="Simple Light">
      <a:dk1>
        <a:srgbClr val="FF0065"/>
      </a:dk1>
      <a:lt1>
        <a:srgbClr val="FFE8EE"/>
      </a:lt1>
      <a:dk2>
        <a:srgbClr val="FFD8E1"/>
      </a:dk2>
      <a:lt2>
        <a:srgbClr val="FFB7D3"/>
      </a:lt2>
      <a:accent1>
        <a:srgbClr val="FF6C9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006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ovely Candy Hearts by Slidego">
  <a:themeElements>
    <a:clrScheme name="Simple Light">
      <a:dk1>
        <a:srgbClr val="FF0065"/>
      </a:dk1>
      <a:lt1>
        <a:srgbClr val="FFE8EE"/>
      </a:lt1>
      <a:dk2>
        <a:srgbClr val="FFD8E1"/>
      </a:dk2>
      <a:lt2>
        <a:srgbClr val="FFB7D3"/>
      </a:lt2>
      <a:accent1>
        <a:srgbClr val="FF6C9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006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ovely Candy Hearts by Slidego">
  <a:themeElements>
    <a:clrScheme name="Simple Light">
      <a:dk1>
        <a:srgbClr val="FF0065"/>
      </a:dk1>
      <a:lt1>
        <a:srgbClr val="FFE8EE"/>
      </a:lt1>
      <a:dk2>
        <a:srgbClr val="FFD8E1"/>
      </a:dk2>
      <a:lt2>
        <a:srgbClr val="FFB7D3"/>
      </a:lt2>
      <a:accent1>
        <a:srgbClr val="FF6C9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006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ovely Candy Hearts by Slidego">
  <a:themeElements>
    <a:clrScheme name="Simple Light">
      <a:dk1>
        <a:srgbClr val="FF0065"/>
      </a:dk1>
      <a:lt1>
        <a:srgbClr val="FFE8EE"/>
      </a:lt1>
      <a:dk2>
        <a:srgbClr val="FFD8E1"/>
      </a:dk2>
      <a:lt2>
        <a:srgbClr val="FFB7D3"/>
      </a:lt2>
      <a:accent1>
        <a:srgbClr val="FF6C9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006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ovely Candy Hearts by Slidego">
  <a:themeElements>
    <a:clrScheme name="Simple Light">
      <a:dk1>
        <a:srgbClr val="FF0065"/>
      </a:dk1>
      <a:lt1>
        <a:srgbClr val="FFE8EE"/>
      </a:lt1>
      <a:dk2>
        <a:srgbClr val="FFD8E1"/>
      </a:dk2>
      <a:lt2>
        <a:srgbClr val="FFB7D3"/>
      </a:lt2>
      <a:accent1>
        <a:srgbClr val="FF6C9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006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</TotalTime>
  <Words>976</Words>
  <Application>Microsoft Office PowerPoint</Application>
  <PresentationFormat>On-screen Show (16:9)</PresentationFormat>
  <Paragraphs>97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31" baseType="lpstr">
      <vt:lpstr>Arial</vt:lpstr>
      <vt:lpstr>Arial Black</vt:lpstr>
      <vt:lpstr>Arial Rounded MT Bold</vt:lpstr>
      <vt:lpstr>Baloo 2</vt:lpstr>
      <vt:lpstr>Bauhaus 93</vt:lpstr>
      <vt:lpstr>Calibri</vt:lpstr>
      <vt:lpstr>Impact</vt:lpstr>
      <vt:lpstr>Luckiest Guy</vt:lpstr>
      <vt:lpstr>OpenSymbol</vt:lpstr>
      <vt:lpstr>Symbol</vt:lpstr>
      <vt:lpstr>Times New Roman</vt:lpstr>
      <vt:lpstr>Wingdings</vt:lpstr>
      <vt:lpstr>Lovely Candy Hearts by Slidego</vt:lpstr>
      <vt:lpstr>Lovely Candy Hearts by Slidego</vt:lpstr>
      <vt:lpstr>Lovely Candy Hearts by Slidego</vt:lpstr>
      <vt:lpstr>Lovely Candy Hearts by Slidego</vt:lpstr>
      <vt:lpstr>Lovely Candy Hearts by Slidego</vt:lpstr>
      <vt:lpstr>                      Intro Bootstrap                          </vt:lpstr>
      <vt:lpstr>Bootstrap Overview</vt:lpstr>
      <vt:lpstr>What is Bootstrap 5?</vt:lpstr>
      <vt:lpstr>History and evolution</vt:lpstr>
      <vt:lpstr>PowerPoint Presentation</vt:lpstr>
      <vt:lpstr>Grid System</vt:lpstr>
      <vt:lpstr>Introducing Navbar in Bootstrap 5</vt:lpstr>
      <vt:lpstr>Forms in Bootstrap 5</vt:lpstr>
      <vt:lpstr>PowerPoint Presentation</vt:lpstr>
      <vt:lpstr>Bootstrab Components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Overview</dc:title>
  <dc:creator>YAASIN JAMAC</dc:creator>
  <cp:lastModifiedBy>YAASIN JAMAC</cp:lastModifiedBy>
  <cp:revision>29</cp:revision>
  <dcterms:modified xsi:type="dcterms:W3CDTF">2025-03-11T13:58:21Z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2025-03-08T17:55:37Z</dcterms:created>
  <dc:creator>Unknown Creator</dc:creator>
  <dc:description/>
  <dc:language>en-US</dc:language>
  <cp:lastModifiedBy>Unknown Creator</cp:lastModifiedBy>
  <dcterms:modified xsi:type="dcterms:W3CDTF">2025-03-08T17:55:37Z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24</vt:r8>
  </property>
</Properties>
</file>